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Masters/slideMaster1.xml" ContentType="application/vnd.openxmlformats-officedocument.presentationml.slideMaster+xml"/>
  <Override PartName="/ppt/slideLayouts/slideLayout14.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theme/theme1.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3" r:id="rId1"/>
  </p:sldMasterIdLst>
  <p:notesMasterIdLst>
    <p:notesMasterId r:id="rId16"/>
  </p:notesMasterIdLst>
  <p:sldIdLst>
    <p:sldId id="257" r:id="rId2"/>
    <p:sldId id="265" r:id="rId3"/>
    <p:sldId id="259" r:id="rId4"/>
    <p:sldId id="260" r:id="rId5"/>
    <p:sldId id="273" r:id="rId6"/>
    <p:sldId id="274" r:id="rId7"/>
    <p:sldId id="268" r:id="rId8"/>
    <p:sldId id="269" r:id="rId9"/>
    <p:sldId id="277" r:id="rId10"/>
    <p:sldId id="270" r:id="rId11"/>
    <p:sldId id="275" r:id="rId12"/>
    <p:sldId id="271" r:id="rId13"/>
    <p:sldId id="264" r:id="rId14"/>
    <p:sldId id="276" r:id="rId15"/>
  </p:sldIdLst>
  <p:sldSz cx="12192000" cy="6858000"/>
  <p:notesSz cx="6805613" cy="99441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0000"/>
    <a:srgbClr val="F5EFE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3" autoAdjust="0"/>
    <p:restoredTop sz="74696" autoAdjust="0"/>
  </p:normalViewPr>
  <p:slideViewPr>
    <p:cSldViewPr snapToGrid="0">
      <p:cViewPr varScale="1">
        <p:scale>
          <a:sx n="72" d="100"/>
          <a:sy n="72" d="100"/>
        </p:scale>
        <p:origin x="72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customXml" Target="../customXml/item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49099" cy="498932"/>
          </a:xfrm>
          <a:prstGeom prst="rect">
            <a:avLst/>
          </a:prstGeom>
        </p:spPr>
        <p:txBody>
          <a:bodyPr vert="horz" lIns="91440" tIns="45720" rIns="91440" bIns="45720" rtlCol="0"/>
          <a:lstStyle>
            <a:lvl1pPr algn="l">
              <a:defRPr sz="1200"/>
            </a:lvl1pPr>
          </a:lstStyle>
          <a:p>
            <a:endParaRPr lang="da-DK" dirty="0"/>
          </a:p>
        </p:txBody>
      </p:sp>
      <p:sp>
        <p:nvSpPr>
          <p:cNvPr id="3" name="Pladsholder til dato 2"/>
          <p:cNvSpPr>
            <a:spLocks noGrp="1"/>
          </p:cNvSpPr>
          <p:nvPr>
            <p:ph type="dt" idx="1"/>
          </p:nvPr>
        </p:nvSpPr>
        <p:spPr>
          <a:xfrm>
            <a:off x="3854939" y="0"/>
            <a:ext cx="2949099" cy="498932"/>
          </a:xfrm>
          <a:prstGeom prst="rect">
            <a:avLst/>
          </a:prstGeom>
        </p:spPr>
        <p:txBody>
          <a:bodyPr vert="horz" lIns="91440" tIns="45720" rIns="91440" bIns="45720" rtlCol="0"/>
          <a:lstStyle>
            <a:lvl1pPr algn="r">
              <a:defRPr sz="1200"/>
            </a:lvl1pPr>
          </a:lstStyle>
          <a:p>
            <a:fld id="{7BEB8190-3B91-4E7B-8634-E458355F2E20}" type="datetimeFigureOut">
              <a:rPr lang="da-DK" smtClean="0"/>
              <a:t>20-10-2026</a:t>
            </a:fld>
            <a:endParaRPr lang="da-DK" dirty="0"/>
          </a:p>
        </p:txBody>
      </p:sp>
      <p:sp>
        <p:nvSpPr>
          <p:cNvPr id="4" name="Pladsholder til slidebillede 3"/>
          <p:cNvSpPr>
            <a:spLocks noGrp="1" noRot="1" noChangeAspect="1"/>
          </p:cNvSpPr>
          <p:nvPr>
            <p:ph type="sldImg" idx="2"/>
          </p:nvPr>
        </p:nvSpPr>
        <p:spPr>
          <a:xfrm>
            <a:off x="420688" y="1243013"/>
            <a:ext cx="5964237" cy="3355975"/>
          </a:xfrm>
          <a:prstGeom prst="rect">
            <a:avLst/>
          </a:prstGeom>
          <a:noFill/>
          <a:ln w="12700">
            <a:solidFill>
              <a:prstClr val="black"/>
            </a:solidFill>
          </a:ln>
        </p:spPr>
        <p:txBody>
          <a:bodyPr vert="horz" lIns="91440" tIns="45720" rIns="91440" bIns="45720" rtlCol="0" anchor="ctr"/>
          <a:lstStyle/>
          <a:p>
            <a:endParaRPr lang="da-DK" dirty="0"/>
          </a:p>
        </p:txBody>
      </p:sp>
      <p:sp>
        <p:nvSpPr>
          <p:cNvPr id="5" name="Pladsholder til noter 4"/>
          <p:cNvSpPr>
            <a:spLocks noGrp="1"/>
          </p:cNvSpPr>
          <p:nvPr>
            <p:ph type="body" sz="quarter" idx="3"/>
          </p:nvPr>
        </p:nvSpPr>
        <p:spPr>
          <a:xfrm>
            <a:off x="680562" y="4785598"/>
            <a:ext cx="5444490" cy="3915489"/>
          </a:xfrm>
          <a:prstGeom prst="rect">
            <a:avLst/>
          </a:prstGeom>
        </p:spPr>
        <p:txBody>
          <a:bodyPr vert="horz" lIns="91440" tIns="45720" rIns="91440" bIns="45720" rtlCol="0"/>
          <a:lstStyle/>
          <a:p>
            <a:pPr lvl="0"/>
            <a:r>
              <a:rPr lang="da-DK" dirty="0"/>
              <a:t>Klik for at redigere teksttypografierne i masteren</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6" name="Pladsholder til sidefod 5"/>
          <p:cNvSpPr>
            <a:spLocks noGrp="1"/>
          </p:cNvSpPr>
          <p:nvPr>
            <p:ph type="ftr" sz="quarter" idx="4"/>
          </p:nvPr>
        </p:nvSpPr>
        <p:spPr>
          <a:xfrm>
            <a:off x="0" y="9445170"/>
            <a:ext cx="2949099" cy="498931"/>
          </a:xfrm>
          <a:prstGeom prst="rect">
            <a:avLst/>
          </a:prstGeom>
        </p:spPr>
        <p:txBody>
          <a:bodyPr vert="horz" lIns="91440" tIns="45720" rIns="91440" bIns="45720" rtlCol="0" anchor="b"/>
          <a:lstStyle>
            <a:lvl1pPr algn="l">
              <a:defRPr sz="1200"/>
            </a:lvl1pPr>
          </a:lstStyle>
          <a:p>
            <a:endParaRPr lang="da-DK" dirty="0"/>
          </a:p>
        </p:txBody>
      </p:sp>
      <p:sp>
        <p:nvSpPr>
          <p:cNvPr id="7" name="Pladsholder til slidenummer 6"/>
          <p:cNvSpPr>
            <a:spLocks noGrp="1"/>
          </p:cNvSpPr>
          <p:nvPr>
            <p:ph type="sldNum" sz="quarter" idx="5"/>
          </p:nvPr>
        </p:nvSpPr>
        <p:spPr>
          <a:xfrm>
            <a:off x="3854939" y="9445170"/>
            <a:ext cx="2949099" cy="498931"/>
          </a:xfrm>
          <a:prstGeom prst="rect">
            <a:avLst/>
          </a:prstGeom>
        </p:spPr>
        <p:txBody>
          <a:bodyPr vert="horz" lIns="91440" tIns="45720" rIns="91440" bIns="45720" rtlCol="0" anchor="b"/>
          <a:lstStyle>
            <a:lvl1pPr algn="r">
              <a:defRPr sz="1200"/>
            </a:lvl1pPr>
          </a:lstStyle>
          <a:p>
            <a:fld id="{A4F50FAE-CBEA-4494-871D-803C25DC58A1}" type="slidenum">
              <a:rPr lang="da-DK" smtClean="0"/>
              <a:t>‹nr.›</a:t>
            </a:fld>
            <a:endParaRPr lang="da-DK" dirty="0"/>
          </a:p>
        </p:txBody>
      </p:sp>
    </p:spTree>
    <p:extLst>
      <p:ext uri="{BB962C8B-B14F-4D97-AF65-F5344CB8AC3E}">
        <p14:creationId xmlns:p14="http://schemas.microsoft.com/office/powerpoint/2010/main" val="14454963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A4F50FAE-CBEA-4494-871D-803C25DC58A1}" type="slidenum">
              <a:rPr lang="da-DK" smtClean="0"/>
              <a:t>1</a:t>
            </a:fld>
            <a:endParaRPr lang="da-DK" dirty="0"/>
          </a:p>
        </p:txBody>
      </p:sp>
    </p:spTree>
    <p:extLst>
      <p:ext uri="{BB962C8B-B14F-4D97-AF65-F5344CB8AC3E}">
        <p14:creationId xmlns:p14="http://schemas.microsoft.com/office/powerpoint/2010/main" val="295494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100" dirty="0" err="1"/>
              <a:t>Boligsocial</a:t>
            </a:r>
            <a:r>
              <a:rPr lang="da-DK" sz="1100" dirty="0"/>
              <a:t> anvisning er kommunens mulighed for at anvise almene boliger til borgere med et boligsocialt behov – fx borgere, der akut står uden bolig og har sociale eller helbredsmæssige udfordringer. Der er to hjemler i almenboligloven § 59. Lad mig først sige, hvad der gælder uanset hjemmel, og derefter hvad der adskiller dem.</a:t>
            </a:r>
          </a:p>
          <a:p>
            <a:r>
              <a:rPr lang="da-DK" sz="1100" dirty="0"/>
              <a:t>GÆLDER UANSET HJEMMEL: Formålet er at løse "påtrængende </a:t>
            </a:r>
            <a:r>
              <a:rPr lang="da-DK" sz="1100" dirty="0" err="1"/>
              <a:t>boligsociale</a:t>
            </a:r>
            <a:r>
              <a:rPr lang="da-DK" sz="1100" dirty="0"/>
              <a:t> opgaver". I hvert enkelt tilfælde skal der laves en konkret vurdering af borgerens behov og af beboersammensætningen i den afdeling, der anvises til. Der følger økonomi med: Kommunen betaler huslejen, fra boligen står til rådighed, til den bliver udlejet, og garanterer for istandsættelse ved fraflytning. Mange aftaler har dog en regel om, at kommunen ikke hæfter for tomgangsleje, hvis den svarer hurtigt, fx inden for fem dage. Og i udsatte boligområder og forebyggelsesområder må man som udgangspunkt ikke anvise til bl.a. modtagere af visse overførselsindkomster. Det udelukker i praksis mange borgere i hjemløshed fra de områder.</a:t>
            </a:r>
          </a:p>
          <a:p>
            <a:r>
              <a:rPr lang="da-DK" sz="1100" dirty="0"/>
              <a:t>STK. 1 – KOMMUNENS RET: Kommunen har ret til indtil hver fjerde ledige almene familiebolig og kan udvide det til ungdomsboliger. Den behøver ikke boligorganisationernes accept. Kommunen vælger selv, om den vil bruge anvisningsretten, og i hvilke afdelinger. Men den får boligerne i den rækkefølge, de bliver ledige, uanset størrelse og husleje, og den kan aldrig få mere end hver fjerde.</a:t>
            </a:r>
          </a:p>
          <a:p>
            <a:r>
              <a:rPr lang="da-DK" sz="1100" dirty="0"/>
              <a:t>STK. 2 – FRIVILLIG AFTALE: Her kan man aftale at stille op til 100 pct. af de ledige boliger til rådighed, men begge parter skal være enige. Hos boligorganisationen er det organisationsbestyrelsen (evt. repræsentantskabet), der godkender aftalen. Stk. 2 skal bruges i tre situationer: 1) når kommunen vil anvise mere end hver fjerde bolig i nogle afdelinger, typisk de "grønne" afdelinger i en trappemodel, hvor anvisningen fx er 30 pct.; 2) når man vil udvælge boligerne efter størrelse, husleje eller beliggenhed. Det er afgørende for borgere i hjemløshed, fordi mange ledige boliger er for dyre i forhold til deres betalingsevne; 3) når man vil bruge en helt anden model, som den håndholdte rekvisitionsmodel.</a:t>
            </a:r>
          </a:p>
          <a:p>
            <a:r>
              <a:rPr lang="da-DK" sz="1100" dirty="0"/>
              <a:t>KONSEKVENS: Når en kommune vil længere end fjerdedelsreglen, skal boligorganisationerne være med. Derfor handler aftalerne så meget om forhandling og om at balancere hensyn, fx til beboersammensætningen og medlemmernes adgang til de billige boliger.</a:t>
            </a:r>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F50FAE-CBEA-4494-871D-803C25DC58A1}"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da-DK"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483734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1050" dirty="0"/>
              <a:t>Vi </a:t>
            </a:r>
            <a:r>
              <a:rPr sz="1050" dirty="0" err="1"/>
              <a:t>startede</a:t>
            </a:r>
            <a:r>
              <a:rPr sz="1050" dirty="0"/>
              <a:t> med at </a:t>
            </a:r>
            <a:r>
              <a:rPr sz="1050" dirty="0" err="1"/>
              <a:t>screene</a:t>
            </a:r>
            <a:r>
              <a:rPr sz="1050" dirty="0"/>
              <a:t> de </a:t>
            </a:r>
            <a:r>
              <a:rPr sz="1050" dirty="0" err="1"/>
              <a:t>fælles</a:t>
            </a:r>
            <a:r>
              <a:rPr sz="1050" dirty="0"/>
              <a:t> </a:t>
            </a:r>
            <a:r>
              <a:rPr sz="1050" dirty="0" err="1"/>
              <a:t>rammeaftaler</a:t>
            </a:r>
            <a:r>
              <a:rPr sz="1050" dirty="0"/>
              <a:t>, </a:t>
            </a:r>
            <a:r>
              <a:rPr sz="1050" dirty="0" err="1"/>
              <a:t>som</a:t>
            </a:r>
            <a:r>
              <a:rPr sz="1050" dirty="0"/>
              <a:t> BL </a:t>
            </a:r>
            <a:r>
              <a:rPr sz="1050" dirty="0" err="1"/>
              <a:t>har</a:t>
            </a:r>
            <a:r>
              <a:rPr sz="1050" dirty="0"/>
              <a:t> samlet </a:t>
            </a:r>
            <a:r>
              <a:rPr sz="1050" dirty="0" err="1"/>
              <a:t>på</a:t>
            </a:r>
            <a:r>
              <a:rPr sz="1050" dirty="0"/>
              <a:t> </a:t>
            </a:r>
            <a:r>
              <a:rPr sz="1050" dirty="0" err="1"/>
              <a:t>deres</a:t>
            </a:r>
            <a:r>
              <a:rPr sz="1050" dirty="0"/>
              <a:t> </a:t>
            </a:r>
            <a:r>
              <a:rPr sz="1050" dirty="0" err="1"/>
              <a:t>hjemmeside</a:t>
            </a:r>
            <a:r>
              <a:rPr sz="1050" dirty="0"/>
              <a:t>: 24 </a:t>
            </a:r>
            <a:r>
              <a:rPr sz="1050" dirty="0" err="1"/>
              <a:t>aftaler</a:t>
            </a:r>
            <a:r>
              <a:rPr sz="1050" dirty="0"/>
              <a:t> </a:t>
            </a:r>
            <a:r>
              <a:rPr sz="1050" dirty="0" err="1"/>
              <a:t>i</a:t>
            </a:r>
            <a:r>
              <a:rPr sz="1050" dirty="0"/>
              <a:t> </a:t>
            </a:r>
            <a:r>
              <a:rPr sz="1050" dirty="0" err="1"/>
              <a:t>foråret</a:t>
            </a:r>
            <a:r>
              <a:rPr sz="1050" dirty="0"/>
              <a:t> 2026. Det </a:t>
            </a:r>
            <a:r>
              <a:rPr sz="1050" dirty="0" err="1"/>
              <a:t>svarer</a:t>
            </a:r>
            <a:r>
              <a:rPr sz="1050" dirty="0"/>
              <a:t> </a:t>
            </a:r>
            <a:r>
              <a:rPr sz="1050" dirty="0" err="1"/>
              <a:t>til</a:t>
            </a:r>
            <a:r>
              <a:rPr sz="1050" dirty="0"/>
              <a:t> </a:t>
            </a:r>
            <a:r>
              <a:rPr sz="1050" dirty="0" err="1"/>
              <a:t>cirka</a:t>
            </a:r>
            <a:r>
              <a:rPr sz="1050" dirty="0"/>
              <a:t> </a:t>
            </a:r>
            <a:r>
              <a:rPr sz="1050" dirty="0" err="1"/>
              <a:t>hver</a:t>
            </a:r>
            <a:r>
              <a:rPr sz="1050" dirty="0"/>
              <a:t> </a:t>
            </a:r>
            <a:r>
              <a:rPr sz="1050" dirty="0" err="1"/>
              <a:t>fjerde</a:t>
            </a:r>
            <a:r>
              <a:rPr sz="1050" dirty="0"/>
              <a:t> </a:t>
            </a:r>
            <a:r>
              <a:rPr sz="1050" dirty="0" err="1"/>
              <a:t>kommune</a:t>
            </a:r>
            <a:r>
              <a:rPr sz="1050" dirty="0"/>
              <a:t>, og alle fem </a:t>
            </a:r>
            <a:r>
              <a:rPr sz="1050" dirty="0" err="1"/>
              <a:t>storbykommuner</a:t>
            </a:r>
            <a:r>
              <a:rPr sz="1050" dirty="0"/>
              <a:t> er med. </a:t>
            </a:r>
            <a:r>
              <a:rPr sz="1050" dirty="0" err="1"/>
              <a:t>Aftalerne</a:t>
            </a:r>
            <a:r>
              <a:rPr sz="1050" dirty="0"/>
              <a:t> </a:t>
            </a:r>
            <a:r>
              <a:rPr sz="1050" dirty="0" err="1"/>
              <a:t>dækker</a:t>
            </a:r>
            <a:r>
              <a:rPr sz="1050" dirty="0"/>
              <a:t> alle </a:t>
            </a:r>
            <a:r>
              <a:rPr sz="1050" dirty="0" err="1"/>
              <a:t>eller</a:t>
            </a:r>
            <a:r>
              <a:rPr sz="1050" dirty="0"/>
              <a:t> de </a:t>
            </a:r>
            <a:r>
              <a:rPr sz="1050" dirty="0" err="1"/>
              <a:t>fleste</a:t>
            </a:r>
            <a:r>
              <a:rPr sz="1050" dirty="0"/>
              <a:t> </a:t>
            </a:r>
            <a:r>
              <a:rPr sz="1050" dirty="0" err="1"/>
              <a:t>boligorganisationer</a:t>
            </a:r>
            <a:r>
              <a:rPr sz="1050" dirty="0"/>
              <a:t> </a:t>
            </a:r>
            <a:r>
              <a:rPr sz="1050" dirty="0" err="1"/>
              <a:t>i</a:t>
            </a:r>
            <a:r>
              <a:rPr sz="1050" dirty="0"/>
              <a:t> </a:t>
            </a:r>
            <a:r>
              <a:rPr sz="1050" dirty="0" err="1"/>
              <a:t>kommunen</a:t>
            </a:r>
            <a:r>
              <a:rPr sz="1050" dirty="0"/>
              <a:t>, </a:t>
            </a:r>
            <a:r>
              <a:rPr sz="1050" dirty="0" err="1"/>
              <a:t>fra</a:t>
            </a:r>
            <a:r>
              <a:rPr sz="1050" dirty="0"/>
              <a:t> et par </a:t>
            </a:r>
            <a:r>
              <a:rPr sz="1050" dirty="0" err="1"/>
              <a:t>stykker</a:t>
            </a:r>
            <a:r>
              <a:rPr sz="1050" dirty="0"/>
              <a:t> </a:t>
            </a:r>
            <a:r>
              <a:rPr sz="1050" dirty="0" err="1"/>
              <a:t>til</a:t>
            </a:r>
            <a:r>
              <a:rPr sz="1050" dirty="0"/>
              <a:t> over 20.</a:t>
            </a:r>
          </a:p>
          <a:p>
            <a:endParaRPr lang="da-DK" sz="1050" dirty="0"/>
          </a:p>
          <a:p>
            <a:r>
              <a:rPr sz="1050" dirty="0" err="1"/>
              <a:t>Anvisningsaftalerne</a:t>
            </a:r>
            <a:r>
              <a:rPr sz="1050" dirty="0"/>
              <a:t> </a:t>
            </a:r>
            <a:r>
              <a:rPr sz="1050" dirty="0" err="1"/>
              <a:t>indgår</a:t>
            </a:r>
            <a:r>
              <a:rPr sz="1050" dirty="0"/>
              <a:t> </a:t>
            </a:r>
            <a:r>
              <a:rPr sz="1050" dirty="0" err="1"/>
              <a:t>typisk</a:t>
            </a:r>
            <a:r>
              <a:rPr sz="1050" dirty="0"/>
              <a:t> </a:t>
            </a:r>
            <a:r>
              <a:rPr sz="1050" dirty="0" err="1"/>
              <a:t>i</a:t>
            </a:r>
            <a:r>
              <a:rPr sz="1050" dirty="0"/>
              <a:t> </a:t>
            </a:r>
            <a:r>
              <a:rPr sz="1050" dirty="0" err="1"/>
              <a:t>en</a:t>
            </a:r>
            <a:r>
              <a:rPr sz="1050" dirty="0"/>
              <a:t> </a:t>
            </a:r>
            <a:r>
              <a:rPr sz="1050" dirty="0" err="1"/>
              <a:t>bredere</a:t>
            </a:r>
            <a:r>
              <a:rPr sz="1050" dirty="0"/>
              <a:t> </a:t>
            </a:r>
            <a:r>
              <a:rPr sz="1050" dirty="0" err="1"/>
              <a:t>rammeaftale</a:t>
            </a:r>
            <a:r>
              <a:rPr sz="1050" dirty="0"/>
              <a:t>, </a:t>
            </a:r>
            <a:r>
              <a:rPr sz="1050" dirty="0" err="1"/>
              <a:t>som</a:t>
            </a:r>
            <a:r>
              <a:rPr sz="1050" dirty="0"/>
              <a:t> </a:t>
            </a:r>
            <a:r>
              <a:rPr sz="1050" dirty="0" err="1"/>
              <a:t>også</a:t>
            </a:r>
            <a:r>
              <a:rPr sz="1050" dirty="0"/>
              <a:t> </a:t>
            </a:r>
            <a:r>
              <a:rPr sz="1050" dirty="0" err="1"/>
              <a:t>rammesætter</a:t>
            </a:r>
            <a:r>
              <a:rPr sz="1050" dirty="0"/>
              <a:t> </a:t>
            </a:r>
            <a:r>
              <a:rPr sz="1050" dirty="0" err="1"/>
              <a:t>fleksibel</a:t>
            </a:r>
            <a:r>
              <a:rPr sz="1050" dirty="0"/>
              <a:t> og </a:t>
            </a:r>
            <a:r>
              <a:rPr sz="1050" dirty="0" err="1"/>
              <a:t>kombineret</a:t>
            </a:r>
            <a:r>
              <a:rPr sz="1050" dirty="0"/>
              <a:t> </a:t>
            </a:r>
            <a:r>
              <a:rPr sz="1050" dirty="0" err="1"/>
              <a:t>udlejning</a:t>
            </a:r>
            <a:r>
              <a:rPr sz="1050" dirty="0"/>
              <a:t>. </a:t>
            </a:r>
            <a:r>
              <a:rPr sz="1050" dirty="0" err="1"/>
              <a:t>Formålet</a:t>
            </a:r>
            <a:r>
              <a:rPr sz="1050" dirty="0"/>
              <a:t> er </a:t>
            </a:r>
            <a:r>
              <a:rPr sz="1050" dirty="0" err="1"/>
              <a:t>næsten</a:t>
            </a:r>
            <a:r>
              <a:rPr sz="1050" dirty="0"/>
              <a:t> </a:t>
            </a:r>
            <a:r>
              <a:rPr sz="1050" dirty="0" err="1"/>
              <a:t>altid</a:t>
            </a:r>
            <a:r>
              <a:rPr sz="1050" dirty="0"/>
              <a:t> </a:t>
            </a:r>
            <a:r>
              <a:rPr sz="1050" dirty="0" err="1"/>
              <a:t>dobbelt</a:t>
            </a:r>
            <a:r>
              <a:rPr sz="1050" dirty="0"/>
              <a:t>: at </a:t>
            </a:r>
            <a:r>
              <a:rPr sz="1050" dirty="0" err="1"/>
              <a:t>sikre</a:t>
            </a:r>
            <a:r>
              <a:rPr sz="1050" dirty="0"/>
              <a:t> </a:t>
            </a:r>
            <a:r>
              <a:rPr sz="1050" dirty="0" err="1"/>
              <a:t>en</a:t>
            </a:r>
            <a:r>
              <a:rPr sz="1050" dirty="0"/>
              <a:t> </a:t>
            </a:r>
            <a:r>
              <a:rPr sz="1050" dirty="0" err="1"/>
              <a:t>socialt</a:t>
            </a:r>
            <a:r>
              <a:rPr sz="1050" dirty="0"/>
              <a:t> </a:t>
            </a:r>
            <a:r>
              <a:rPr sz="1050" dirty="0" err="1"/>
              <a:t>bæredygtig</a:t>
            </a:r>
            <a:r>
              <a:rPr sz="1050" dirty="0"/>
              <a:t> </a:t>
            </a:r>
            <a:r>
              <a:rPr sz="1050" dirty="0" err="1"/>
              <a:t>beboersammensætning</a:t>
            </a:r>
            <a:r>
              <a:rPr sz="1050" dirty="0"/>
              <a:t> og at </a:t>
            </a:r>
            <a:r>
              <a:rPr sz="1050" dirty="0" err="1"/>
              <a:t>sikre</a:t>
            </a:r>
            <a:r>
              <a:rPr sz="1050" dirty="0"/>
              <a:t> </a:t>
            </a:r>
            <a:r>
              <a:rPr sz="1050" dirty="0" err="1"/>
              <a:t>kommunen</a:t>
            </a:r>
            <a:r>
              <a:rPr sz="1050" dirty="0"/>
              <a:t> </a:t>
            </a:r>
            <a:r>
              <a:rPr sz="1050" dirty="0" err="1"/>
              <a:t>mulighed</a:t>
            </a:r>
            <a:r>
              <a:rPr sz="1050" dirty="0"/>
              <a:t> for at </a:t>
            </a:r>
            <a:r>
              <a:rPr sz="1050" dirty="0" err="1"/>
              <a:t>løse</a:t>
            </a:r>
            <a:r>
              <a:rPr sz="1050" dirty="0"/>
              <a:t> </a:t>
            </a:r>
            <a:r>
              <a:rPr sz="1050" dirty="0" err="1"/>
              <a:t>akutte</a:t>
            </a:r>
            <a:r>
              <a:rPr sz="1050" dirty="0"/>
              <a:t> </a:t>
            </a:r>
            <a:r>
              <a:rPr sz="1050" dirty="0" err="1"/>
              <a:t>boligsociale</a:t>
            </a:r>
            <a:r>
              <a:rPr sz="1050" dirty="0"/>
              <a:t> </a:t>
            </a:r>
            <a:r>
              <a:rPr sz="1050" dirty="0" err="1"/>
              <a:t>opgaver</a:t>
            </a:r>
            <a:r>
              <a:rPr sz="1050" dirty="0"/>
              <a:t>. </a:t>
            </a:r>
            <a:endParaRPr lang="da-DK" sz="1050" dirty="0"/>
          </a:p>
          <a:p>
            <a:endParaRPr lang="da-DK" sz="1050" dirty="0"/>
          </a:p>
          <a:p>
            <a:r>
              <a:rPr lang="da-DK" sz="1050" dirty="0"/>
              <a:t>B</a:t>
            </a:r>
            <a:r>
              <a:rPr sz="1050" dirty="0" err="1"/>
              <a:t>eboersammensætningen</a:t>
            </a:r>
            <a:r>
              <a:rPr sz="1050" dirty="0"/>
              <a:t> </a:t>
            </a:r>
            <a:r>
              <a:rPr sz="1050" dirty="0" err="1"/>
              <a:t>vægter</a:t>
            </a:r>
            <a:r>
              <a:rPr sz="1050" dirty="0"/>
              <a:t> </a:t>
            </a:r>
            <a:r>
              <a:rPr sz="1050" dirty="0" err="1"/>
              <a:t>højest</a:t>
            </a:r>
            <a:r>
              <a:rPr sz="1050" dirty="0"/>
              <a:t> og </a:t>
            </a:r>
            <a:r>
              <a:rPr sz="1050" dirty="0" err="1"/>
              <a:t>sætter</a:t>
            </a:r>
            <a:r>
              <a:rPr sz="1050" dirty="0"/>
              <a:t> den </a:t>
            </a:r>
            <a:r>
              <a:rPr sz="1050" dirty="0" err="1"/>
              <a:t>overordnede</a:t>
            </a:r>
            <a:r>
              <a:rPr sz="1050" dirty="0"/>
              <a:t> </a:t>
            </a:r>
            <a:r>
              <a:rPr sz="1050" dirty="0" err="1"/>
              <a:t>ramme</a:t>
            </a:r>
            <a:r>
              <a:rPr sz="1050" dirty="0"/>
              <a:t> for </a:t>
            </a:r>
            <a:r>
              <a:rPr sz="1050" dirty="0" err="1"/>
              <a:t>anvisningen</a:t>
            </a:r>
            <a:r>
              <a:rPr sz="1050" dirty="0"/>
              <a:t>.</a:t>
            </a:r>
          </a:p>
          <a:p>
            <a:endParaRPr lang="da-DK" sz="1050" dirty="0"/>
          </a:p>
          <a:p>
            <a:r>
              <a:rPr sz="1050" dirty="0"/>
              <a:t>TRAPPEMODELLEN (</a:t>
            </a:r>
            <a:r>
              <a:rPr sz="1050" dirty="0" err="1"/>
              <a:t>figuren</a:t>
            </a:r>
            <a:r>
              <a:rPr sz="1050" dirty="0"/>
              <a:t>): 20 </a:t>
            </a:r>
            <a:r>
              <a:rPr sz="1050" dirty="0" err="1"/>
              <a:t>af</a:t>
            </a:r>
            <a:r>
              <a:rPr sz="1050" dirty="0"/>
              <a:t> de 24 </a:t>
            </a:r>
            <a:r>
              <a:rPr sz="1050" dirty="0" err="1"/>
              <a:t>aftaler</a:t>
            </a:r>
            <a:r>
              <a:rPr sz="1050" dirty="0"/>
              <a:t> </a:t>
            </a:r>
            <a:r>
              <a:rPr sz="1050" dirty="0" err="1"/>
              <a:t>bruger</a:t>
            </a:r>
            <a:r>
              <a:rPr sz="1050" dirty="0"/>
              <a:t> </a:t>
            </a:r>
            <a:r>
              <a:rPr sz="1050" dirty="0" err="1"/>
              <a:t>en</a:t>
            </a:r>
            <a:r>
              <a:rPr sz="1050" dirty="0"/>
              <a:t> </a:t>
            </a:r>
            <a:r>
              <a:rPr sz="1050" dirty="0" err="1"/>
              <a:t>trappemodel</a:t>
            </a:r>
            <a:r>
              <a:rPr sz="1050" dirty="0"/>
              <a:t>. </a:t>
            </a:r>
            <a:r>
              <a:rPr sz="1050" dirty="0" err="1"/>
              <a:t>Afdelingerne</a:t>
            </a:r>
            <a:r>
              <a:rPr sz="1050" dirty="0"/>
              <a:t> </a:t>
            </a:r>
            <a:r>
              <a:rPr sz="1050" dirty="0" err="1"/>
              <a:t>inddeles</a:t>
            </a:r>
            <a:r>
              <a:rPr sz="1050" dirty="0"/>
              <a:t> </a:t>
            </a:r>
            <a:r>
              <a:rPr sz="1050" dirty="0" err="1"/>
              <a:t>i</a:t>
            </a:r>
            <a:r>
              <a:rPr sz="1050" dirty="0"/>
              <a:t> </a:t>
            </a:r>
            <a:r>
              <a:rPr sz="1050" dirty="0" err="1"/>
              <a:t>røde</a:t>
            </a:r>
            <a:r>
              <a:rPr sz="1050" dirty="0"/>
              <a:t>, </a:t>
            </a:r>
            <a:r>
              <a:rPr sz="1050" dirty="0" err="1"/>
              <a:t>gule</a:t>
            </a:r>
            <a:r>
              <a:rPr sz="1050" dirty="0"/>
              <a:t> og </a:t>
            </a:r>
            <a:r>
              <a:rPr sz="1050" dirty="0" err="1"/>
              <a:t>grønne</a:t>
            </a:r>
            <a:r>
              <a:rPr sz="1050" dirty="0"/>
              <a:t> </a:t>
            </a:r>
            <a:r>
              <a:rPr sz="1050" dirty="0" err="1"/>
              <a:t>kategorier</a:t>
            </a:r>
            <a:r>
              <a:rPr sz="1050" dirty="0"/>
              <a:t>, </a:t>
            </a:r>
            <a:r>
              <a:rPr sz="1050" dirty="0" err="1"/>
              <a:t>typisk</a:t>
            </a:r>
            <a:r>
              <a:rPr sz="1050" dirty="0"/>
              <a:t> </a:t>
            </a:r>
            <a:r>
              <a:rPr sz="1050" dirty="0" err="1"/>
              <a:t>ud</a:t>
            </a:r>
            <a:r>
              <a:rPr sz="1050" dirty="0"/>
              <a:t> </a:t>
            </a:r>
            <a:r>
              <a:rPr sz="1050" dirty="0" err="1"/>
              <a:t>fra</a:t>
            </a:r>
            <a:r>
              <a:rPr sz="1050" dirty="0"/>
              <a:t> </a:t>
            </a:r>
            <a:r>
              <a:rPr sz="1050" dirty="0" err="1"/>
              <a:t>Landsbyggefondens</a:t>
            </a:r>
            <a:r>
              <a:rPr sz="1050" dirty="0"/>
              <a:t> data og </a:t>
            </a:r>
            <a:r>
              <a:rPr sz="1050" dirty="0" err="1"/>
              <a:t>parallelsamfundslovgivningens</a:t>
            </a:r>
            <a:r>
              <a:rPr sz="1050" dirty="0"/>
              <a:t> </a:t>
            </a:r>
            <a:r>
              <a:rPr sz="1050" dirty="0" err="1"/>
              <a:t>kriterier</a:t>
            </a:r>
            <a:r>
              <a:rPr sz="1050" dirty="0"/>
              <a:t> om </a:t>
            </a:r>
            <a:r>
              <a:rPr sz="1050" dirty="0" err="1"/>
              <a:t>beskæftigelse</a:t>
            </a:r>
            <a:r>
              <a:rPr sz="1050" dirty="0"/>
              <a:t>, </a:t>
            </a:r>
            <a:r>
              <a:rPr sz="1050" dirty="0" err="1"/>
              <a:t>uddannelse</a:t>
            </a:r>
            <a:r>
              <a:rPr sz="1050" dirty="0"/>
              <a:t>, </a:t>
            </a:r>
            <a:r>
              <a:rPr sz="1050" dirty="0" err="1"/>
              <a:t>indkomst</a:t>
            </a:r>
            <a:r>
              <a:rPr sz="1050" dirty="0"/>
              <a:t> og </a:t>
            </a:r>
            <a:r>
              <a:rPr sz="1050" dirty="0" err="1"/>
              <a:t>dømte</a:t>
            </a:r>
            <a:r>
              <a:rPr sz="1050" dirty="0"/>
              <a:t>. </a:t>
            </a:r>
            <a:endParaRPr lang="da-DK" sz="1050" dirty="0"/>
          </a:p>
          <a:p>
            <a:endParaRPr lang="da-DK" sz="1050" dirty="0"/>
          </a:p>
          <a:p>
            <a:r>
              <a:rPr sz="1050" dirty="0" err="1"/>
              <a:t>Placeringen</a:t>
            </a:r>
            <a:r>
              <a:rPr sz="1050" dirty="0"/>
              <a:t> </a:t>
            </a:r>
            <a:r>
              <a:rPr sz="1050" dirty="0" err="1"/>
              <a:t>afgør</a:t>
            </a:r>
            <a:r>
              <a:rPr sz="1050" dirty="0"/>
              <a:t>, om der </a:t>
            </a:r>
            <a:r>
              <a:rPr sz="1050" dirty="0" err="1"/>
              <a:t>bruges</a:t>
            </a:r>
            <a:r>
              <a:rPr sz="1050" dirty="0"/>
              <a:t> </a:t>
            </a:r>
            <a:r>
              <a:rPr sz="1050" dirty="0" err="1"/>
              <a:t>fleksibel</a:t>
            </a:r>
            <a:r>
              <a:rPr sz="1050" dirty="0"/>
              <a:t> </a:t>
            </a:r>
            <a:r>
              <a:rPr sz="1050" dirty="0" err="1"/>
              <a:t>udlejning</a:t>
            </a:r>
            <a:r>
              <a:rPr sz="1050" dirty="0"/>
              <a:t>. </a:t>
            </a:r>
            <a:endParaRPr lang="da-DK" sz="1050" dirty="0"/>
          </a:p>
          <a:p>
            <a:r>
              <a:rPr sz="1050" dirty="0"/>
              <a:t>I 12 </a:t>
            </a:r>
            <a:r>
              <a:rPr sz="1050" dirty="0" err="1"/>
              <a:t>aftaler</a:t>
            </a:r>
            <a:r>
              <a:rPr sz="1050" dirty="0"/>
              <a:t> </a:t>
            </a:r>
            <a:r>
              <a:rPr sz="1050" dirty="0" err="1"/>
              <a:t>afgør</a:t>
            </a:r>
            <a:r>
              <a:rPr sz="1050" dirty="0"/>
              <a:t> den </a:t>
            </a:r>
            <a:r>
              <a:rPr sz="1050" dirty="0" err="1"/>
              <a:t>også</a:t>
            </a:r>
            <a:r>
              <a:rPr sz="1050" dirty="0"/>
              <a:t> </a:t>
            </a:r>
            <a:r>
              <a:rPr sz="1050" dirty="0" err="1"/>
              <a:t>anvisningsprocenten</a:t>
            </a:r>
            <a:r>
              <a:rPr sz="1050" dirty="0"/>
              <a:t>: </a:t>
            </a:r>
            <a:r>
              <a:rPr sz="1050" dirty="0" err="1"/>
              <a:t>Røde</a:t>
            </a:r>
            <a:r>
              <a:rPr sz="1050" dirty="0"/>
              <a:t> </a:t>
            </a:r>
            <a:r>
              <a:rPr sz="1050" dirty="0" err="1"/>
              <a:t>afdelinger</a:t>
            </a:r>
            <a:r>
              <a:rPr sz="1050" dirty="0"/>
              <a:t> </a:t>
            </a:r>
            <a:r>
              <a:rPr sz="1050" dirty="0" err="1"/>
              <a:t>får</a:t>
            </a:r>
            <a:r>
              <a:rPr sz="1050" dirty="0"/>
              <a:t> </a:t>
            </a:r>
            <a:r>
              <a:rPr sz="1050" dirty="0" err="1"/>
              <a:t>ingen</a:t>
            </a:r>
            <a:r>
              <a:rPr sz="1050" dirty="0"/>
              <a:t> </a:t>
            </a:r>
            <a:r>
              <a:rPr sz="1050" dirty="0" err="1"/>
              <a:t>eller</a:t>
            </a:r>
            <a:r>
              <a:rPr sz="1050" dirty="0"/>
              <a:t> </a:t>
            </a:r>
            <a:r>
              <a:rPr sz="1050" dirty="0" err="1"/>
              <a:t>lav</a:t>
            </a:r>
            <a:r>
              <a:rPr sz="1050" dirty="0"/>
              <a:t> </a:t>
            </a:r>
            <a:r>
              <a:rPr sz="1050" dirty="0" err="1"/>
              <a:t>anvisning</a:t>
            </a:r>
            <a:r>
              <a:rPr sz="1050" dirty="0"/>
              <a:t>, </a:t>
            </a:r>
            <a:r>
              <a:rPr sz="1050" dirty="0" err="1"/>
              <a:t>fx</a:t>
            </a:r>
            <a:r>
              <a:rPr sz="1050" dirty="0"/>
              <a:t> 10 %, </a:t>
            </a:r>
            <a:r>
              <a:rPr sz="1050" dirty="0" err="1"/>
              <a:t>gule</a:t>
            </a:r>
            <a:r>
              <a:rPr sz="1050" dirty="0"/>
              <a:t> </a:t>
            </a:r>
            <a:r>
              <a:rPr sz="1050" dirty="0" err="1"/>
              <a:t>omkring</a:t>
            </a:r>
            <a:r>
              <a:rPr sz="1050" dirty="0"/>
              <a:t> 20 %, og </a:t>
            </a:r>
            <a:r>
              <a:rPr sz="1050" dirty="0" err="1"/>
              <a:t>grønne</a:t>
            </a:r>
            <a:r>
              <a:rPr sz="1050" dirty="0"/>
              <a:t> 25 % </a:t>
            </a:r>
            <a:r>
              <a:rPr sz="1050" dirty="0" err="1"/>
              <a:t>eller</a:t>
            </a:r>
            <a:r>
              <a:rPr sz="1050" dirty="0"/>
              <a:t> mere, </a:t>
            </a:r>
            <a:r>
              <a:rPr sz="1050" dirty="0" err="1"/>
              <a:t>fx</a:t>
            </a:r>
            <a:r>
              <a:rPr sz="1050" dirty="0"/>
              <a:t> 30 %. </a:t>
            </a:r>
            <a:endParaRPr lang="da-DK" sz="1050" dirty="0"/>
          </a:p>
          <a:p>
            <a:endParaRPr lang="da-DK" sz="1050" dirty="0"/>
          </a:p>
          <a:p>
            <a:r>
              <a:rPr sz="1050" dirty="0" err="1"/>
              <a:t>Nogle</a:t>
            </a:r>
            <a:r>
              <a:rPr sz="1050" dirty="0"/>
              <a:t> </a:t>
            </a:r>
            <a:r>
              <a:rPr sz="1050" dirty="0" err="1"/>
              <a:t>få</a:t>
            </a:r>
            <a:r>
              <a:rPr sz="1050" dirty="0"/>
              <a:t> </a:t>
            </a:r>
            <a:r>
              <a:rPr sz="1050" dirty="0" err="1"/>
              <a:t>kommuner</a:t>
            </a:r>
            <a:r>
              <a:rPr sz="1050" dirty="0"/>
              <a:t> </a:t>
            </a:r>
            <a:r>
              <a:rPr sz="1050" dirty="0" err="1"/>
              <a:t>fastholder</a:t>
            </a:r>
            <a:r>
              <a:rPr sz="1050" dirty="0"/>
              <a:t> dog 25 % </a:t>
            </a:r>
            <a:r>
              <a:rPr sz="1050" dirty="0" err="1"/>
              <a:t>overalt</a:t>
            </a:r>
            <a:r>
              <a:rPr sz="1050" dirty="0"/>
              <a:t>, og </a:t>
            </a:r>
            <a:r>
              <a:rPr sz="1050" dirty="0" err="1"/>
              <a:t>enkelte</a:t>
            </a:r>
            <a:r>
              <a:rPr sz="1050" dirty="0"/>
              <a:t> </a:t>
            </a:r>
            <a:r>
              <a:rPr sz="1050" dirty="0" err="1"/>
              <a:t>bruger</a:t>
            </a:r>
            <a:r>
              <a:rPr sz="1050" dirty="0"/>
              <a:t> den </a:t>
            </a:r>
            <a:r>
              <a:rPr sz="1050" dirty="0" err="1"/>
              <a:t>håndholdte</a:t>
            </a:r>
            <a:r>
              <a:rPr sz="1050" dirty="0"/>
              <a:t> model, </a:t>
            </a:r>
            <a:r>
              <a:rPr sz="1050" dirty="0" err="1"/>
              <a:t>som</a:t>
            </a:r>
            <a:r>
              <a:rPr sz="1050" dirty="0"/>
              <a:t> vi </a:t>
            </a:r>
            <a:r>
              <a:rPr sz="1050" dirty="0" err="1"/>
              <a:t>kalder</a:t>
            </a:r>
            <a:r>
              <a:rPr sz="1050" dirty="0"/>
              <a:t> </a:t>
            </a:r>
            <a:r>
              <a:rPr sz="1050" dirty="0" err="1"/>
              <a:t>rekvisitionsmodellen</a:t>
            </a:r>
            <a:r>
              <a:rPr sz="1050" dirty="0"/>
              <a:t>.</a:t>
            </a:r>
          </a:p>
          <a:p>
            <a:endParaRPr lang="da-DK" sz="1050" dirty="0"/>
          </a:p>
          <a:p>
            <a:r>
              <a:rPr sz="1050" dirty="0"/>
              <a:t>HJEMLØSHED: </a:t>
            </a:r>
            <a:endParaRPr lang="da-DK" sz="1050" dirty="0"/>
          </a:p>
          <a:p>
            <a:r>
              <a:rPr sz="1050" dirty="0"/>
              <a:t>Kun knap </a:t>
            </a:r>
            <a:r>
              <a:rPr sz="1050" dirty="0" err="1"/>
              <a:t>halvdelen</a:t>
            </a:r>
            <a:r>
              <a:rPr sz="1050" dirty="0"/>
              <a:t> </a:t>
            </a:r>
            <a:r>
              <a:rPr sz="1050" dirty="0" err="1"/>
              <a:t>af</a:t>
            </a:r>
            <a:r>
              <a:rPr sz="1050" dirty="0"/>
              <a:t> </a:t>
            </a:r>
            <a:r>
              <a:rPr sz="1050" dirty="0" err="1"/>
              <a:t>aftalerne</a:t>
            </a:r>
            <a:r>
              <a:rPr sz="1050" dirty="0"/>
              <a:t> </a:t>
            </a:r>
            <a:r>
              <a:rPr sz="1050" dirty="0" err="1"/>
              <a:t>nævner</a:t>
            </a:r>
            <a:r>
              <a:rPr sz="1050" dirty="0"/>
              <a:t> </a:t>
            </a:r>
            <a:r>
              <a:rPr sz="1050" dirty="0" err="1"/>
              <a:t>borgere</a:t>
            </a:r>
            <a:r>
              <a:rPr sz="1050" dirty="0"/>
              <a:t> </a:t>
            </a:r>
            <a:r>
              <a:rPr sz="1050" dirty="0" err="1"/>
              <a:t>i</a:t>
            </a:r>
            <a:r>
              <a:rPr sz="1050" dirty="0"/>
              <a:t> </a:t>
            </a:r>
            <a:r>
              <a:rPr sz="1050" dirty="0" err="1"/>
              <a:t>hjemløshed</a:t>
            </a:r>
            <a:r>
              <a:rPr sz="1050" dirty="0"/>
              <a:t> </a:t>
            </a:r>
            <a:r>
              <a:rPr sz="1050" dirty="0" err="1"/>
              <a:t>eksplicit</a:t>
            </a:r>
            <a:r>
              <a:rPr sz="1050" dirty="0"/>
              <a:t>, og det </a:t>
            </a:r>
            <a:r>
              <a:rPr sz="1050" dirty="0" err="1"/>
              <a:t>gælder</a:t>
            </a:r>
            <a:r>
              <a:rPr sz="1050" dirty="0"/>
              <a:t> </a:t>
            </a:r>
            <a:r>
              <a:rPr sz="1050" dirty="0" err="1"/>
              <a:t>især</a:t>
            </a:r>
            <a:r>
              <a:rPr sz="1050" dirty="0"/>
              <a:t> </a:t>
            </a:r>
            <a:r>
              <a:rPr sz="1050" dirty="0" err="1"/>
              <a:t>storbykommunerne</a:t>
            </a:r>
            <a:r>
              <a:rPr lang="da-DK" sz="1050" dirty="0"/>
              <a:t> og aftalerne med rekvisitionsmodellen</a:t>
            </a:r>
            <a:r>
              <a:rPr sz="1050" dirty="0"/>
              <a:t>. </a:t>
            </a:r>
            <a:endParaRPr lang="da-DK" sz="1050" dirty="0"/>
          </a:p>
          <a:p>
            <a:endParaRPr lang="da-DK" sz="1050" dirty="0"/>
          </a:p>
          <a:p>
            <a:r>
              <a:rPr lang="da-DK" sz="1050" dirty="0"/>
              <a:t>C</a:t>
            </a:r>
            <a:r>
              <a:rPr sz="1050" dirty="0" err="1"/>
              <a:t>irka</a:t>
            </a:r>
            <a:r>
              <a:rPr sz="1050" dirty="0"/>
              <a:t> to </a:t>
            </a:r>
            <a:r>
              <a:rPr sz="1050" dirty="0" err="1"/>
              <a:t>ud</a:t>
            </a:r>
            <a:r>
              <a:rPr sz="1050" dirty="0"/>
              <a:t> </a:t>
            </a:r>
            <a:r>
              <a:rPr sz="1050" dirty="0" err="1"/>
              <a:t>af</a:t>
            </a:r>
            <a:r>
              <a:rPr sz="1050" dirty="0"/>
              <a:t> </a:t>
            </a:r>
            <a:r>
              <a:rPr sz="1050" dirty="0" err="1"/>
              <a:t>tre</a:t>
            </a:r>
            <a:r>
              <a:rPr sz="1050" dirty="0"/>
              <a:t> </a:t>
            </a:r>
            <a:r>
              <a:rPr sz="1050" dirty="0" err="1"/>
              <a:t>aftaler</a:t>
            </a:r>
            <a:r>
              <a:rPr sz="1050" dirty="0"/>
              <a:t> </a:t>
            </a:r>
            <a:r>
              <a:rPr sz="1050" dirty="0" err="1"/>
              <a:t>gør</a:t>
            </a:r>
            <a:r>
              <a:rPr sz="1050" dirty="0"/>
              <a:t> det </a:t>
            </a:r>
            <a:r>
              <a:rPr sz="1050" dirty="0" err="1"/>
              <a:t>tydeligt</a:t>
            </a:r>
            <a:r>
              <a:rPr sz="1050" dirty="0"/>
              <a:t>, at </a:t>
            </a:r>
            <a:r>
              <a:rPr sz="1050" dirty="0" err="1"/>
              <a:t>kommunen</a:t>
            </a:r>
            <a:r>
              <a:rPr sz="1050" dirty="0"/>
              <a:t> </a:t>
            </a:r>
            <a:r>
              <a:rPr sz="1050" dirty="0" err="1"/>
              <a:t>har</a:t>
            </a:r>
            <a:r>
              <a:rPr sz="1050" dirty="0"/>
              <a:t> </a:t>
            </a:r>
            <a:r>
              <a:rPr sz="1050" dirty="0" err="1"/>
              <a:t>ansvaret</a:t>
            </a:r>
            <a:r>
              <a:rPr sz="1050" dirty="0"/>
              <a:t> for den </a:t>
            </a:r>
            <a:r>
              <a:rPr sz="1050" dirty="0" err="1"/>
              <a:t>sociale</a:t>
            </a:r>
            <a:r>
              <a:rPr sz="1050" dirty="0"/>
              <a:t> </a:t>
            </a:r>
            <a:r>
              <a:rPr sz="1050" dirty="0" err="1"/>
              <a:t>støtte</a:t>
            </a:r>
            <a:r>
              <a:rPr sz="1050" dirty="0"/>
              <a:t>. </a:t>
            </a:r>
            <a:r>
              <a:rPr sz="1050" dirty="0" err="1"/>
              <a:t>Ofte</a:t>
            </a:r>
            <a:r>
              <a:rPr sz="1050" dirty="0"/>
              <a:t> </a:t>
            </a:r>
            <a:r>
              <a:rPr sz="1050" dirty="0" err="1"/>
              <a:t>sker</a:t>
            </a:r>
            <a:r>
              <a:rPr sz="1050" dirty="0"/>
              <a:t> det med </a:t>
            </a:r>
            <a:r>
              <a:rPr sz="1050" dirty="0" err="1"/>
              <a:t>én</a:t>
            </a:r>
            <a:r>
              <a:rPr sz="1050" dirty="0"/>
              <a:t> </a:t>
            </a:r>
            <a:r>
              <a:rPr sz="1050" dirty="0" err="1"/>
              <a:t>indgang</a:t>
            </a:r>
            <a:r>
              <a:rPr sz="1050" dirty="0"/>
              <a:t>, </a:t>
            </a:r>
            <a:r>
              <a:rPr sz="1050" dirty="0" err="1"/>
              <a:t>hvor</a:t>
            </a:r>
            <a:r>
              <a:rPr sz="1050" dirty="0"/>
              <a:t> </a:t>
            </a:r>
            <a:r>
              <a:rPr sz="1050" dirty="0" err="1"/>
              <a:t>boligorganisationerne</a:t>
            </a:r>
            <a:r>
              <a:rPr sz="1050" dirty="0"/>
              <a:t> </a:t>
            </a:r>
            <a:r>
              <a:rPr sz="1050" dirty="0" err="1"/>
              <a:t>kan</a:t>
            </a:r>
            <a:r>
              <a:rPr sz="1050" dirty="0"/>
              <a:t> </a:t>
            </a:r>
            <a:r>
              <a:rPr sz="1050" dirty="0" err="1"/>
              <a:t>henvende</a:t>
            </a:r>
            <a:r>
              <a:rPr sz="1050" dirty="0"/>
              <a:t> sig, og </a:t>
            </a:r>
            <a:r>
              <a:rPr sz="1050" dirty="0" err="1"/>
              <a:t>hvor</a:t>
            </a:r>
            <a:r>
              <a:rPr sz="1050" dirty="0"/>
              <a:t> </a:t>
            </a:r>
            <a:r>
              <a:rPr sz="1050" dirty="0" err="1"/>
              <a:t>kommunen</a:t>
            </a:r>
            <a:r>
              <a:rPr sz="1050" dirty="0"/>
              <a:t> </a:t>
            </a:r>
            <a:r>
              <a:rPr sz="1050" dirty="0" err="1"/>
              <a:t>forpligter</a:t>
            </a:r>
            <a:r>
              <a:rPr sz="1050" dirty="0"/>
              <a:t> sig </a:t>
            </a:r>
            <a:r>
              <a:rPr sz="1050" dirty="0" err="1"/>
              <a:t>til</a:t>
            </a:r>
            <a:r>
              <a:rPr sz="1050" dirty="0"/>
              <a:t> at </a:t>
            </a:r>
            <a:r>
              <a:rPr sz="1050" dirty="0" err="1"/>
              <a:t>reagere</a:t>
            </a:r>
            <a:r>
              <a:rPr sz="1050" dirty="0"/>
              <a:t> </a:t>
            </a:r>
            <a:r>
              <a:rPr sz="1050" dirty="0" err="1"/>
              <a:t>hurtigt</a:t>
            </a:r>
            <a:r>
              <a:rPr sz="1050" dirty="0"/>
              <a:t>. Det er et </a:t>
            </a:r>
            <a:r>
              <a:rPr sz="1050" dirty="0" err="1"/>
              <a:t>vigtigt</a:t>
            </a:r>
            <a:r>
              <a:rPr sz="1050" dirty="0"/>
              <a:t> signal </a:t>
            </a:r>
            <a:r>
              <a:rPr sz="1050" dirty="0" err="1"/>
              <a:t>til</a:t>
            </a:r>
            <a:r>
              <a:rPr sz="1050" dirty="0"/>
              <a:t> </a:t>
            </a:r>
            <a:r>
              <a:rPr sz="1050" dirty="0" err="1"/>
              <a:t>boligorganisationerne</a:t>
            </a:r>
            <a:r>
              <a:rPr sz="1050" dirty="0"/>
              <a:t>.</a:t>
            </a: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Samarbejde går igen i alle casekommunerne. Det gælder både mellem kommune og boligorganisationer og internt i kommunen, og både når aftalen bliver til, og når den skal fungere i hverdagen.</a:t>
            </a:r>
          </a:p>
          <a:p>
            <a:r>
              <a:t>VEJEN TIL EN AFTALE: Processen er ofte lang. I kommunen med rekvisitionsmodellen tog det flere år, og nøglepersoner blev udskiftet undervejs. En kommunal medarbejder siger, at aftalens formål "skiftede karakter rigtig mange gange undervejs". Kommunen var mest optaget af anvisning, boligorganisationerne af beboersammensætningen, og det tog tid, før den forskel blev tydelig. Læringen er, at en tidlig og eksplicit forventningsafstemning om formålet kan spare meget usikkerhed.</a:t>
            </a:r>
          </a:p>
          <a:p>
            <a:r>
              <a:t>Politisk ejerskab betyder noget. I én kommune udsprang aftalen af mange års Housing First-arbejde med business cases, bl.a. udgifter til forsorgshjemsophold. Borgmesteren satte sig for bordenden: "Man kan næsten ikke sige nej som boligselskab, når der sidder en borgmester og rækker ud." I andre kommuner kom initiativet i højere grad fra boligsiden, og fokus var mere på fleksibel udlejning og transparens.</a:t>
            </a:r>
          </a:p>
          <a:p>
            <a:r>
              <a:t>Boligorganisationerne fremhæver tidlig og reel inddragelse af beboerdemokratiet. Det er især vigtigt, fordi aftalerne berører medlemmernes adgang til de små, billige boliger, og fordi organisationsbestyrelserne skal godkende frivillige aftaler.</a:t>
            </a:r>
          </a:p>
          <a:p>
            <a:r>
              <a:t>DRIFTEN: Aftalens værdi skabes i driften. Boligformidlingsmøderne gør det muligt at matche konkrete borgere med konkrete boliger, fx "en mor med to børn, jeg skal bruge en fireværelses". Over tid er der opstået et fortroligt rum, hvor man også kan tage svære emner op, fx borgere med gæld. Nu holdes der månedlige onlinemøder om den konkrete formidling og kvartalsvise fysiske møder om tværgående temaer. Men især i begyndelsen var det konfliktfyldt, bl.a. om GDPR og kriminalitet; det har krævet "virkelig, virkelig mange implementeringskræfter". Andre steder har undergrupper, fx om psykisk sårbare borgere, udviklet en forpligtende samarbejdsaftale ved anvisning fra forsorgshjem.</a:t>
            </a:r>
          </a:p>
          <a:p>
            <a:r>
              <a:t>INTERNT I KOMMUNEN: Social-, ydelses- og anvisningsområdet skal tale sammen, fx om beregning af, om borgeren har råd til boligen, og om indskudslån. Én kommune har en klar prioritering af borgere fra forsorgshjem, krisecentre og botilbud, ugentlige møder med forsorgshjemmet og daglig visitering af bekymringshenvendelser. Det skaber en organisatorisk parathed. Andre steder giver sagsbehandlingstider stadig problemer, fx ved godkendelse af indskudslån.</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emf"/><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emf"/><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emf"/><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emf"/><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 slide, hvid">
    <p:spTree>
      <p:nvGrpSpPr>
        <p:cNvPr id="1" name=""/>
        <p:cNvGrpSpPr/>
        <p:nvPr/>
      </p:nvGrpSpPr>
      <p:grpSpPr>
        <a:xfrm>
          <a:off x="0" y="0"/>
          <a:ext cx="0" cy="0"/>
          <a:chOff x="0" y="0"/>
          <a:chExt cx="0" cy="0"/>
        </a:xfrm>
      </p:grpSpPr>
      <p:sp>
        <p:nvSpPr>
          <p:cNvPr id="4" name="Pladsholder til tekst 4">
            <a:extLst>
              <a:ext uri="{FF2B5EF4-FFF2-40B4-BE49-F238E27FC236}">
                <a16:creationId xmlns:a16="http://schemas.microsoft.com/office/drawing/2014/main" id="{A574F64C-61AD-3B43-8649-415A9EFFE6D0}"/>
              </a:ext>
            </a:extLst>
          </p:cNvPr>
          <p:cNvSpPr>
            <a:spLocks noGrp="1"/>
          </p:cNvSpPr>
          <p:nvPr>
            <p:ph type="body" sz="quarter" idx="10" hasCustomPrompt="1"/>
          </p:nvPr>
        </p:nvSpPr>
        <p:spPr>
          <a:xfrm>
            <a:off x="732166" y="2881985"/>
            <a:ext cx="4635085" cy="306383"/>
          </a:xfrm>
          <a:prstGeom prst="rect">
            <a:avLst/>
          </a:prstGeom>
        </p:spPr>
        <p:txBody>
          <a:bodyPr/>
          <a:lstStyle>
            <a:lvl1pPr marL="0" indent="0">
              <a:buNone/>
              <a:defRPr/>
            </a:lvl1pPr>
          </a:lstStyle>
          <a:p>
            <a:r>
              <a:rPr lang="da-DK" dirty="0"/>
              <a:t>Navn</a:t>
            </a:r>
          </a:p>
        </p:txBody>
      </p:sp>
      <p:sp>
        <p:nvSpPr>
          <p:cNvPr id="6" name="Titel 1">
            <a:extLst>
              <a:ext uri="{FF2B5EF4-FFF2-40B4-BE49-F238E27FC236}">
                <a16:creationId xmlns:a16="http://schemas.microsoft.com/office/drawing/2014/main" id="{E2DAD5BF-2312-3D9A-E3B6-F32073DFFCBD}"/>
              </a:ext>
            </a:extLst>
          </p:cNvPr>
          <p:cNvSpPr>
            <a:spLocks noGrp="1"/>
          </p:cNvSpPr>
          <p:nvPr>
            <p:ph type="title" hasCustomPrompt="1"/>
          </p:nvPr>
        </p:nvSpPr>
        <p:spPr>
          <a:xfrm>
            <a:off x="732166" y="1972344"/>
            <a:ext cx="4585792" cy="576843"/>
          </a:xfrm>
          <a:prstGeom prst="rect">
            <a:avLst/>
          </a:prstGeom>
        </p:spPr>
        <p:txBody>
          <a:bodyPr/>
          <a:lstStyle>
            <a:lvl1pPr>
              <a:defRPr/>
            </a:lvl1pPr>
          </a:lstStyle>
          <a:p>
            <a:r>
              <a:rPr lang="da-DK" dirty="0"/>
              <a:t>Titel</a:t>
            </a:r>
            <a:endParaRPr lang="en-GB" dirty="0"/>
          </a:p>
        </p:txBody>
      </p:sp>
      <p:sp>
        <p:nvSpPr>
          <p:cNvPr id="7" name="Pladsholder til tekst 4">
            <a:extLst>
              <a:ext uri="{FF2B5EF4-FFF2-40B4-BE49-F238E27FC236}">
                <a16:creationId xmlns:a16="http://schemas.microsoft.com/office/drawing/2014/main" id="{3DEBAA64-5B7A-21E9-57D5-A4766D9E4948}"/>
              </a:ext>
            </a:extLst>
          </p:cNvPr>
          <p:cNvSpPr>
            <a:spLocks noGrp="1"/>
          </p:cNvSpPr>
          <p:nvPr>
            <p:ph type="body" sz="quarter" idx="14" hasCustomPrompt="1"/>
          </p:nvPr>
        </p:nvSpPr>
        <p:spPr>
          <a:xfrm>
            <a:off x="732166" y="3188368"/>
            <a:ext cx="4635085" cy="306383"/>
          </a:xfrm>
          <a:prstGeom prst="rect">
            <a:avLst/>
          </a:prstGeom>
        </p:spPr>
        <p:txBody>
          <a:bodyPr/>
          <a:lstStyle>
            <a:lvl1pPr marL="0" indent="0">
              <a:buNone/>
              <a:defRPr/>
            </a:lvl1pPr>
          </a:lstStyle>
          <a:p>
            <a:r>
              <a:rPr lang="da-DK" dirty="0"/>
              <a:t>Sted, dato</a:t>
            </a:r>
          </a:p>
        </p:txBody>
      </p:sp>
      <p:sp>
        <p:nvSpPr>
          <p:cNvPr id="10" name="Pladsholder til billede 8">
            <a:extLst>
              <a:ext uri="{FF2B5EF4-FFF2-40B4-BE49-F238E27FC236}">
                <a16:creationId xmlns:a16="http://schemas.microsoft.com/office/drawing/2014/main" id="{32CB5FC8-FFA5-02AC-7724-0501B1D361C2}"/>
              </a:ext>
            </a:extLst>
          </p:cNvPr>
          <p:cNvSpPr>
            <a:spLocks noGrp="1"/>
          </p:cNvSpPr>
          <p:nvPr>
            <p:ph type="pic" sz="quarter" idx="15"/>
          </p:nvPr>
        </p:nvSpPr>
        <p:spPr>
          <a:xfrm>
            <a:off x="6096000" y="866775"/>
            <a:ext cx="5364163" cy="5033963"/>
          </a:xfrm>
          <a:prstGeom prst="rect">
            <a:avLst/>
          </a:prstGeom>
          <a:solidFill>
            <a:schemeClr val="bg1">
              <a:lumMod val="95000"/>
            </a:schemeClr>
          </a:solidFill>
        </p:spPr>
        <p:txBody>
          <a:bodyPr/>
          <a:lstStyle>
            <a:lvl1pPr marL="0" indent="0">
              <a:buFontTx/>
              <a:buNone/>
              <a:defRPr/>
            </a:lvl1pPr>
          </a:lstStyle>
          <a:p>
            <a:r>
              <a:rPr lang="da-DK"/>
              <a:t>Klik på ikonet for at tilføje et billede</a:t>
            </a:r>
            <a:endParaRPr lang="en-GB" dirty="0"/>
          </a:p>
        </p:txBody>
      </p:sp>
      <p:grpSp>
        <p:nvGrpSpPr>
          <p:cNvPr id="9" name="Gruppe 8"/>
          <p:cNvGrpSpPr/>
          <p:nvPr userDrawn="1"/>
        </p:nvGrpSpPr>
        <p:grpSpPr>
          <a:xfrm>
            <a:off x="-2458000" y="866775"/>
            <a:ext cx="2160000" cy="4320000"/>
            <a:chOff x="-2272805" y="-11575"/>
            <a:chExt cx="2160000" cy="4320000"/>
          </a:xfrm>
        </p:grpSpPr>
        <p:pic>
          <p:nvPicPr>
            <p:cNvPr id="11" name="Billede 25"/>
            <p:cNvPicPr>
              <a:picLocks noChangeAspect="1"/>
            </p:cNvPicPr>
            <p:nvPr/>
          </p:nvPicPr>
          <p:blipFill>
            <a:blip r:embed="rId2"/>
            <a:stretch>
              <a:fillRect/>
            </a:stretch>
          </p:blipFill>
          <p:spPr>
            <a:xfrm>
              <a:off x="-472805" y="246646"/>
              <a:ext cx="360000" cy="385115"/>
            </a:xfrm>
            <a:prstGeom prst="rect">
              <a:avLst/>
            </a:prstGeom>
          </p:spPr>
        </p:pic>
        <p:pic>
          <p:nvPicPr>
            <p:cNvPr id="12" name="Billede 36"/>
            <p:cNvPicPr>
              <a:picLocks noChangeAspect="1"/>
            </p:cNvPicPr>
            <p:nvPr/>
          </p:nvPicPr>
          <p:blipFill>
            <a:blip r:embed="rId3"/>
            <a:stretch>
              <a:fillRect/>
            </a:stretch>
          </p:blipFill>
          <p:spPr>
            <a:xfrm>
              <a:off x="-472805" y="1125489"/>
              <a:ext cx="360000" cy="343255"/>
            </a:xfrm>
            <a:prstGeom prst="rect">
              <a:avLst/>
            </a:prstGeom>
          </p:spPr>
        </p:pic>
        <p:pic>
          <p:nvPicPr>
            <p:cNvPr id="13" name="Billede 37"/>
            <p:cNvPicPr>
              <a:picLocks noChangeAspect="1"/>
            </p:cNvPicPr>
            <p:nvPr/>
          </p:nvPicPr>
          <p:blipFill>
            <a:blip r:embed="rId4"/>
            <a:stretch>
              <a:fillRect/>
            </a:stretch>
          </p:blipFill>
          <p:spPr>
            <a:xfrm>
              <a:off x="-472805" y="1893415"/>
              <a:ext cx="360000" cy="369231"/>
            </a:xfrm>
            <a:prstGeom prst="rect">
              <a:avLst/>
            </a:prstGeom>
          </p:spPr>
        </p:pic>
        <p:sp>
          <p:nvSpPr>
            <p:cNvPr id="14" name="Text Box 48">
              <a:extLst>
                <a:ext uri="{FF2B5EF4-FFF2-40B4-BE49-F238E27FC236}">
                  <a16:creationId xmlns:a16="http://schemas.microsoft.com/office/drawing/2014/main" id="{A74A57FE-ADEE-778E-61CB-9508D6E0FC53}"/>
                </a:ext>
              </a:extLst>
            </p:cNvPr>
            <p:cNvSpPr txBox="1">
              <a:spLocks noChangeArrowheads="1"/>
            </p:cNvSpPr>
            <p:nvPr userDrawn="1"/>
          </p:nvSpPr>
          <p:spPr bwMode="auto">
            <a:xfrm>
              <a:off x="-2272805" y="-11575"/>
              <a:ext cx="1800000" cy="43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72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Aft>
                  <a:spcPts val="300"/>
                </a:spcAft>
                <a:defRPr/>
              </a:pPr>
              <a:r>
                <a:rPr lang="da-DK" sz="1000" b="1" noProof="1">
                  <a:solidFill>
                    <a:schemeClr val="tx1"/>
                  </a:solidFill>
                  <a:latin typeface="+mn-lt"/>
                  <a:cs typeface="Arial" panose="020B0604020202020204" pitchFamily="34" charset="0"/>
                </a:rPr>
                <a:t>Indsæt billede</a:t>
              </a:r>
              <a:br>
                <a:rPr lang="da-DK" sz="1000" b="1" noProof="1">
                  <a:solidFill>
                    <a:schemeClr val="tx1"/>
                  </a:solidFill>
                  <a:latin typeface="+mn-lt"/>
                  <a:cs typeface="Arial" panose="020B0604020202020204" pitchFamily="34" charset="0"/>
                </a:rPr>
              </a:br>
              <a:r>
                <a:rPr lang="da-DK" sz="1000" noProof="1">
                  <a:solidFill>
                    <a:schemeClr val="tx1"/>
                  </a:solidFill>
                  <a:latin typeface="+mn-lt"/>
                  <a:cs typeface="Arial" panose="020B0604020202020204" pitchFamily="34" charset="0"/>
                </a:rPr>
                <a:t>Klik på ikonet i midten af boksen for at indsætte et billede, der passer til dit emne. </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Find VIVEs fotoarkiv her:</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M:\Designbibliotek\Foto</a:t>
              </a:r>
            </a:p>
            <a:p>
              <a:pPr eaLnBrk="1" hangingPunct="1">
                <a:lnSpc>
                  <a:spcPct val="90000"/>
                </a:lnSpc>
                <a:spcAft>
                  <a:spcPts val="300"/>
                </a:spcAft>
                <a:defRPr/>
              </a:pP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Beskær billede</a:t>
              </a:r>
              <a:br>
                <a:rPr lang="da-DK" sz="1000" b="1" noProof="1">
                  <a:solidFill>
                    <a:schemeClr val="tx1"/>
                  </a:solidFill>
                  <a:latin typeface="+mn-lt"/>
                  <a:cs typeface="Arial" panose="020B0604020202020204" pitchFamily="34" charset="0"/>
                </a:rPr>
              </a:br>
              <a:r>
                <a:rPr lang="da-DK" sz="1000" b="1" noProof="1">
                  <a:solidFill>
                    <a:schemeClr val="tx1"/>
                  </a:solidFill>
                  <a:latin typeface="+mn-lt"/>
                  <a:cs typeface="Arial" panose="020B0604020202020204" pitchFamily="34" charset="0"/>
                </a:rPr>
                <a:t>1</a:t>
              </a:r>
              <a:r>
                <a:rPr lang="da-DK" sz="1000" noProof="1">
                  <a:solidFill>
                    <a:schemeClr val="tx1"/>
                  </a:solidFill>
                  <a:latin typeface="+mn-lt"/>
                  <a:cs typeface="Arial" panose="020B0604020202020204" pitchFamily="34" charset="0"/>
                </a:rPr>
                <a:t>. Klik Formatér </a:t>
              </a:r>
              <a:r>
                <a:rPr lang="da-DK" sz="1000" noProof="1">
                  <a:solidFill>
                    <a:schemeClr val="tx1"/>
                  </a:solidFill>
                  <a:latin typeface="+mn-lt"/>
                  <a:cs typeface="Arial" panose="020B0604020202020204" pitchFamily="34" charset="0"/>
                  <a:sym typeface="Wingdings" panose="05000000000000000000" pitchFamily="2" charset="2"/>
                </a:rPr>
                <a:t> </a:t>
              </a:r>
              <a:r>
                <a:rPr lang="da-DK" sz="1000" b="1" noProof="1">
                  <a:solidFill>
                    <a:schemeClr val="tx1"/>
                  </a:solidFill>
                  <a:latin typeface="+mn-lt"/>
                  <a:cs typeface="Arial" panose="020B0604020202020204" pitchFamily="34" charset="0"/>
                </a:rPr>
                <a:t>Beskær</a:t>
              </a:r>
              <a:r>
                <a:rPr lang="da-DK" sz="1000" noProof="1">
                  <a:solidFill>
                    <a:schemeClr val="tx1"/>
                  </a:solidFill>
                  <a:latin typeface="+mn-lt"/>
                  <a:cs typeface="Arial" panose="020B0604020202020204" pitchFamily="34" charset="0"/>
                </a:rPr>
                <a:t> for at ændre billedets udsnit</a:t>
              </a:r>
              <a:r>
                <a:rPr lang="da-DK" sz="1000" baseline="0" noProof="1">
                  <a:solidFill>
                    <a:schemeClr val="tx1"/>
                  </a:solidFill>
                  <a:latin typeface="+mn-lt"/>
                  <a:cs typeface="Arial" panose="020B0604020202020204" pitchFamily="34" charset="0"/>
                </a:rPr>
                <a:t> eller </a:t>
              </a:r>
              <a:r>
                <a:rPr lang="da-DK" sz="1000" noProof="1">
                  <a:solidFill>
                    <a:schemeClr val="tx1"/>
                  </a:solidFill>
                  <a:latin typeface="+mn-lt"/>
                  <a:cs typeface="Arial" panose="020B0604020202020204" pitchFamily="34" charset="0"/>
                </a:rPr>
                <a:t>størrelse.</a:t>
              </a:r>
            </a:p>
            <a:p>
              <a:pPr eaLnBrk="1" hangingPunct="1">
                <a:lnSpc>
                  <a:spcPct val="90000"/>
                </a:lnSpc>
                <a:spcAft>
                  <a:spcPts val="300"/>
                </a:spcAft>
                <a:defRPr/>
              </a:pP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Skalér billede</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Hold </a:t>
              </a:r>
              <a:r>
                <a:rPr lang="da-DK" sz="1000" b="1" noProof="1">
                  <a:solidFill>
                    <a:schemeClr val="tx1"/>
                  </a:solidFill>
                  <a:latin typeface="+mn-lt"/>
                  <a:cs typeface="Arial" panose="020B0604020202020204" pitchFamily="34" charset="0"/>
                </a:rPr>
                <a:t>SHIFT</a:t>
              </a:r>
              <a:r>
                <a:rPr lang="da-DK" sz="1000" noProof="1">
                  <a:solidFill>
                    <a:schemeClr val="tx1"/>
                  </a:solidFill>
                  <a:latin typeface="+mn-lt"/>
                  <a:cs typeface="Arial" panose="020B0604020202020204" pitchFamily="34" charset="0"/>
                </a:rPr>
                <a:t>-knappen nede, mens du trækker i billedets hjørner. Så bevarer</a:t>
              </a:r>
              <a:r>
                <a:rPr lang="da-DK" sz="1000" baseline="0" noProof="1">
                  <a:solidFill>
                    <a:schemeClr val="tx1"/>
                  </a:solidFill>
                  <a:latin typeface="+mn-lt"/>
                  <a:cs typeface="Arial" panose="020B0604020202020204" pitchFamily="34" charset="0"/>
                </a:rPr>
                <a:t> du proportionerne i billedet.</a:t>
              </a: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endParaRPr lang="da-DK" sz="1000" b="1"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Tip: </a:t>
              </a:r>
              <a:r>
                <a:rPr lang="da-DK" sz="1000" noProof="1">
                  <a:solidFill>
                    <a:schemeClr val="tx1"/>
                  </a:solidFill>
                  <a:latin typeface="+mn-lt"/>
                  <a:cs typeface="Arial" panose="020B0604020202020204" pitchFamily="34" charset="0"/>
                </a:rPr>
                <a:t>Hvis du sletter billedet og indsætter et nyt, kan billedet lægge sig foran tekst og grafik. Hvis dette sker, skal du vælge billedet, højreklikke og vælge </a:t>
              </a:r>
              <a:r>
                <a:rPr lang="da-DK" sz="1000" b="1" noProof="1">
                  <a:solidFill>
                    <a:schemeClr val="tx1"/>
                  </a:solidFill>
                  <a:latin typeface="+mn-lt"/>
                  <a:cs typeface="Arial" panose="020B0604020202020204" pitchFamily="34" charset="0"/>
                </a:rPr>
                <a:t>Placer bagerst</a:t>
              </a:r>
            </a:p>
            <a:p>
              <a:pPr eaLnBrk="1" hangingPunct="1">
                <a:lnSpc>
                  <a:spcPct val="90000"/>
                </a:lnSpc>
                <a:spcAft>
                  <a:spcPts val="300"/>
                </a:spcAft>
                <a:defRPr/>
              </a:pPr>
              <a:endParaRPr lang="da-DK" sz="1000" b="0" noProof="1">
                <a:solidFill>
                  <a:schemeClr val="tx1"/>
                </a:solidFill>
                <a:latin typeface="+mn-lt"/>
                <a:cs typeface="Arial" panose="020B0604020202020204" pitchFamily="34" charset="0"/>
              </a:endParaRPr>
            </a:p>
            <a:p>
              <a:pPr eaLnBrk="1" hangingPunct="1">
                <a:lnSpc>
                  <a:spcPct val="90000"/>
                </a:lnSpc>
                <a:spcAft>
                  <a:spcPts val="300"/>
                </a:spcAft>
                <a:defRPr/>
              </a:pPr>
              <a:endParaRPr lang="da-DK" sz="1000" b="0" noProof="1">
                <a:solidFill>
                  <a:schemeClr val="bg1"/>
                </a:solidFill>
                <a:latin typeface="+mn-lt"/>
                <a:cs typeface="Arial" panose="020B0604020202020204" pitchFamily="34" charset="0"/>
              </a:endParaRPr>
            </a:p>
          </p:txBody>
        </p:sp>
        <p:pic>
          <p:nvPicPr>
            <p:cNvPr id="15" name="Billede 25">
              <a:extLst>
                <a:ext uri="{FF2B5EF4-FFF2-40B4-BE49-F238E27FC236}">
                  <a16:creationId xmlns:a16="http://schemas.microsoft.com/office/drawing/2014/main" id="{58349D72-5C1D-0C7A-E004-CDACE43F5168}"/>
                </a:ext>
              </a:extLst>
            </p:cNvPr>
            <p:cNvPicPr>
              <a:picLocks noChangeAspect="1"/>
            </p:cNvPicPr>
            <p:nvPr userDrawn="1"/>
          </p:nvPicPr>
          <p:blipFill>
            <a:blip r:embed="rId2"/>
            <a:stretch>
              <a:fillRect/>
            </a:stretch>
          </p:blipFill>
          <p:spPr>
            <a:xfrm>
              <a:off x="-472805" y="246646"/>
              <a:ext cx="360000" cy="385115"/>
            </a:xfrm>
            <a:prstGeom prst="rect">
              <a:avLst/>
            </a:prstGeom>
          </p:spPr>
        </p:pic>
        <p:pic>
          <p:nvPicPr>
            <p:cNvPr id="16" name="Billede 36">
              <a:extLst>
                <a:ext uri="{FF2B5EF4-FFF2-40B4-BE49-F238E27FC236}">
                  <a16:creationId xmlns:a16="http://schemas.microsoft.com/office/drawing/2014/main" id="{6B5E6D29-0281-12EF-5197-FDAB1E9F3C83}"/>
                </a:ext>
              </a:extLst>
            </p:cNvPr>
            <p:cNvPicPr>
              <a:picLocks noChangeAspect="1"/>
            </p:cNvPicPr>
            <p:nvPr userDrawn="1"/>
          </p:nvPicPr>
          <p:blipFill>
            <a:blip r:embed="rId3"/>
            <a:stretch>
              <a:fillRect/>
            </a:stretch>
          </p:blipFill>
          <p:spPr>
            <a:xfrm>
              <a:off x="-472805" y="1125489"/>
              <a:ext cx="360000" cy="343255"/>
            </a:xfrm>
            <a:prstGeom prst="rect">
              <a:avLst/>
            </a:prstGeom>
          </p:spPr>
        </p:pic>
        <p:pic>
          <p:nvPicPr>
            <p:cNvPr id="17" name="Billede 37">
              <a:extLst>
                <a:ext uri="{FF2B5EF4-FFF2-40B4-BE49-F238E27FC236}">
                  <a16:creationId xmlns:a16="http://schemas.microsoft.com/office/drawing/2014/main" id="{37C97A0F-3755-C3B4-075E-6B3182572951}"/>
                </a:ext>
              </a:extLst>
            </p:cNvPr>
            <p:cNvPicPr>
              <a:picLocks noChangeAspect="1"/>
            </p:cNvPicPr>
            <p:nvPr userDrawn="1"/>
          </p:nvPicPr>
          <p:blipFill>
            <a:blip r:embed="rId4"/>
            <a:stretch>
              <a:fillRect/>
            </a:stretch>
          </p:blipFill>
          <p:spPr>
            <a:xfrm>
              <a:off x="-472805" y="1893415"/>
              <a:ext cx="360000" cy="369231"/>
            </a:xfrm>
            <a:prstGeom prst="rect">
              <a:avLst/>
            </a:prstGeom>
          </p:spPr>
        </p:pic>
      </p:grpSp>
      <p:sp>
        <p:nvSpPr>
          <p:cNvPr id="2" name="Pladsholder til slidenummer 1">
            <a:extLst>
              <a:ext uri="{FF2B5EF4-FFF2-40B4-BE49-F238E27FC236}">
                <a16:creationId xmlns:a16="http://schemas.microsoft.com/office/drawing/2014/main" id="{B3861A70-D058-4B69-945F-BB7B89CFF365}"/>
              </a:ext>
            </a:extLst>
          </p:cNvPr>
          <p:cNvSpPr>
            <a:spLocks noGrp="1"/>
          </p:cNvSpPr>
          <p:nvPr>
            <p:ph type="sldNum" sz="quarter" idx="16"/>
          </p:nvPr>
        </p:nvSpPr>
        <p:spPr/>
        <p:txBody>
          <a:bodyPr/>
          <a:lstStyle/>
          <a:p>
            <a:fld id="{7676AC59-0CE6-4F7C-BAB6-6A8D373AED99}" type="slidenum">
              <a:rPr lang="da-DK" smtClean="0"/>
              <a:pPr/>
              <a:t>‹nr.›</a:t>
            </a:fld>
            <a:endParaRPr lang="da-DK" dirty="0"/>
          </a:p>
        </p:txBody>
      </p:sp>
    </p:spTree>
    <p:extLst>
      <p:ext uri="{BB962C8B-B14F-4D97-AF65-F5344CB8AC3E}">
        <p14:creationId xmlns:p14="http://schemas.microsoft.com/office/powerpoint/2010/main" val="143654159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 slide, lyst billede">
    <p:spTree>
      <p:nvGrpSpPr>
        <p:cNvPr id="1" name=""/>
        <p:cNvGrpSpPr/>
        <p:nvPr/>
      </p:nvGrpSpPr>
      <p:grpSpPr>
        <a:xfrm>
          <a:off x="0" y="0"/>
          <a:ext cx="0" cy="0"/>
          <a:chOff x="0" y="0"/>
          <a:chExt cx="0" cy="0"/>
        </a:xfrm>
      </p:grpSpPr>
      <p:sp>
        <p:nvSpPr>
          <p:cNvPr id="6" name="Shape 372"/>
          <p:cNvSpPr>
            <a:spLocks noGrp="1"/>
          </p:cNvSpPr>
          <p:nvPr>
            <p:ph type="pic" idx="13" hasCustomPrompt="1"/>
          </p:nvPr>
        </p:nvSpPr>
        <p:spPr>
          <a:xfrm>
            <a:off x="-1" y="0"/>
            <a:ext cx="12192001" cy="6858000"/>
          </a:xfrm>
          <a:prstGeom prst="rect">
            <a:avLst/>
          </a:prstGeom>
          <a:solidFill>
            <a:schemeClr val="bg1">
              <a:lumMod val="95000"/>
            </a:schemeClr>
          </a:solidFill>
        </p:spPr>
        <p:txBody>
          <a:bodyPr lIns="91439" tIns="45719" rIns="91439" bIns="45719" anchor="t">
            <a:noAutofit/>
          </a:bodyPr>
          <a:lstStyle>
            <a:lvl1pPr marL="0" marR="0" indent="0" algn="l" defTabSz="412750" rtl="0" eaLnBrk="1" fontAlgn="auto" latinLnBrk="0" hangingPunct="1">
              <a:lnSpc>
                <a:spcPct val="120000"/>
              </a:lnSpc>
              <a:spcBef>
                <a:spcPts val="2600"/>
              </a:spcBef>
              <a:spcAft>
                <a:spcPts val="0"/>
              </a:spcAft>
              <a:buClrTx/>
              <a:buSzPct val="75000"/>
              <a:buFontTx/>
              <a:buNone/>
              <a:tabLst/>
              <a:defRPr b="0" i="0">
                <a:latin typeface="+mn-lt"/>
                <a:ea typeface="Inter" panose="020B0502030000000004" pitchFamily="34" charset="0"/>
                <a:cs typeface="Segoe UI" panose="020B0502040204020203" pitchFamily="34" charset="0"/>
              </a:defRPr>
            </a:lvl1pPr>
          </a:lstStyle>
          <a:p>
            <a:pPr marL="0" marR="0" lvl="0" indent="0" algn="l" defTabSz="412750" rtl="0" eaLnBrk="1" fontAlgn="auto" latinLnBrk="0" hangingPunct="1">
              <a:lnSpc>
                <a:spcPct val="120000"/>
              </a:lnSpc>
              <a:spcBef>
                <a:spcPts val="2600"/>
              </a:spcBef>
              <a:spcAft>
                <a:spcPts val="0"/>
              </a:spcAft>
              <a:buClrTx/>
              <a:buSzPct val="75000"/>
              <a:buFontTx/>
              <a:buNone/>
              <a:tabLst/>
              <a:defRPr/>
            </a:pPr>
            <a:r>
              <a:rPr lang="da-DK" noProof="0" dirty="0"/>
              <a:t>Lyst billede til sort tekst</a:t>
            </a:r>
          </a:p>
        </p:txBody>
      </p:sp>
      <p:pic>
        <p:nvPicPr>
          <p:cNvPr id="8" name="Grafik 3">
            <a:extLst>
              <a:ext uri="{FF2B5EF4-FFF2-40B4-BE49-F238E27FC236}">
                <a16:creationId xmlns:a16="http://schemas.microsoft.com/office/drawing/2014/main" id="{A3ADCD01-2AFF-614B-4935-5B518C8FA5DF}"/>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908313" y="6005272"/>
            <a:ext cx="1078582" cy="739028"/>
          </a:xfrm>
          <a:prstGeom prst="rect">
            <a:avLst/>
          </a:prstGeom>
        </p:spPr>
      </p:pic>
      <p:sp>
        <p:nvSpPr>
          <p:cNvPr id="9" name="Pladsholder til tekst 2">
            <a:extLst>
              <a:ext uri="{FF2B5EF4-FFF2-40B4-BE49-F238E27FC236}">
                <a16:creationId xmlns:a16="http://schemas.microsoft.com/office/drawing/2014/main" id="{30FE3656-0BE5-F546-BFC1-A5E7AE968A7F}"/>
              </a:ext>
            </a:extLst>
          </p:cNvPr>
          <p:cNvSpPr>
            <a:spLocks noGrp="1"/>
          </p:cNvSpPr>
          <p:nvPr>
            <p:ph type="body" sz="quarter" idx="14" hasCustomPrompt="1"/>
          </p:nvPr>
        </p:nvSpPr>
        <p:spPr>
          <a:xfrm>
            <a:off x="890586" y="3822141"/>
            <a:ext cx="9353551" cy="725145"/>
          </a:xfrm>
          <a:prstGeom prst="rect">
            <a:avLst/>
          </a:prstGeom>
        </p:spPr>
        <p:txBody>
          <a:bodyPr anchor="t">
            <a:noAutofit/>
          </a:bodyPr>
          <a:lstStyle>
            <a:lvl1pPr marL="0" indent="0">
              <a:lnSpc>
                <a:spcPct val="100000"/>
              </a:lnSpc>
              <a:buFontTx/>
              <a:buNone/>
              <a:defRPr sz="1800">
                <a:solidFill>
                  <a:schemeClr val="tx1"/>
                </a:solidFill>
                <a:latin typeface="+mn-lt"/>
                <a:cs typeface="Segoe UI" panose="020B0502040204020203" pitchFamily="34" charset="0"/>
              </a:defRPr>
            </a:lvl1pPr>
            <a:lvl2pPr marL="317500" indent="0">
              <a:lnSpc>
                <a:spcPct val="100000"/>
              </a:lnSpc>
              <a:buFontTx/>
              <a:buNone/>
              <a:defRPr sz="1800">
                <a:solidFill>
                  <a:srgbClr val="EFEFEF"/>
                </a:solidFill>
              </a:defRPr>
            </a:lvl2pPr>
            <a:lvl3pPr marL="635000" indent="0">
              <a:lnSpc>
                <a:spcPct val="100000"/>
              </a:lnSpc>
              <a:buFontTx/>
              <a:buNone/>
              <a:defRPr sz="1800">
                <a:solidFill>
                  <a:srgbClr val="EFEFEF"/>
                </a:solidFill>
              </a:defRPr>
            </a:lvl3pPr>
            <a:lvl4pPr marL="952500" indent="0">
              <a:lnSpc>
                <a:spcPct val="100000"/>
              </a:lnSpc>
              <a:buFontTx/>
              <a:buNone/>
              <a:defRPr sz="1800">
                <a:solidFill>
                  <a:srgbClr val="EFEFEF"/>
                </a:solidFill>
              </a:defRPr>
            </a:lvl4pPr>
            <a:lvl5pPr marL="1270000" indent="0">
              <a:lnSpc>
                <a:spcPct val="100000"/>
              </a:lnSpc>
              <a:buFontTx/>
              <a:buNone/>
              <a:defRPr sz="1800">
                <a:solidFill>
                  <a:srgbClr val="EFEFEF"/>
                </a:solidFill>
              </a:defRPr>
            </a:lvl5pPr>
          </a:lstStyle>
          <a:p>
            <a:pPr lvl="0"/>
            <a:r>
              <a:rPr lang="da-DK" dirty="0"/>
              <a:t>Tekst</a:t>
            </a:r>
          </a:p>
        </p:txBody>
      </p:sp>
      <p:sp>
        <p:nvSpPr>
          <p:cNvPr id="10" name="Pladsholder til tekst 4">
            <a:extLst>
              <a:ext uri="{FF2B5EF4-FFF2-40B4-BE49-F238E27FC236}">
                <a16:creationId xmlns:a16="http://schemas.microsoft.com/office/drawing/2014/main" id="{A574F64C-61AD-3B43-8649-415A9EFFE6D0}"/>
              </a:ext>
            </a:extLst>
          </p:cNvPr>
          <p:cNvSpPr>
            <a:spLocks noGrp="1"/>
          </p:cNvSpPr>
          <p:nvPr>
            <p:ph type="body" sz="quarter" idx="10" hasCustomPrompt="1"/>
          </p:nvPr>
        </p:nvSpPr>
        <p:spPr>
          <a:xfrm>
            <a:off x="890587" y="5179325"/>
            <a:ext cx="4635085" cy="825947"/>
          </a:xfrm>
          <a:prstGeom prst="rect">
            <a:avLst/>
          </a:prstGeom>
        </p:spPr>
        <p:txBody>
          <a:bodyPr anchor="b"/>
          <a:lstStyle>
            <a:lvl1pPr marL="0" indent="0">
              <a:buNone/>
              <a:defRPr sz="1400" baseline="0">
                <a:solidFill>
                  <a:schemeClr val="tx1"/>
                </a:solidFill>
                <a:latin typeface="+mn-lt"/>
              </a:defRPr>
            </a:lvl1pPr>
          </a:lstStyle>
          <a:p>
            <a:r>
              <a:rPr lang="da-DK" dirty="0"/>
              <a:t>Navn, Sted, Dato</a:t>
            </a:r>
          </a:p>
        </p:txBody>
      </p:sp>
      <p:sp>
        <p:nvSpPr>
          <p:cNvPr id="11" name="Titel 1"/>
          <p:cNvSpPr>
            <a:spLocks noGrp="1"/>
          </p:cNvSpPr>
          <p:nvPr>
            <p:ph type="title" hasCustomPrompt="1"/>
          </p:nvPr>
        </p:nvSpPr>
        <p:spPr>
          <a:xfrm>
            <a:off x="890587" y="1558131"/>
            <a:ext cx="9353551" cy="1728000"/>
          </a:xfrm>
          <a:prstGeom prst="rect">
            <a:avLst/>
          </a:prstGeom>
        </p:spPr>
        <p:txBody>
          <a:bodyPr anchor="b" anchorCtr="0"/>
          <a:lstStyle>
            <a:lvl1pPr>
              <a:defRPr sz="4800">
                <a:solidFill>
                  <a:schemeClr val="tx1"/>
                </a:solidFill>
                <a:latin typeface="+mj-lt"/>
                <a:cs typeface="Segoe UI" panose="020B0502040204020203" pitchFamily="34" charset="0"/>
              </a:defRPr>
            </a:lvl1pPr>
          </a:lstStyle>
          <a:p>
            <a:r>
              <a:rPr lang="da-DK" dirty="0"/>
              <a:t>Titel</a:t>
            </a:r>
          </a:p>
        </p:txBody>
      </p:sp>
      <p:grpSp>
        <p:nvGrpSpPr>
          <p:cNvPr id="7" name="Gruppe 6"/>
          <p:cNvGrpSpPr/>
          <p:nvPr userDrawn="1"/>
        </p:nvGrpSpPr>
        <p:grpSpPr>
          <a:xfrm>
            <a:off x="-2605293" y="1558131"/>
            <a:ext cx="2160000" cy="4320000"/>
            <a:chOff x="-2272805" y="-11575"/>
            <a:chExt cx="2160000" cy="4320000"/>
          </a:xfrm>
        </p:grpSpPr>
        <p:pic>
          <p:nvPicPr>
            <p:cNvPr id="12" name="Billede 25"/>
            <p:cNvPicPr>
              <a:picLocks noChangeAspect="1"/>
            </p:cNvPicPr>
            <p:nvPr/>
          </p:nvPicPr>
          <p:blipFill>
            <a:blip r:embed="rId4"/>
            <a:stretch>
              <a:fillRect/>
            </a:stretch>
          </p:blipFill>
          <p:spPr>
            <a:xfrm>
              <a:off x="-472805" y="246646"/>
              <a:ext cx="360000" cy="385115"/>
            </a:xfrm>
            <a:prstGeom prst="rect">
              <a:avLst/>
            </a:prstGeom>
          </p:spPr>
        </p:pic>
        <p:pic>
          <p:nvPicPr>
            <p:cNvPr id="13" name="Billede 36"/>
            <p:cNvPicPr>
              <a:picLocks noChangeAspect="1"/>
            </p:cNvPicPr>
            <p:nvPr/>
          </p:nvPicPr>
          <p:blipFill>
            <a:blip r:embed="rId5"/>
            <a:stretch>
              <a:fillRect/>
            </a:stretch>
          </p:blipFill>
          <p:spPr>
            <a:xfrm>
              <a:off x="-472805" y="1125489"/>
              <a:ext cx="360000" cy="343255"/>
            </a:xfrm>
            <a:prstGeom prst="rect">
              <a:avLst/>
            </a:prstGeom>
          </p:spPr>
        </p:pic>
        <p:pic>
          <p:nvPicPr>
            <p:cNvPr id="14" name="Billede 37"/>
            <p:cNvPicPr>
              <a:picLocks noChangeAspect="1"/>
            </p:cNvPicPr>
            <p:nvPr/>
          </p:nvPicPr>
          <p:blipFill>
            <a:blip r:embed="rId6"/>
            <a:stretch>
              <a:fillRect/>
            </a:stretch>
          </p:blipFill>
          <p:spPr>
            <a:xfrm>
              <a:off x="-472805" y="1893415"/>
              <a:ext cx="360000" cy="369231"/>
            </a:xfrm>
            <a:prstGeom prst="rect">
              <a:avLst/>
            </a:prstGeom>
          </p:spPr>
        </p:pic>
        <p:sp>
          <p:nvSpPr>
            <p:cNvPr id="15" name="Text Box 48">
              <a:extLst>
                <a:ext uri="{FF2B5EF4-FFF2-40B4-BE49-F238E27FC236}">
                  <a16:creationId xmlns:a16="http://schemas.microsoft.com/office/drawing/2014/main" id="{A74A57FE-ADEE-778E-61CB-9508D6E0FC53}"/>
                </a:ext>
              </a:extLst>
            </p:cNvPr>
            <p:cNvSpPr txBox="1">
              <a:spLocks noChangeArrowheads="1"/>
            </p:cNvSpPr>
            <p:nvPr userDrawn="1"/>
          </p:nvSpPr>
          <p:spPr bwMode="auto">
            <a:xfrm>
              <a:off x="-2272805" y="-11575"/>
              <a:ext cx="1800000" cy="43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72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Aft>
                  <a:spcPts val="300"/>
                </a:spcAft>
                <a:defRPr/>
              </a:pPr>
              <a:r>
                <a:rPr lang="da-DK" sz="1000" b="1" noProof="1">
                  <a:solidFill>
                    <a:schemeClr val="tx1"/>
                  </a:solidFill>
                  <a:latin typeface="+mn-lt"/>
                  <a:cs typeface="Arial" panose="020B0604020202020204" pitchFamily="34" charset="0"/>
                </a:rPr>
                <a:t>Indsæt billede</a:t>
              </a:r>
              <a:br>
                <a:rPr lang="da-DK" sz="1000" b="1" noProof="1">
                  <a:solidFill>
                    <a:schemeClr val="tx1"/>
                  </a:solidFill>
                  <a:latin typeface="+mn-lt"/>
                  <a:cs typeface="Arial" panose="020B0604020202020204" pitchFamily="34" charset="0"/>
                </a:rPr>
              </a:br>
              <a:r>
                <a:rPr lang="da-DK" sz="1000" noProof="1">
                  <a:solidFill>
                    <a:schemeClr val="tx1"/>
                  </a:solidFill>
                  <a:latin typeface="+mn-lt"/>
                  <a:cs typeface="Arial" panose="020B0604020202020204" pitchFamily="34" charset="0"/>
                </a:rPr>
                <a:t>Klik på ikonet i midten af boksen for at indsætte et billede, der passer til dit emne. </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Find VIVEs fotoarkiv her:</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M:\Designbibliotek\Foto</a:t>
              </a:r>
            </a:p>
            <a:p>
              <a:pPr eaLnBrk="1" hangingPunct="1">
                <a:lnSpc>
                  <a:spcPct val="90000"/>
                </a:lnSpc>
                <a:spcAft>
                  <a:spcPts val="300"/>
                </a:spcAft>
                <a:defRPr/>
              </a:pP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Beskær billede</a:t>
              </a:r>
              <a:br>
                <a:rPr lang="da-DK" sz="1000" b="1" noProof="1">
                  <a:solidFill>
                    <a:schemeClr val="tx1"/>
                  </a:solidFill>
                  <a:latin typeface="+mn-lt"/>
                  <a:cs typeface="Arial" panose="020B0604020202020204" pitchFamily="34" charset="0"/>
                </a:rPr>
              </a:br>
              <a:r>
                <a:rPr lang="da-DK" sz="1000" b="1" noProof="1">
                  <a:solidFill>
                    <a:schemeClr val="tx1"/>
                  </a:solidFill>
                  <a:latin typeface="+mn-lt"/>
                  <a:cs typeface="Arial" panose="020B0604020202020204" pitchFamily="34" charset="0"/>
                </a:rPr>
                <a:t>1</a:t>
              </a:r>
              <a:r>
                <a:rPr lang="da-DK" sz="1000" noProof="1">
                  <a:solidFill>
                    <a:schemeClr val="tx1"/>
                  </a:solidFill>
                  <a:latin typeface="+mn-lt"/>
                  <a:cs typeface="Arial" panose="020B0604020202020204" pitchFamily="34" charset="0"/>
                </a:rPr>
                <a:t>. Klik Formatér </a:t>
              </a:r>
              <a:r>
                <a:rPr lang="da-DK" sz="1000" noProof="1">
                  <a:solidFill>
                    <a:schemeClr val="tx1"/>
                  </a:solidFill>
                  <a:latin typeface="+mn-lt"/>
                  <a:cs typeface="Arial" panose="020B0604020202020204" pitchFamily="34" charset="0"/>
                  <a:sym typeface="Wingdings" panose="05000000000000000000" pitchFamily="2" charset="2"/>
                </a:rPr>
                <a:t> </a:t>
              </a:r>
              <a:r>
                <a:rPr lang="da-DK" sz="1000" b="1" noProof="1">
                  <a:solidFill>
                    <a:schemeClr val="tx1"/>
                  </a:solidFill>
                  <a:latin typeface="+mn-lt"/>
                  <a:cs typeface="Arial" panose="020B0604020202020204" pitchFamily="34" charset="0"/>
                </a:rPr>
                <a:t>Beskær</a:t>
              </a:r>
              <a:r>
                <a:rPr lang="da-DK" sz="1000" noProof="1">
                  <a:solidFill>
                    <a:schemeClr val="tx1"/>
                  </a:solidFill>
                  <a:latin typeface="+mn-lt"/>
                  <a:cs typeface="Arial" panose="020B0604020202020204" pitchFamily="34" charset="0"/>
                </a:rPr>
                <a:t> for at ændre billedets udsnit</a:t>
              </a:r>
              <a:r>
                <a:rPr lang="da-DK" sz="1000" baseline="0" noProof="1">
                  <a:solidFill>
                    <a:schemeClr val="tx1"/>
                  </a:solidFill>
                  <a:latin typeface="+mn-lt"/>
                  <a:cs typeface="Arial" panose="020B0604020202020204" pitchFamily="34" charset="0"/>
                </a:rPr>
                <a:t> eller </a:t>
              </a:r>
              <a:r>
                <a:rPr lang="da-DK" sz="1000" noProof="1">
                  <a:solidFill>
                    <a:schemeClr val="tx1"/>
                  </a:solidFill>
                  <a:latin typeface="+mn-lt"/>
                  <a:cs typeface="Arial" panose="020B0604020202020204" pitchFamily="34" charset="0"/>
                </a:rPr>
                <a:t>størrelse.</a:t>
              </a:r>
            </a:p>
            <a:p>
              <a:pPr eaLnBrk="1" hangingPunct="1">
                <a:lnSpc>
                  <a:spcPct val="90000"/>
                </a:lnSpc>
                <a:spcAft>
                  <a:spcPts val="300"/>
                </a:spcAft>
                <a:defRPr/>
              </a:pP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Skalér billede</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Hold </a:t>
              </a:r>
              <a:r>
                <a:rPr lang="da-DK" sz="1000" b="1" noProof="1">
                  <a:solidFill>
                    <a:schemeClr val="tx1"/>
                  </a:solidFill>
                  <a:latin typeface="+mn-lt"/>
                  <a:cs typeface="Arial" panose="020B0604020202020204" pitchFamily="34" charset="0"/>
                </a:rPr>
                <a:t>SHIFT</a:t>
              </a:r>
              <a:r>
                <a:rPr lang="da-DK" sz="1000" noProof="1">
                  <a:solidFill>
                    <a:schemeClr val="tx1"/>
                  </a:solidFill>
                  <a:latin typeface="+mn-lt"/>
                  <a:cs typeface="Arial" panose="020B0604020202020204" pitchFamily="34" charset="0"/>
                </a:rPr>
                <a:t>-knappen nede, mens du trækker i billedets hjørner. Så bevarer</a:t>
              </a:r>
              <a:r>
                <a:rPr lang="da-DK" sz="1000" baseline="0" noProof="1">
                  <a:solidFill>
                    <a:schemeClr val="tx1"/>
                  </a:solidFill>
                  <a:latin typeface="+mn-lt"/>
                  <a:cs typeface="Arial" panose="020B0604020202020204" pitchFamily="34" charset="0"/>
                </a:rPr>
                <a:t> du proportionerne i billedet.</a:t>
              </a: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endParaRPr lang="da-DK" sz="1000" b="1"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Tip: </a:t>
              </a:r>
              <a:r>
                <a:rPr lang="da-DK" sz="1000" noProof="1">
                  <a:solidFill>
                    <a:schemeClr val="tx1"/>
                  </a:solidFill>
                  <a:latin typeface="+mn-lt"/>
                  <a:cs typeface="Arial" panose="020B0604020202020204" pitchFamily="34" charset="0"/>
                </a:rPr>
                <a:t>Hvis du sletter billedet og indsætter et nyt, kan billedet lægge sig foran tekst og grafik. Hvis dette sker, skal du vælge billedet, højreklikke og vælge </a:t>
              </a:r>
              <a:r>
                <a:rPr lang="da-DK" sz="1000" b="1" noProof="1">
                  <a:solidFill>
                    <a:schemeClr val="tx1"/>
                  </a:solidFill>
                  <a:latin typeface="+mn-lt"/>
                  <a:cs typeface="Arial" panose="020B0604020202020204" pitchFamily="34" charset="0"/>
                </a:rPr>
                <a:t>Placer bagerst</a:t>
              </a:r>
            </a:p>
            <a:p>
              <a:pPr eaLnBrk="1" hangingPunct="1">
                <a:lnSpc>
                  <a:spcPct val="90000"/>
                </a:lnSpc>
                <a:spcAft>
                  <a:spcPts val="300"/>
                </a:spcAft>
                <a:defRPr/>
              </a:pPr>
              <a:endParaRPr lang="da-DK" sz="1000" b="0" noProof="1">
                <a:solidFill>
                  <a:schemeClr val="tx1"/>
                </a:solidFill>
                <a:latin typeface="+mn-lt"/>
                <a:cs typeface="Arial" panose="020B0604020202020204" pitchFamily="34" charset="0"/>
              </a:endParaRPr>
            </a:p>
            <a:p>
              <a:pPr eaLnBrk="1" hangingPunct="1">
                <a:lnSpc>
                  <a:spcPct val="90000"/>
                </a:lnSpc>
                <a:spcAft>
                  <a:spcPts val="300"/>
                </a:spcAft>
                <a:defRPr/>
              </a:pPr>
              <a:endParaRPr lang="da-DK" sz="1000" b="0" noProof="1">
                <a:solidFill>
                  <a:schemeClr val="bg1"/>
                </a:solidFill>
                <a:latin typeface="+mn-lt"/>
                <a:cs typeface="Arial" panose="020B0604020202020204" pitchFamily="34" charset="0"/>
              </a:endParaRPr>
            </a:p>
          </p:txBody>
        </p:sp>
        <p:pic>
          <p:nvPicPr>
            <p:cNvPr id="16" name="Billede 25">
              <a:extLst>
                <a:ext uri="{FF2B5EF4-FFF2-40B4-BE49-F238E27FC236}">
                  <a16:creationId xmlns:a16="http://schemas.microsoft.com/office/drawing/2014/main" id="{58349D72-5C1D-0C7A-E004-CDACE43F5168}"/>
                </a:ext>
              </a:extLst>
            </p:cNvPr>
            <p:cNvPicPr>
              <a:picLocks noChangeAspect="1"/>
            </p:cNvPicPr>
            <p:nvPr userDrawn="1"/>
          </p:nvPicPr>
          <p:blipFill>
            <a:blip r:embed="rId4"/>
            <a:stretch>
              <a:fillRect/>
            </a:stretch>
          </p:blipFill>
          <p:spPr>
            <a:xfrm>
              <a:off x="-472805" y="246646"/>
              <a:ext cx="360000" cy="385115"/>
            </a:xfrm>
            <a:prstGeom prst="rect">
              <a:avLst/>
            </a:prstGeom>
          </p:spPr>
        </p:pic>
        <p:pic>
          <p:nvPicPr>
            <p:cNvPr id="17" name="Billede 36">
              <a:extLst>
                <a:ext uri="{FF2B5EF4-FFF2-40B4-BE49-F238E27FC236}">
                  <a16:creationId xmlns:a16="http://schemas.microsoft.com/office/drawing/2014/main" id="{6B5E6D29-0281-12EF-5197-FDAB1E9F3C83}"/>
                </a:ext>
              </a:extLst>
            </p:cNvPr>
            <p:cNvPicPr>
              <a:picLocks noChangeAspect="1"/>
            </p:cNvPicPr>
            <p:nvPr userDrawn="1"/>
          </p:nvPicPr>
          <p:blipFill>
            <a:blip r:embed="rId5"/>
            <a:stretch>
              <a:fillRect/>
            </a:stretch>
          </p:blipFill>
          <p:spPr>
            <a:xfrm>
              <a:off x="-472805" y="1125489"/>
              <a:ext cx="360000" cy="343255"/>
            </a:xfrm>
            <a:prstGeom prst="rect">
              <a:avLst/>
            </a:prstGeom>
          </p:spPr>
        </p:pic>
        <p:pic>
          <p:nvPicPr>
            <p:cNvPr id="18" name="Billede 37">
              <a:extLst>
                <a:ext uri="{FF2B5EF4-FFF2-40B4-BE49-F238E27FC236}">
                  <a16:creationId xmlns:a16="http://schemas.microsoft.com/office/drawing/2014/main" id="{37C97A0F-3755-C3B4-075E-6B3182572951}"/>
                </a:ext>
              </a:extLst>
            </p:cNvPr>
            <p:cNvPicPr>
              <a:picLocks noChangeAspect="1"/>
            </p:cNvPicPr>
            <p:nvPr userDrawn="1"/>
          </p:nvPicPr>
          <p:blipFill>
            <a:blip r:embed="rId6"/>
            <a:stretch>
              <a:fillRect/>
            </a:stretch>
          </p:blipFill>
          <p:spPr>
            <a:xfrm>
              <a:off x="-472805" y="1893415"/>
              <a:ext cx="360000" cy="369231"/>
            </a:xfrm>
            <a:prstGeom prst="rect">
              <a:avLst/>
            </a:prstGeom>
          </p:spPr>
        </p:pic>
      </p:grpSp>
      <p:sp>
        <p:nvSpPr>
          <p:cNvPr id="2" name="Rektangel 1">
            <a:extLst>
              <a:ext uri="{FF2B5EF4-FFF2-40B4-BE49-F238E27FC236}">
                <a16:creationId xmlns:a16="http://schemas.microsoft.com/office/drawing/2014/main" id="{466F6895-BB9E-F763-805C-87915C4052DA}"/>
              </a:ext>
            </a:extLst>
          </p:cNvPr>
          <p:cNvSpPr/>
          <p:nvPr userDrawn="1"/>
        </p:nvSpPr>
        <p:spPr>
          <a:xfrm>
            <a:off x="10784910" y="5878131"/>
            <a:ext cx="1407090" cy="97986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Pladsholder til tekst 2">
            <a:extLst>
              <a:ext uri="{FF2B5EF4-FFF2-40B4-BE49-F238E27FC236}">
                <a16:creationId xmlns:a16="http://schemas.microsoft.com/office/drawing/2014/main" id="{E92E1DD2-B39B-0372-2733-C5C14D2F35E0}"/>
              </a:ext>
            </a:extLst>
          </p:cNvPr>
          <p:cNvSpPr>
            <a:spLocks noGrp="1"/>
          </p:cNvSpPr>
          <p:nvPr>
            <p:ph type="body" sz="quarter" idx="16" hasCustomPrompt="1"/>
          </p:nvPr>
        </p:nvSpPr>
        <p:spPr>
          <a:xfrm>
            <a:off x="10877962" y="6148553"/>
            <a:ext cx="1195200" cy="576000"/>
          </a:xfrm>
          <a:blipFill>
            <a:blip r:embed="rId7"/>
            <a:stretch>
              <a:fillRect/>
            </a:stretch>
          </a:blipFill>
        </p:spPr>
        <p:txBody>
          <a:bodyPr/>
          <a:lstStyle>
            <a:lvl1pPr marL="0" indent="0">
              <a:buFontTx/>
              <a:buNone/>
              <a:defRPr sz="100"/>
            </a:lvl1pPr>
          </a:lstStyle>
          <a:p>
            <a:pPr lvl="0"/>
            <a:r>
              <a:rPr lang="en-GB" dirty="0"/>
              <a:t> </a:t>
            </a:r>
          </a:p>
        </p:txBody>
      </p:sp>
    </p:spTree>
    <p:extLst>
      <p:ext uri="{BB962C8B-B14F-4D97-AF65-F5344CB8AC3E}">
        <p14:creationId xmlns:p14="http://schemas.microsoft.com/office/powerpoint/2010/main" val="31890042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el slide, mørkt billede">
    <p:spTree>
      <p:nvGrpSpPr>
        <p:cNvPr id="1" name=""/>
        <p:cNvGrpSpPr/>
        <p:nvPr/>
      </p:nvGrpSpPr>
      <p:grpSpPr>
        <a:xfrm>
          <a:off x="0" y="0"/>
          <a:ext cx="0" cy="0"/>
          <a:chOff x="0" y="0"/>
          <a:chExt cx="0" cy="0"/>
        </a:xfrm>
      </p:grpSpPr>
      <p:sp>
        <p:nvSpPr>
          <p:cNvPr id="6" name="Shape 372"/>
          <p:cNvSpPr>
            <a:spLocks noGrp="1"/>
          </p:cNvSpPr>
          <p:nvPr>
            <p:ph type="pic" idx="13" hasCustomPrompt="1"/>
          </p:nvPr>
        </p:nvSpPr>
        <p:spPr>
          <a:xfrm>
            <a:off x="0" y="0"/>
            <a:ext cx="12204000" cy="6858000"/>
          </a:xfrm>
          <a:prstGeom prst="rect">
            <a:avLst/>
          </a:prstGeom>
          <a:solidFill>
            <a:schemeClr val="bg2"/>
          </a:solidFill>
        </p:spPr>
        <p:txBody>
          <a:bodyPr lIns="91439" tIns="45719" rIns="91439" bIns="45719" anchor="t">
            <a:noAutofit/>
          </a:bodyPr>
          <a:lstStyle>
            <a:lvl1pPr marL="0" marR="0" indent="0" algn="l" defTabSz="412750" eaLnBrk="1" fontAlgn="auto" latinLnBrk="0" hangingPunct="1">
              <a:lnSpc>
                <a:spcPct val="120000"/>
              </a:lnSpc>
              <a:spcBef>
                <a:spcPts val="2600"/>
              </a:spcBef>
              <a:spcAft>
                <a:spcPts val="0"/>
              </a:spcAft>
              <a:buClrTx/>
              <a:buSzPct val="75000"/>
              <a:buFontTx/>
              <a:buNone/>
              <a:tabLst/>
              <a:defRPr b="0" i="0">
                <a:solidFill>
                  <a:srgbClr val="FFFFFF"/>
                </a:solidFill>
                <a:latin typeface="+mn-lt"/>
                <a:ea typeface="Inter" panose="020B0502030000000004" pitchFamily="34" charset="0"/>
                <a:cs typeface="Segoe UI" panose="020B0502040204020203" pitchFamily="34" charset="0"/>
              </a:defRPr>
            </a:lvl1pPr>
          </a:lstStyle>
          <a:p>
            <a:r>
              <a:rPr lang="da-DK" noProof="0" dirty="0"/>
              <a:t>Mørkt billede til hvid tekst</a:t>
            </a:r>
          </a:p>
        </p:txBody>
      </p:sp>
      <p:sp>
        <p:nvSpPr>
          <p:cNvPr id="7" name="Pladsholder til tekst 2">
            <a:extLst>
              <a:ext uri="{FF2B5EF4-FFF2-40B4-BE49-F238E27FC236}">
                <a16:creationId xmlns:a16="http://schemas.microsoft.com/office/drawing/2014/main" id="{30FE3656-0BE5-F546-BFC1-A5E7AE968A7F}"/>
              </a:ext>
            </a:extLst>
          </p:cNvPr>
          <p:cNvSpPr>
            <a:spLocks noGrp="1"/>
          </p:cNvSpPr>
          <p:nvPr>
            <p:ph type="body" sz="quarter" idx="14" hasCustomPrompt="1"/>
          </p:nvPr>
        </p:nvSpPr>
        <p:spPr>
          <a:xfrm>
            <a:off x="890586" y="3822141"/>
            <a:ext cx="9353551" cy="725145"/>
          </a:xfrm>
          <a:prstGeom prst="rect">
            <a:avLst/>
          </a:prstGeom>
        </p:spPr>
        <p:txBody>
          <a:bodyPr anchor="t">
            <a:noAutofit/>
          </a:bodyPr>
          <a:lstStyle>
            <a:lvl1pPr marL="0" indent="0">
              <a:lnSpc>
                <a:spcPct val="100000"/>
              </a:lnSpc>
              <a:buFontTx/>
              <a:buNone/>
              <a:defRPr sz="1800">
                <a:solidFill>
                  <a:srgbClr val="FFFFFF"/>
                </a:solidFill>
                <a:latin typeface="+mn-lt"/>
                <a:cs typeface="Segoe UI" panose="020B0502040204020203" pitchFamily="34" charset="0"/>
              </a:defRPr>
            </a:lvl1pPr>
            <a:lvl2pPr marL="317500" indent="0">
              <a:lnSpc>
                <a:spcPct val="100000"/>
              </a:lnSpc>
              <a:buFontTx/>
              <a:buNone/>
              <a:defRPr sz="1800">
                <a:solidFill>
                  <a:srgbClr val="EFEFEF"/>
                </a:solidFill>
              </a:defRPr>
            </a:lvl2pPr>
            <a:lvl3pPr marL="635000" indent="0">
              <a:lnSpc>
                <a:spcPct val="100000"/>
              </a:lnSpc>
              <a:buFontTx/>
              <a:buNone/>
              <a:defRPr sz="1800">
                <a:solidFill>
                  <a:srgbClr val="EFEFEF"/>
                </a:solidFill>
              </a:defRPr>
            </a:lvl3pPr>
            <a:lvl4pPr marL="952500" indent="0">
              <a:lnSpc>
                <a:spcPct val="100000"/>
              </a:lnSpc>
              <a:buFontTx/>
              <a:buNone/>
              <a:defRPr sz="1800">
                <a:solidFill>
                  <a:srgbClr val="EFEFEF"/>
                </a:solidFill>
              </a:defRPr>
            </a:lvl4pPr>
            <a:lvl5pPr marL="1270000" indent="0">
              <a:lnSpc>
                <a:spcPct val="100000"/>
              </a:lnSpc>
              <a:buFontTx/>
              <a:buNone/>
              <a:defRPr sz="1800">
                <a:solidFill>
                  <a:srgbClr val="EFEFEF"/>
                </a:solidFill>
              </a:defRPr>
            </a:lvl5pPr>
          </a:lstStyle>
          <a:p>
            <a:pPr lvl="0"/>
            <a:r>
              <a:rPr lang="da-DK" dirty="0"/>
              <a:t>Tekst</a:t>
            </a:r>
          </a:p>
        </p:txBody>
      </p:sp>
      <p:sp>
        <p:nvSpPr>
          <p:cNvPr id="9" name="Pladsholder til tekst 4">
            <a:extLst>
              <a:ext uri="{FF2B5EF4-FFF2-40B4-BE49-F238E27FC236}">
                <a16:creationId xmlns:a16="http://schemas.microsoft.com/office/drawing/2014/main" id="{A574F64C-61AD-3B43-8649-415A9EFFE6D0}"/>
              </a:ext>
            </a:extLst>
          </p:cNvPr>
          <p:cNvSpPr>
            <a:spLocks noGrp="1"/>
          </p:cNvSpPr>
          <p:nvPr>
            <p:ph type="body" sz="quarter" idx="10" hasCustomPrompt="1"/>
          </p:nvPr>
        </p:nvSpPr>
        <p:spPr>
          <a:xfrm>
            <a:off x="890587" y="5567573"/>
            <a:ext cx="4635085" cy="613086"/>
          </a:xfrm>
          <a:prstGeom prst="rect">
            <a:avLst/>
          </a:prstGeom>
        </p:spPr>
        <p:txBody>
          <a:bodyPr anchor="b"/>
          <a:lstStyle>
            <a:lvl1pPr marL="0" indent="0">
              <a:buNone/>
              <a:defRPr sz="1400" baseline="0">
                <a:solidFill>
                  <a:srgbClr val="FFFFFF"/>
                </a:solidFill>
                <a:latin typeface="+mn-lt"/>
              </a:defRPr>
            </a:lvl1pPr>
          </a:lstStyle>
          <a:p>
            <a:r>
              <a:rPr lang="da-DK" dirty="0"/>
              <a:t>Navn, Sted, Dato</a:t>
            </a:r>
          </a:p>
        </p:txBody>
      </p:sp>
      <p:sp>
        <p:nvSpPr>
          <p:cNvPr id="10" name="Titel 1"/>
          <p:cNvSpPr>
            <a:spLocks noGrp="1"/>
          </p:cNvSpPr>
          <p:nvPr>
            <p:ph type="title" hasCustomPrompt="1"/>
          </p:nvPr>
        </p:nvSpPr>
        <p:spPr>
          <a:xfrm>
            <a:off x="890587" y="1558131"/>
            <a:ext cx="9353551" cy="1728000"/>
          </a:xfrm>
          <a:prstGeom prst="rect">
            <a:avLst/>
          </a:prstGeom>
        </p:spPr>
        <p:txBody>
          <a:bodyPr anchor="b" anchorCtr="0"/>
          <a:lstStyle>
            <a:lvl1pPr>
              <a:defRPr sz="4800">
                <a:solidFill>
                  <a:srgbClr val="FFFFFF"/>
                </a:solidFill>
                <a:latin typeface="+mj-lt"/>
                <a:cs typeface="Segoe UI" panose="020B0502040204020203" pitchFamily="34" charset="0"/>
              </a:defRPr>
            </a:lvl1pPr>
          </a:lstStyle>
          <a:p>
            <a:r>
              <a:rPr lang="da-DK" dirty="0"/>
              <a:t>Titel</a:t>
            </a:r>
          </a:p>
        </p:txBody>
      </p:sp>
      <p:grpSp>
        <p:nvGrpSpPr>
          <p:cNvPr id="11" name="Gruppe 10"/>
          <p:cNvGrpSpPr/>
          <p:nvPr userDrawn="1"/>
        </p:nvGrpSpPr>
        <p:grpSpPr>
          <a:xfrm>
            <a:off x="-2605293" y="1558131"/>
            <a:ext cx="2160000" cy="4320000"/>
            <a:chOff x="-2272805" y="-11575"/>
            <a:chExt cx="2160000" cy="4320000"/>
          </a:xfrm>
        </p:grpSpPr>
        <p:pic>
          <p:nvPicPr>
            <p:cNvPr id="12" name="Billede 25"/>
            <p:cNvPicPr>
              <a:picLocks noChangeAspect="1"/>
            </p:cNvPicPr>
            <p:nvPr/>
          </p:nvPicPr>
          <p:blipFill>
            <a:blip r:embed="rId2"/>
            <a:stretch>
              <a:fillRect/>
            </a:stretch>
          </p:blipFill>
          <p:spPr>
            <a:xfrm>
              <a:off x="-472805" y="246646"/>
              <a:ext cx="360000" cy="385115"/>
            </a:xfrm>
            <a:prstGeom prst="rect">
              <a:avLst/>
            </a:prstGeom>
          </p:spPr>
        </p:pic>
        <p:pic>
          <p:nvPicPr>
            <p:cNvPr id="13" name="Billede 36"/>
            <p:cNvPicPr>
              <a:picLocks noChangeAspect="1"/>
            </p:cNvPicPr>
            <p:nvPr/>
          </p:nvPicPr>
          <p:blipFill>
            <a:blip r:embed="rId3"/>
            <a:stretch>
              <a:fillRect/>
            </a:stretch>
          </p:blipFill>
          <p:spPr>
            <a:xfrm>
              <a:off x="-472805" y="1125489"/>
              <a:ext cx="360000" cy="343255"/>
            </a:xfrm>
            <a:prstGeom prst="rect">
              <a:avLst/>
            </a:prstGeom>
          </p:spPr>
        </p:pic>
        <p:pic>
          <p:nvPicPr>
            <p:cNvPr id="14" name="Billede 37"/>
            <p:cNvPicPr>
              <a:picLocks noChangeAspect="1"/>
            </p:cNvPicPr>
            <p:nvPr/>
          </p:nvPicPr>
          <p:blipFill>
            <a:blip r:embed="rId4"/>
            <a:stretch>
              <a:fillRect/>
            </a:stretch>
          </p:blipFill>
          <p:spPr>
            <a:xfrm>
              <a:off x="-472805" y="1893415"/>
              <a:ext cx="360000" cy="369231"/>
            </a:xfrm>
            <a:prstGeom prst="rect">
              <a:avLst/>
            </a:prstGeom>
          </p:spPr>
        </p:pic>
        <p:sp>
          <p:nvSpPr>
            <p:cNvPr id="15" name="Text Box 48">
              <a:extLst>
                <a:ext uri="{FF2B5EF4-FFF2-40B4-BE49-F238E27FC236}">
                  <a16:creationId xmlns:a16="http://schemas.microsoft.com/office/drawing/2014/main" id="{A74A57FE-ADEE-778E-61CB-9508D6E0FC53}"/>
                </a:ext>
              </a:extLst>
            </p:cNvPr>
            <p:cNvSpPr txBox="1">
              <a:spLocks noChangeArrowheads="1"/>
            </p:cNvSpPr>
            <p:nvPr userDrawn="1"/>
          </p:nvSpPr>
          <p:spPr bwMode="auto">
            <a:xfrm>
              <a:off x="-2272805" y="-11575"/>
              <a:ext cx="1800000" cy="43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72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Aft>
                  <a:spcPts val="300"/>
                </a:spcAft>
                <a:defRPr/>
              </a:pPr>
              <a:r>
                <a:rPr lang="da-DK" sz="1000" b="1" noProof="1">
                  <a:solidFill>
                    <a:schemeClr val="tx1"/>
                  </a:solidFill>
                  <a:latin typeface="+mn-lt"/>
                  <a:cs typeface="Arial" panose="020B0604020202020204" pitchFamily="34" charset="0"/>
                </a:rPr>
                <a:t>Indsæt billede</a:t>
              </a:r>
              <a:br>
                <a:rPr lang="da-DK" sz="1000" b="1" noProof="1">
                  <a:solidFill>
                    <a:schemeClr val="tx1"/>
                  </a:solidFill>
                  <a:latin typeface="+mn-lt"/>
                  <a:cs typeface="Arial" panose="020B0604020202020204" pitchFamily="34" charset="0"/>
                </a:rPr>
              </a:br>
              <a:r>
                <a:rPr lang="da-DK" sz="1000" noProof="1">
                  <a:solidFill>
                    <a:schemeClr val="tx1"/>
                  </a:solidFill>
                  <a:latin typeface="+mn-lt"/>
                  <a:cs typeface="Arial" panose="020B0604020202020204" pitchFamily="34" charset="0"/>
                </a:rPr>
                <a:t>Klik på ikonet i midten af boksen for at indsætte et billede, der passer til dit emne. </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Find VIVEs fotoarkiv her:</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M:\Designbibliotek\Foto</a:t>
              </a:r>
            </a:p>
            <a:p>
              <a:pPr eaLnBrk="1" hangingPunct="1">
                <a:lnSpc>
                  <a:spcPct val="90000"/>
                </a:lnSpc>
                <a:spcAft>
                  <a:spcPts val="300"/>
                </a:spcAft>
                <a:defRPr/>
              </a:pP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Beskær billede</a:t>
              </a:r>
              <a:br>
                <a:rPr lang="da-DK" sz="1000" b="1" noProof="1">
                  <a:solidFill>
                    <a:schemeClr val="tx1"/>
                  </a:solidFill>
                  <a:latin typeface="+mn-lt"/>
                  <a:cs typeface="Arial" panose="020B0604020202020204" pitchFamily="34" charset="0"/>
                </a:rPr>
              </a:br>
              <a:r>
                <a:rPr lang="da-DK" sz="1000" b="1" noProof="1">
                  <a:solidFill>
                    <a:schemeClr val="tx1"/>
                  </a:solidFill>
                  <a:latin typeface="+mn-lt"/>
                  <a:cs typeface="Arial" panose="020B0604020202020204" pitchFamily="34" charset="0"/>
                </a:rPr>
                <a:t>1</a:t>
              </a:r>
              <a:r>
                <a:rPr lang="da-DK" sz="1000" noProof="1">
                  <a:solidFill>
                    <a:schemeClr val="tx1"/>
                  </a:solidFill>
                  <a:latin typeface="+mn-lt"/>
                  <a:cs typeface="Arial" panose="020B0604020202020204" pitchFamily="34" charset="0"/>
                </a:rPr>
                <a:t>. Klik Formatér </a:t>
              </a:r>
              <a:r>
                <a:rPr lang="da-DK" sz="1000" noProof="1">
                  <a:solidFill>
                    <a:schemeClr val="tx1"/>
                  </a:solidFill>
                  <a:latin typeface="+mn-lt"/>
                  <a:cs typeface="Arial" panose="020B0604020202020204" pitchFamily="34" charset="0"/>
                  <a:sym typeface="Wingdings" panose="05000000000000000000" pitchFamily="2" charset="2"/>
                </a:rPr>
                <a:t> </a:t>
              </a:r>
              <a:r>
                <a:rPr lang="da-DK" sz="1000" b="1" noProof="1">
                  <a:solidFill>
                    <a:schemeClr val="tx1"/>
                  </a:solidFill>
                  <a:latin typeface="+mn-lt"/>
                  <a:cs typeface="Arial" panose="020B0604020202020204" pitchFamily="34" charset="0"/>
                </a:rPr>
                <a:t>Beskær</a:t>
              </a:r>
              <a:r>
                <a:rPr lang="da-DK" sz="1000" noProof="1">
                  <a:solidFill>
                    <a:schemeClr val="tx1"/>
                  </a:solidFill>
                  <a:latin typeface="+mn-lt"/>
                  <a:cs typeface="Arial" panose="020B0604020202020204" pitchFamily="34" charset="0"/>
                </a:rPr>
                <a:t> for at ændre billedets udsnit</a:t>
              </a:r>
              <a:r>
                <a:rPr lang="da-DK" sz="1000" baseline="0" noProof="1">
                  <a:solidFill>
                    <a:schemeClr val="tx1"/>
                  </a:solidFill>
                  <a:latin typeface="+mn-lt"/>
                  <a:cs typeface="Arial" panose="020B0604020202020204" pitchFamily="34" charset="0"/>
                </a:rPr>
                <a:t> eller </a:t>
              </a:r>
              <a:r>
                <a:rPr lang="da-DK" sz="1000" noProof="1">
                  <a:solidFill>
                    <a:schemeClr val="tx1"/>
                  </a:solidFill>
                  <a:latin typeface="+mn-lt"/>
                  <a:cs typeface="Arial" panose="020B0604020202020204" pitchFamily="34" charset="0"/>
                </a:rPr>
                <a:t>størrelse.</a:t>
              </a:r>
            </a:p>
            <a:p>
              <a:pPr eaLnBrk="1" hangingPunct="1">
                <a:lnSpc>
                  <a:spcPct val="90000"/>
                </a:lnSpc>
                <a:spcAft>
                  <a:spcPts val="300"/>
                </a:spcAft>
                <a:defRPr/>
              </a:pP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Skalér billede</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Hold </a:t>
              </a:r>
              <a:r>
                <a:rPr lang="da-DK" sz="1000" b="1" noProof="1">
                  <a:solidFill>
                    <a:schemeClr val="tx1"/>
                  </a:solidFill>
                  <a:latin typeface="+mn-lt"/>
                  <a:cs typeface="Arial" panose="020B0604020202020204" pitchFamily="34" charset="0"/>
                </a:rPr>
                <a:t>SHIFT</a:t>
              </a:r>
              <a:r>
                <a:rPr lang="da-DK" sz="1000" noProof="1">
                  <a:solidFill>
                    <a:schemeClr val="tx1"/>
                  </a:solidFill>
                  <a:latin typeface="+mn-lt"/>
                  <a:cs typeface="Arial" panose="020B0604020202020204" pitchFamily="34" charset="0"/>
                </a:rPr>
                <a:t>-knappen nede, mens du trækker i billedets hjørner. Så bevarer</a:t>
              </a:r>
              <a:r>
                <a:rPr lang="da-DK" sz="1000" baseline="0" noProof="1">
                  <a:solidFill>
                    <a:schemeClr val="tx1"/>
                  </a:solidFill>
                  <a:latin typeface="+mn-lt"/>
                  <a:cs typeface="Arial" panose="020B0604020202020204" pitchFamily="34" charset="0"/>
                </a:rPr>
                <a:t> du proportionerne i billedet.</a:t>
              </a: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endParaRPr lang="da-DK" sz="1000" b="1"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Tip: </a:t>
              </a:r>
              <a:r>
                <a:rPr lang="da-DK" sz="1000" noProof="1">
                  <a:solidFill>
                    <a:schemeClr val="tx1"/>
                  </a:solidFill>
                  <a:latin typeface="+mn-lt"/>
                  <a:cs typeface="Arial" panose="020B0604020202020204" pitchFamily="34" charset="0"/>
                </a:rPr>
                <a:t>Hvis du sletter billedet og indsætter et nyt, kan billedet lægge sig foran tekst og grafik. Hvis dette sker, skal du vælge billedet, højreklikke og vælge </a:t>
              </a:r>
              <a:r>
                <a:rPr lang="da-DK" sz="1000" b="1" noProof="1">
                  <a:solidFill>
                    <a:schemeClr val="tx1"/>
                  </a:solidFill>
                  <a:latin typeface="+mn-lt"/>
                  <a:cs typeface="Arial" panose="020B0604020202020204" pitchFamily="34" charset="0"/>
                </a:rPr>
                <a:t>Placer bagerst</a:t>
              </a:r>
            </a:p>
            <a:p>
              <a:pPr eaLnBrk="1" hangingPunct="1">
                <a:lnSpc>
                  <a:spcPct val="90000"/>
                </a:lnSpc>
                <a:spcAft>
                  <a:spcPts val="300"/>
                </a:spcAft>
                <a:defRPr/>
              </a:pPr>
              <a:endParaRPr lang="da-DK" sz="1000" b="0" noProof="1">
                <a:solidFill>
                  <a:schemeClr val="tx1"/>
                </a:solidFill>
                <a:latin typeface="+mn-lt"/>
                <a:cs typeface="Arial" panose="020B0604020202020204" pitchFamily="34" charset="0"/>
              </a:endParaRPr>
            </a:p>
            <a:p>
              <a:pPr eaLnBrk="1" hangingPunct="1">
                <a:lnSpc>
                  <a:spcPct val="90000"/>
                </a:lnSpc>
                <a:spcAft>
                  <a:spcPts val="300"/>
                </a:spcAft>
                <a:defRPr/>
              </a:pPr>
              <a:endParaRPr lang="da-DK" sz="1000" b="0" noProof="1">
                <a:solidFill>
                  <a:schemeClr val="bg1"/>
                </a:solidFill>
                <a:latin typeface="+mn-lt"/>
                <a:cs typeface="Arial" panose="020B0604020202020204" pitchFamily="34" charset="0"/>
              </a:endParaRPr>
            </a:p>
          </p:txBody>
        </p:sp>
        <p:pic>
          <p:nvPicPr>
            <p:cNvPr id="16" name="Billede 25">
              <a:extLst>
                <a:ext uri="{FF2B5EF4-FFF2-40B4-BE49-F238E27FC236}">
                  <a16:creationId xmlns:a16="http://schemas.microsoft.com/office/drawing/2014/main" id="{58349D72-5C1D-0C7A-E004-CDACE43F5168}"/>
                </a:ext>
              </a:extLst>
            </p:cNvPr>
            <p:cNvPicPr>
              <a:picLocks noChangeAspect="1"/>
            </p:cNvPicPr>
            <p:nvPr userDrawn="1"/>
          </p:nvPicPr>
          <p:blipFill>
            <a:blip r:embed="rId2"/>
            <a:stretch>
              <a:fillRect/>
            </a:stretch>
          </p:blipFill>
          <p:spPr>
            <a:xfrm>
              <a:off x="-472805" y="246646"/>
              <a:ext cx="360000" cy="385115"/>
            </a:xfrm>
            <a:prstGeom prst="rect">
              <a:avLst/>
            </a:prstGeom>
          </p:spPr>
        </p:pic>
        <p:pic>
          <p:nvPicPr>
            <p:cNvPr id="17" name="Billede 36">
              <a:extLst>
                <a:ext uri="{FF2B5EF4-FFF2-40B4-BE49-F238E27FC236}">
                  <a16:creationId xmlns:a16="http://schemas.microsoft.com/office/drawing/2014/main" id="{6B5E6D29-0281-12EF-5197-FDAB1E9F3C83}"/>
                </a:ext>
              </a:extLst>
            </p:cNvPr>
            <p:cNvPicPr>
              <a:picLocks noChangeAspect="1"/>
            </p:cNvPicPr>
            <p:nvPr userDrawn="1"/>
          </p:nvPicPr>
          <p:blipFill>
            <a:blip r:embed="rId3"/>
            <a:stretch>
              <a:fillRect/>
            </a:stretch>
          </p:blipFill>
          <p:spPr>
            <a:xfrm>
              <a:off x="-472805" y="1125489"/>
              <a:ext cx="360000" cy="343255"/>
            </a:xfrm>
            <a:prstGeom prst="rect">
              <a:avLst/>
            </a:prstGeom>
          </p:spPr>
        </p:pic>
        <p:pic>
          <p:nvPicPr>
            <p:cNvPr id="18" name="Billede 37">
              <a:extLst>
                <a:ext uri="{FF2B5EF4-FFF2-40B4-BE49-F238E27FC236}">
                  <a16:creationId xmlns:a16="http://schemas.microsoft.com/office/drawing/2014/main" id="{37C97A0F-3755-C3B4-075E-6B3182572951}"/>
                </a:ext>
              </a:extLst>
            </p:cNvPr>
            <p:cNvPicPr>
              <a:picLocks noChangeAspect="1"/>
            </p:cNvPicPr>
            <p:nvPr userDrawn="1"/>
          </p:nvPicPr>
          <p:blipFill>
            <a:blip r:embed="rId4"/>
            <a:stretch>
              <a:fillRect/>
            </a:stretch>
          </p:blipFill>
          <p:spPr>
            <a:xfrm>
              <a:off x="-472805" y="1893415"/>
              <a:ext cx="360000" cy="369231"/>
            </a:xfrm>
            <a:prstGeom prst="rect">
              <a:avLst/>
            </a:prstGeom>
          </p:spPr>
        </p:pic>
      </p:grpSp>
      <p:sp>
        <p:nvSpPr>
          <p:cNvPr id="5" name="Pladsholder til tekst 2">
            <a:extLst>
              <a:ext uri="{FF2B5EF4-FFF2-40B4-BE49-F238E27FC236}">
                <a16:creationId xmlns:a16="http://schemas.microsoft.com/office/drawing/2014/main" id="{9B45FD60-688B-A16B-6519-7DB34D06BFE3}"/>
              </a:ext>
            </a:extLst>
          </p:cNvPr>
          <p:cNvSpPr>
            <a:spLocks noGrp="1"/>
          </p:cNvSpPr>
          <p:nvPr>
            <p:ph type="body" sz="quarter" idx="16" hasCustomPrompt="1"/>
          </p:nvPr>
        </p:nvSpPr>
        <p:spPr>
          <a:xfrm>
            <a:off x="10877962" y="6148553"/>
            <a:ext cx="1195200" cy="576000"/>
          </a:xfrm>
          <a:blipFill>
            <a:blip r:embed="rId5"/>
            <a:stretch>
              <a:fillRect/>
            </a:stretch>
          </a:blipFill>
        </p:spPr>
        <p:txBody>
          <a:bodyPr/>
          <a:lstStyle>
            <a:lvl1pPr marL="0" indent="0">
              <a:buFontTx/>
              <a:buNone/>
              <a:defRPr sz="100"/>
            </a:lvl1pPr>
          </a:lstStyle>
          <a:p>
            <a:pPr lvl="0"/>
            <a:r>
              <a:rPr lang="en-GB" dirty="0"/>
              <a:t> </a:t>
            </a:r>
          </a:p>
        </p:txBody>
      </p:sp>
    </p:spTree>
    <p:extLst>
      <p:ext uri="{BB962C8B-B14F-4D97-AF65-F5344CB8AC3E}">
        <p14:creationId xmlns:p14="http://schemas.microsoft.com/office/powerpoint/2010/main" val="26613689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el slide, rød">
    <p:bg>
      <p:bgPr>
        <a:solidFill>
          <a:srgbClr val="BF1D30"/>
        </a:solidFill>
        <a:effectLst/>
      </p:bgPr>
    </p:bg>
    <p:spTree>
      <p:nvGrpSpPr>
        <p:cNvPr id="1" name=""/>
        <p:cNvGrpSpPr/>
        <p:nvPr/>
      </p:nvGrpSpPr>
      <p:grpSpPr>
        <a:xfrm>
          <a:off x="0" y="0"/>
          <a:ext cx="0" cy="0"/>
          <a:chOff x="0" y="0"/>
          <a:chExt cx="0" cy="0"/>
        </a:xfrm>
      </p:grpSpPr>
      <p:sp>
        <p:nvSpPr>
          <p:cNvPr id="7" name="Pladsholder til tekst 2">
            <a:extLst>
              <a:ext uri="{FF2B5EF4-FFF2-40B4-BE49-F238E27FC236}">
                <a16:creationId xmlns:a16="http://schemas.microsoft.com/office/drawing/2014/main" id="{30FE3656-0BE5-F546-BFC1-A5E7AE968A7F}"/>
              </a:ext>
            </a:extLst>
          </p:cNvPr>
          <p:cNvSpPr>
            <a:spLocks noGrp="1"/>
          </p:cNvSpPr>
          <p:nvPr>
            <p:ph type="body" sz="quarter" idx="14" hasCustomPrompt="1"/>
          </p:nvPr>
        </p:nvSpPr>
        <p:spPr>
          <a:xfrm>
            <a:off x="890586" y="3822141"/>
            <a:ext cx="9353551" cy="590833"/>
          </a:xfrm>
          <a:prstGeom prst="rect">
            <a:avLst/>
          </a:prstGeom>
        </p:spPr>
        <p:txBody>
          <a:bodyPr anchor="t">
            <a:noAutofit/>
          </a:bodyPr>
          <a:lstStyle>
            <a:lvl1pPr marL="0" indent="0">
              <a:lnSpc>
                <a:spcPct val="100000"/>
              </a:lnSpc>
              <a:buFontTx/>
              <a:buNone/>
              <a:defRPr sz="1800">
                <a:solidFill>
                  <a:srgbClr val="FFFFFF"/>
                </a:solidFill>
                <a:latin typeface="+mn-lt"/>
                <a:cs typeface="Segoe UI" panose="020B0502040204020203" pitchFamily="34" charset="0"/>
              </a:defRPr>
            </a:lvl1pPr>
            <a:lvl2pPr marL="317500" indent="0">
              <a:lnSpc>
                <a:spcPct val="100000"/>
              </a:lnSpc>
              <a:buFontTx/>
              <a:buNone/>
              <a:defRPr sz="1800">
                <a:solidFill>
                  <a:srgbClr val="EFEFEF"/>
                </a:solidFill>
              </a:defRPr>
            </a:lvl2pPr>
            <a:lvl3pPr marL="635000" indent="0">
              <a:lnSpc>
                <a:spcPct val="100000"/>
              </a:lnSpc>
              <a:buFontTx/>
              <a:buNone/>
              <a:defRPr sz="1800">
                <a:solidFill>
                  <a:srgbClr val="EFEFEF"/>
                </a:solidFill>
              </a:defRPr>
            </a:lvl3pPr>
            <a:lvl4pPr marL="952500" indent="0">
              <a:lnSpc>
                <a:spcPct val="100000"/>
              </a:lnSpc>
              <a:buFontTx/>
              <a:buNone/>
              <a:defRPr sz="1800">
                <a:solidFill>
                  <a:srgbClr val="EFEFEF"/>
                </a:solidFill>
              </a:defRPr>
            </a:lvl4pPr>
            <a:lvl5pPr marL="1270000" indent="0">
              <a:lnSpc>
                <a:spcPct val="100000"/>
              </a:lnSpc>
              <a:buFontTx/>
              <a:buNone/>
              <a:defRPr sz="1800">
                <a:solidFill>
                  <a:srgbClr val="EFEFEF"/>
                </a:solidFill>
              </a:defRPr>
            </a:lvl5pPr>
          </a:lstStyle>
          <a:p>
            <a:pPr lvl="0"/>
            <a:r>
              <a:rPr lang="da-DK" dirty="0"/>
              <a:t>Tekst</a:t>
            </a:r>
          </a:p>
        </p:txBody>
      </p:sp>
      <p:sp>
        <p:nvSpPr>
          <p:cNvPr id="2" name="Titel 1"/>
          <p:cNvSpPr>
            <a:spLocks noGrp="1"/>
          </p:cNvSpPr>
          <p:nvPr>
            <p:ph type="title" hasCustomPrompt="1"/>
          </p:nvPr>
        </p:nvSpPr>
        <p:spPr>
          <a:xfrm>
            <a:off x="890587" y="1558131"/>
            <a:ext cx="9353551" cy="1728000"/>
          </a:xfrm>
          <a:prstGeom prst="rect">
            <a:avLst/>
          </a:prstGeom>
        </p:spPr>
        <p:txBody>
          <a:bodyPr anchor="b" anchorCtr="0"/>
          <a:lstStyle>
            <a:lvl1pPr>
              <a:defRPr sz="4800">
                <a:solidFill>
                  <a:srgbClr val="FFFFFF"/>
                </a:solidFill>
                <a:latin typeface="+mj-lt"/>
                <a:cs typeface="Segoe UI" panose="020B0502040204020203" pitchFamily="34" charset="0"/>
              </a:defRPr>
            </a:lvl1pPr>
          </a:lstStyle>
          <a:p>
            <a:r>
              <a:rPr lang="da-DK" dirty="0"/>
              <a:t>Titel</a:t>
            </a:r>
          </a:p>
        </p:txBody>
      </p:sp>
      <p:pic>
        <p:nvPicPr>
          <p:cNvPr id="3" name="Grafik 2">
            <a:extLst>
              <a:ext uri="{FF2B5EF4-FFF2-40B4-BE49-F238E27FC236}">
                <a16:creationId xmlns:a16="http://schemas.microsoft.com/office/drawing/2014/main" id="{625D4A33-38C1-80CF-7F25-0EA0F69763E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910695" y="6005272"/>
            <a:ext cx="1078582" cy="739028"/>
          </a:xfrm>
          <a:prstGeom prst="rect">
            <a:avLst/>
          </a:prstGeom>
        </p:spPr>
      </p:pic>
      <p:sp>
        <p:nvSpPr>
          <p:cNvPr id="5" name="Pladsholder til tekst 4">
            <a:extLst>
              <a:ext uri="{FF2B5EF4-FFF2-40B4-BE49-F238E27FC236}">
                <a16:creationId xmlns:a16="http://schemas.microsoft.com/office/drawing/2014/main" id="{A574F64C-61AD-3B43-8649-415A9EFFE6D0}"/>
              </a:ext>
            </a:extLst>
          </p:cNvPr>
          <p:cNvSpPr>
            <a:spLocks noGrp="1"/>
          </p:cNvSpPr>
          <p:nvPr>
            <p:ph type="body" sz="quarter" idx="10" hasCustomPrompt="1"/>
          </p:nvPr>
        </p:nvSpPr>
        <p:spPr>
          <a:xfrm>
            <a:off x="890587" y="5567573"/>
            <a:ext cx="4635085" cy="613086"/>
          </a:xfrm>
          <a:prstGeom prst="rect">
            <a:avLst/>
          </a:prstGeom>
        </p:spPr>
        <p:txBody>
          <a:bodyPr anchor="b"/>
          <a:lstStyle>
            <a:lvl1pPr marL="0" indent="0">
              <a:buNone/>
              <a:defRPr sz="1400" baseline="0">
                <a:solidFill>
                  <a:srgbClr val="FFFFFF"/>
                </a:solidFill>
                <a:latin typeface="+mn-lt"/>
              </a:defRPr>
            </a:lvl1pPr>
          </a:lstStyle>
          <a:p>
            <a:r>
              <a:rPr lang="da-DK" dirty="0"/>
              <a:t>Navn, Sted, Dato</a:t>
            </a:r>
          </a:p>
        </p:txBody>
      </p:sp>
    </p:spTree>
    <p:extLst>
      <p:ext uri="{BB962C8B-B14F-4D97-AF65-F5344CB8AC3E}">
        <p14:creationId xmlns:p14="http://schemas.microsoft.com/office/powerpoint/2010/main" val="3992953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el slide, blå">
    <p:bg>
      <p:bgPr>
        <a:solidFill>
          <a:srgbClr val="004F9B"/>
        </a:solidFill>
        <a:effectLst/>
      </p:bgPr>
    </p:bg>
    <p:spTree>
      <p:nvGrpSpPr>
        <p:cNvPr id="1" name=""/>
        <p:cNvGrpSpPr/>
        <p:nvPr/>
      </p:nvGrpSpPr>
      <p:grpSpPr>
        <a:xfrm>
          <a:off x="0" y="0"/>
          <a:ext cx="0" cy="0"/>
          <a:chOff x="0" y="0"/>
          <a:chExt cx="0" cy="0"/>
        </a:xfrm>
      </p:grpSpPr>
      <p:pic>
        <p:nvPicPr>
          <p:cNvPr id="5" name="Grafik 2">
            <a:extLst>
              <a:ext uri="{FF2B5EF4-FFF2-40B4-BE49-F238E27FC236}">
                <a16:creationId xmlns:a16="http://schemas.microsoft.com/office/drawing/2014/main" id="{625D4A33-38C1-80CF-7F25-0EA0F69763E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910695" y="6005272"/>
            <a:ext cx="1078582" cy="739028"/>
          </a:xfrm>
          <a:prstGeom prst="rect">
            <a:avLst/>
          </a:prstGeom>
        </p:spPr>
      </p:pic>
      <p:sp>
        <p:nvSpPr>
          <p:cNvPr id="6" name="Pladsholder til tekst 2">
            <a:extLst>
              <a:ext uri="{FF2B5EF4-FFF2-40B4-BE49-F238E27FC236}">
                <a16:creationId xmlns:a16="http://schemas.microsoft.com/office/drawing/2014/main" id="{30FE3656-0BE5-F546-BFC1-A5E7AE968A7F}"/>
              </a:ext>
            </a:extLst>
          </p:cNvPr>
          <p:cNvSpPr>
            <a:spLocks noGrp="1"/>
          </p:cNvSpPr>
          <p:nvPr>
            <p:ph type="body" sz="quarter" idx="14" hasCustomPrompt="1"/>
          </p:nvPr>
        </p:nvSpPr>
        <p:spPr>
          <a:xfrm>
            <a:off x="890586" y="3822141"/>
            <a:ext cx="9353551" cy="725145"/>
          </a:xfrm>
          <a:prstGeom prst="rect">
            <a:avLst/>
          </a:prstGeom>
        </p:spPr>
        <p:txBody>
          <a:bodyPr anchor="t">
            <a:noAutofit/>
          </a:bodyPr>
          <a:lstStyle>
            <a:lvl1pPr marL="0" indent="0">
              <a:lnSpc>
                <a:spcPct val="100000"/>
              </a:lnSpc>
              <a:buFontTx/>
              <a:buNone/>
              <a:defRPr sz="1800">
                <a:solidFill>
                  <a:srgbClr val="FFFFFF"/>
                </a:solidFill>
                <a:latin typeface="+mn-lt"/>
                <a:cs typeface="Segoe UI" panose="020B0502040204020203" pitchFamily="34" charset="0"/>
              </a:defRPr>
            </a:lvl1pPr>
            <a:lvl2pPr marL="317500" indent="0">
              <a:lnSpc>
                <a:spcPct val="100000"/>
              </a:lnSpc>
              <a:buFontTx/>
              <a:buNone/>
              <a:defRPr sz="1800">
                <a:solidFill>
                  <a:srgbClr val="EFEFEF"/>
                </a:solidFill>
              </a:defRPr>
            </a:lvl2pPr>
            <a:lvl3pPr marL="635000" indent="0">
              <a:lnSpc>
                <a:spcPct val="100000"/>
              </a:lnSpc>
              <a:buFontTx/>
              <a:buNone/>
              <a:defRPr sz="1800">
                <a:solidFill>
                  <a:srgbClr val="EFEFEF"/>
                </a:solidFill>
              </a:defRPr>
            </a:lvl3pPr>
            <a:lvl4pPr marL="952500" indent="0">
              <a:lnSpc>
                <a:spcPct val="100000"/>
              </a:lnSpc>
              <a:buFontTx/>
              <a:buNone/>
              <a:defRPr sz="1800">
                <a:solidFill>
                  <a:srgbClr val="EFEFEF"/>
                </a:solidFill>
              </a:defRPr>
            </a:lvl4pPr>
            <a:lvl5pPr marL="1270000" indent="0">
              <a:lnSpc>
                <a:spcPct val="100000"/>
              </a:lnSpc>
              <a:buFontTx/>
              <a:buNone/>
              <a:defRPr sz="1800">
                <a:solidFill>
                  <a:srgbClr val="EFEFEF"/>
                </a:solidFill>
              </a:defRPr>
            </a:lvl5pPr>
          </a:lstStyle>
          <a:p>
            <a:pPr lvl="0"/>
            <a:r>
              <a:rPr lang="da-DK" dirty="0"/>
              <a:t>Tekst</a:t>
            </a:r>
          </a:p>
        </p:txBody>
      </p:sp>
      <p:sp>
        <p:nvSpPr>
          <p:cNvPr id="9" name="Titel 1"/>
          <p:cNvSpPr>
            <a:spLocks noGrp="1"/>
          </p:cNvSpPr>
          <p:nvPr>
            <p:ph type="title" hasCustomPrompt="1"/>
          </p:nvPr>
        </p:nvSpPr>
        <p:spPr>
          <a:xfrm>
            <a:off x="890587" y="1558131"/>
            <a:ext cx="9353551" cy="1728000"/>
          </a:xfrm>
          <a:prstGeom prst="rect">
            <a:avLst/>
          </a:prstGeom>
        </p:spPr>
        <p:txBody>
          <a:bodyPr anchor="b" anchorCtr="0"/>
          <a:lstStyle>
            <a:lvl1pPr>
              <a:defRPr sz="4800">
                <a:solidFill>
                  <a:srgbClr val="FFFFFF"/>
                </a:solidFill>
                <a:latin typeface="+mj-lt"/>
                <a:cs typeface="Segoe UI" panose="020B0502040204020203" pitchFamily="34" charset="0"/>
              </a:defRPr>
            </a:lvl1pPr>
          </a:lstStyle>
          <a:p>
            <a:r>
              <a:rPr lang="da-DK" dirty="0"/>
              <a:t>Titel</a:t>
            </a:r>
          </a:p>
        </p:txBody>
      </p:sp>
      <p:sp>
        <p:nvSpPr>
          <p:cNvPr id="2" name="Pladsholder til tekst 4">
            <a:extLst>
              <a:ext uri="{FF2B5EF4-FFF2-40B4-BE49-F238E27FC236}">
                <a16:creationId xmlns:a16="http://schemas.microsoft.com/office/drawing/2014/main" id="{0E190D5C-5E08-9E3A-E304-236B75C7DC33}"/>
              </a:ext>
            </a:extLst>
          </p:cNvPr>
          <p:cNvSpPr>
            <a:spLocks noGrp="1"/>
          </p:cNvSpPr>
          <p:nvPr>
            <p:ph type="body" sz="quarter" idx="10" hasCustomPrompt="1"/>
          </p:nvPr>
        </p:nvSpPr>
        <p:spPr>
          <a:xfrm>
            <a:off x="890587" y="5567573"/>
            <a:ext cx="4635085" cy="613086"/>
          </a:xfrm>
          <a:prstGeom prst="rect">
            <a:avLst/>
          </a:prstGeom>
        </p:spPr>
        <p:txBody>
          <a:bodyPr anchor="b"/>
          <a:lstStyle>
            <a:lvl1pPr marL="0" indent="0">
              <a:buNone/>
              <a:defRPr sz="1400" baseline="0">
                <a:solidFill>
                  <a:srgbClr val="FFFFFF"/>
                </a:solidFill>
                <a:latin typeface="+mn-lt"/>
              </a:defRPr>
            </a:lvl1pPr>
          </a:lstStyle>
          <a:p>
            <a:r>
              <a:rPr lang="da-DK" dirty="0"/>
              <a:t>Navn, Sted, Dato</a:t>
            </a:r>
          </a:p>
        </p:txBody>
      </p:sp>
    </p:spTree>
    <p:extLst>
      <p:ext uri="{BB962C8B-B14F-4D97-AF65-F5344CB8AC3E}">
        <p14:creationId xmlns:p14="http://schemas.microsoft.com/office/powerpoint/2010/main" val="11673130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el slide, grøn">
    <p:bg>
      <p:bgPr>
        <a:solidFill>
          <a:schemeClr val="accent2"/>
        </a:solidFill>
        <a:effectLst/>
      </p:bgPr>
    </p:bg>
    <p:spTree>
      <p:nvGrpSpPr>
        <p:cNvPr id="1" name=""/>
        <p:cNvGrpSpPr/>
        <p:nvPr/>
      </p:nvGrpSpPr>
      <p:grpSpPr>
        <a:xfrm>
          <a:off x="0" y="0"/>
          <a:ext cx="0" cy="0"/>
          <a:chOff x="0" y="0"/>
          <a:chExt cx="0" cy="0"/>
        </a:xfrm>
      </p:grpSpPr>
      <p:pic>
        <p:nvPicPr>
          <p:cNvPr id="5" name="Grafik 2">
            <a:extLst>
              <a:ext uri="{FF2B5EF4-FFF2-40B4-BE49-F238E27FC236}">
                <a16:creationId xmlns:a16="http://schemas.microsoft.com/office/drawing/2014/main" id="{625D4A33-38C1-80CF-7F25-0EA0F69763E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910695" y="6005272"/>
            <a:ext cx="1078582" cy="739028"/>
          </a:xfrm>
          <a:prstGeom prst="rect">
            <a:avLst/>
          </a:prstGeom>
        </p:spPr>
      </p:pic>
      <p:sp>
        <p:nvSpPr>
          <p:cNvPr id="6" name="Pladsholder til tekst 2">
            <a:extLst>
              <a:ext uri="{FF2B5EF4-FFF2-40B4-BE49-F238E27FC236}">
                <a16:creationId xmlns:a16="http://schemas.microsoft.com/office/drawing/2014/main" id="{30FE3656-0BE5-F546-BFC1-A5E7AE968A7F}"/>
              </a:ext>
            </a:extLst>
          </p:cNvPr>
          <p:cNvSpPr>
            <a:spLocks noGrp="1"/>
          </p:cNvSpPr>
          <p:nvPr>
            <p:ph type="body" sz="quarter" idx="14" hasCustomPrompt="1"/>
          </p:nvPr>
        </p:nvSpPr>
        <p:spPr>
          <a:xfrm>
            <a:off x="890586" y="3822141"/>
            <a:ext cx="9353551" cy="725145"/>
          </a:xfrm>
          <a:prstGeom prst="rect">
            <a:avLst/>
          </a:prstGeom>
        </p:spPr>
        <p:txBody>
          <a:bodyPr anchor="t">
            <a:noAutofit/>
          </a:bodyPr>
          <a:lstStyle>
            <a:lvl1pPr marL="0" indent="0">
              <a:lnSpc>
                <a:spcPct val="100000"/>
              </a:lnSpc>
              <a:buFontTx/>
              <a:buNone/>
              <a:defRPr sz="1800">
                <a:solidFill>
                  <a:srgbClr val="FFFFFF"/>
                </a:solidFill>
                <a:latin typeface="+mn-lt"/>
                <a:cs typeface="Segoe UI" panose="020B0502040204020203" pitchFamily="34" charset="0"/>
              </a:defRPr>
            </a:lvl1pPr>
            <a:lvl2pPr marL="317500" indent="0">
              <a:lnSpc>
                <a:spcPct val="100000"/>
              </a:lnSpc>
              <a:buFontTx/>
              <a:buNone/>
              <a:defRPr sz="1800">
                <a:solidFill>
                  <a:srgbClr val="EFEFEF"/>
                </a:solidFill>
              </a:defRPr>
            </a:lvl2pPr>
            <a:lvl3pPr marL="635000" indent="0">
              <a:lnSpc>
                <a:spcPct val="100000"/>
              </a:lnSpc>
              <a:buFontTx/>
              <a:buNone/>
              <a:defRPr sz="1800">
                <a:solidFill>
                  <a:srgbClr val="EFEFEF"/>
                </a:solidFill>
              </a:defRPr>
            </a:lvl3pPr>
            <a:lvl4pPr marL="952500" indent="0">
              <a:lnSpc>
                <a:spcPct val="100000"/>
              </a:lnSpc>
              <a:buFontTx/>
              <a:buNone/>
              <a:defRPr sz="1800">
                <a:solidFill>
                  <a:srgbClr val="EFEFEF"/>
                </a:solidFill>
              </a:defRPr>
            </a:lvl4pPr>
            <a:lvl5pPr marL="1270000" indent="0">
              <a:lnSpc>
                <a:spcPct val="100000"/>
              </a:lnSpc>
              <a:buFontTx/>
              <a:buNone/>
              <a:defRPr sz="1800">
                <a:solidFill>
                  <a:srgbClr val="EFEFEF"/>
                </a:solidFill>
              </a:defRPr>
            </a:lvl5pPr>
          </a:lstStyle>
          <a:p>
            <a:pPr lvl="0"/>
            <a:r>
              <a:rPr lang="da-DK" dirty="0"/>
              <a:t>Tekst</a:t>
            </a:r>
          </a:p>
        </p:txBody>
      </p:sp>
      <p:sp>
        <p:nvSpPr>
          <p:cNvPr id="9" name="Titel 1"/>
          <p:cNvSpPr>
            <a:spLocks noGrp="1"/>
          </p:cNvSpPr>
          <p:nvPr>
            <p:ph type="title" hasCustomPrompt="1"/>
          </p:nvPr>
        </p:nvSpPr>
        <p:spPr>
          <a:xfrm>
            <a:off x="890587" y="1558131"/>
            <a:ext cx="9353551" cy="1728000"/>
          </a:xfrm>
          <a:prstGeom prst="rect">
            <a:avLst/>
          </a:prstGeom>
        </p:spPr>
        <p:txBody>
          <a:bodyPr anchor="b" anchorCtr="0"/>
          <a:lstStyle>
            <a:lvl1pPr>
              <a:defRPr sz="4800">
                <a:solidFill>
                  <a:srgbClr val="FFFFFF"/>
                </a:solidFill>
                <a:latin typeface="+mj-lt"/>
                <a:cs typeface="Segoe UI" panose="020B0502040204020203" pitchFamily="34" charset="0"/>
              </a:defRPr>
            </a:lvl1pPr>
          </a:lstStyle>
          <a:p>
            <a:r>
              <a:rPr lang="da-DK" dirty="0"/>
              <a:t>Titel</a:t>
            </a:r>
          </a:p>
        </p:txBody>
      </p:sp>
      <p:sp>
        <p:nvSpPr>
          <p:cNvPr id="2" name="Pladsholder til tekst 4">
            <a:extLst>
              <a:ext uri="{FF2B5EF4-FFF2-40B4-BE49-F238E27FC236}">
                <a16:creationId xmlns:a16="http://schemas.microsoft.com/office/drawing/2014/main" id="{F8B6510C-5DCF-3FD0-9709-288831F27F82}"/>
              </a:ext>
            </a:extLst>
          </p:cNvPr>
          <p:cNvSpPr>
            <a:spLocks noGrp="1"/>
          </p:cNvSpPr>
          <p:nvPr>
            <p:ph type="body" sz="quarter" idx="10" hasCustomPrompt="1"/>
          </p:nvPr>
        </p:nvSpPr>
        <p:spPr>
          <a:xfrm>
            <a:off x="890587" y="5567573"/>
            <a:ext cx="4635085" cy="613086"/>
          </a:xfrm>
          <a:prstGeom prst="rect">
            <a:avLst/>
          </a:prstGeom>
        </p:spPr>
        <p:txBody>
          <a:bodyPr anchor="b"/>
          <a:lstStyle>
            <a:lvl1pPr marL="0" indent="0">
              <a:buNone/>
              <a:defRPr sz="1400" baseline="0">
                <a:solidFill>
                  <a:srgbClr val="FFFFFF"/>
                </a:solidFill>
                <a:latin typeface="+mn-lt"/>
              </a:defRPr>
            </a:lvl1pPr>
          </a:lstStyle>
          <a:p>
            <a:r>
              <a:rPr lang="da-DK" dirty="0"/>
              <a:t>Navn, Sted, Dato</a:t>
            </a:r>
          </a:p>
        </p:txBody>
      </p:sp>
    </p:spTree>
    <p:extLst>
      <p:ext uri="{BB962C8B-B14F-4D97-AF65-F5344CB8AC3E}">
        <p14:creationId xmlns:p14="http://schemas.microsoft.com/office/powerpoint/2010/main" val="40822490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el og tekst, hvid">
    <p:spTree>
      <p:nvGrpSpPr>
        <p:cNvPr id="1" name=""/>
        <p:cNvGrpSpPr/>
        <p:nvPr/>
      </p:nvGrpSpPr>
      <p:grpSpPr>
        <a:xfrm>
          <a:off x="0" y="0"/>
          <a:ext cx="0" cy="0"/>
          <a:chOff x="0" y="0"/>
          <a:chExt cx="0" cy="0"/>
        </a:xfrm>
      </p:grpSpPr>
      <p:sp>
        <p:nvSpPr>
          <p:cNvPr id="3" name="Pladsholder til tekst 2">
            <a:extLst>
              <a:ext uri="{FF2B5EF4-FFF2-40B4-BE49-F238E27FC236}">
                <a16:creationId xmlns:a16="http://schemas.microsoft.com/office/drawing/2014/main" id="{734005D5-500C-2547-B140-067EB39CC93C}"/>
              </a:ext>
            </a:extLst>
          </p:cNvPr>
          <p:cNvSpPr>
            <a:spLocks noGrp="1"/>
          </p:cNvSpPr>
          <p:nvPr>
            <p:ph type="body" sz="quarter" idx="10" hasCustomPrompt="1"/>
          </p:nvPr>
        </p:nvSpPr>
        <p:spPr>
          <a:xfrm>
            <a:off x="716399" y="1565248"/>
            <a:ext cx="10760400" cy="4284000"/>
          </a:xfrm>
          <a:prstGeom prst="rect">
            <a:avLst/>
          </a:prstGeom>
        </p:spPr>
        <p:txBody>
          <a:bodyPr anchor="t">
            <a:noAutofit/>
          </a:bodyPr>
          <a:lstStyle>
            <a:lvl1pPr marL="0" indent="0">
              <a:lnSpc>
                <a:spcPct val="100000"/>
              </a:lnSpc>
              <a:buNone/>
              <a:defRPr sz="1800">
                <a:solidFill>
                  <a:srgbClr val="000000"/>
                </a:solidFill>
                <a:latin typeface="Segoe UI" panose="020B0502040204020203" pitchFamily="34" charset="0"/>
                <a:cs typeface="Segoe UI" panose="020B0502040204020203" pitchFamily="34" charset="0"/>
              </a:defRPr>
            </a:lvl1pPr>
            <a:lvl2pPr marL="317500" indent="0">
              <a:lnSpc>
                <a:spcPct val="100000"/>
              </a:lnSpc>
              <a:buNone/>
              <a:defRPr sz="1600"/>
            </a:lvl2pPr>
            <a:lvl3pPr marL="635000" indent="0">
              <a:lnSpc>
                <a:spcPct val="100000"/>
              </a:lnSpc>
              <a:buNone/>
              <a:defRPr sz="1400"/>
            </a:lvl3pPr>
            <a:lvl4pPr marL="952500" indent="0">
              <a:lnSpc>
                <a:spcPct val="100000"/>
              </a:lnSpc>
              <a:buNone/>
              <a:defRPr sz="1800"/>
            </a:lvl4pPr>
            <a:lvl5pPr marL="1270000" indent="0">
              <a:lnSpc>
                <a:spcPct val="100000"/>
              </a:lnSpc>
              <a:buNone/>
              <a:defRPr sz="1800"/>
            </a:lvl5pPr>
          </a:lstStyle>
          <a:p>
            <a:pPr lvl="0"/>
            <a:r>
              <a:rPr lang="da-DK" noProof="0" dirty="0"/>
              <a:t>Tekst</a:t>
            </a:r>
          </a:p>
        </p:txBody>
      </p:sp>
      <p:sp>
        <p:nvSpPr>
          <p:cNvPr id="2" name="Titel 1">
            <a:extLst>
              <a:ext uri="{FF2B5EF4-FFF2-40B4-BE49-F238E27FC236}">
                <a16:creationId xmlns:a16="http://schemas.microsoft.com/office/drawing/2014/main" id="{A71FA1FB-0AB3-4B22-CDFD-2A1029FD1AFC}"/>
              </a:ext>
            </a:extLst>
          </p:cNvPr>
          <p:cNvSpPr>
            <a:spLocks noGrp="1"/>
          </p:cNvSpPr>
          <p:nvPr>
            <p:ph type="title" hasCustomPrompt="1"/>
          </p:nvPr>
        </p:nvSpPr>
        <p:spPr>
          <a:xfrm>
            <a:off x="716400" y="655609"/>
            <a:ext cx="10761784" cy="576843"/>
          </a:xfrm>
          <a:prstGeom prst="rect">
            <a:avLst/>
          </a:prstGeom>
        </p:spPr>
        <p:txBody>
          <a:bodyPr/>
          <a:lstStyle>
            <a:lvl1pPr>
              <a:defRPr>
                <a:solidFill>
                  <a:srgbClr val="000000"/>
                </a:solidFill>
              </a:defRPr>
            </a:lvl1pPr>
          </a:lstStyle>
          <a:p>
            <a:r>
              <a:rPr lang="da-DK" dirty="0"/>
              <a:t>Overskrift</a:t>
            </a:r>
            <a:endParaRPr lang="en-GB" dirty="0"/>
          </a:p>
        </p:txBody>
      </p:sp>
      <p:sp>
        <p:nvSpPr>
          <p:cNvPr id="9" name="Pladsholder til tekst 5">
            <a:extLst>
              <a:ext uri="{FF2B5EF4-FFF2-40B4-BE49-F238E27FC236}">
                <a16:creationId xmlns:a16="http://schemas.microsoft.com/office/drawing/2014/main" id="{C5B5FA01-B925-FAB7-10E1-A4A143389682}"/>
              </a:ext>
            </a:extLst>
          </p:cNvPr>
          <p:cNvSpPr>
            <a:spLocks noGrp="1"/>
          </p:cNvSpPr>
          <p:nvPr>
            <p:ph type="body" sz="quarter" idx="11" hasCustomPrompt="1"/>
          </p:nvPr>
        </p:nvSpPr>
        <p:spPr>
          <a:xfrm>
            <a:off x="716400" y="6471911"/>
            <a:ext cx="5291855" cy="172537"/>
          </a:xfrm>
          <a:prstGeom prst="rect">
            <a:avLst/>
          </a:prstGeom>
        </p:spPr>
        <p:txBody>
          <a:bodyPr/>
          <a:lstStyle>
            <a:lvl1pPr marL="0" indent="0">
              <a:buFontTx/>
              <a:buNone/>
              <a:defRPr sz="1100" i="1">
                <a:solidFill>
                  <a:srgbClr val="000000"/>
                </a:solidFill>
                <a:latin typeface="Segoe UI Light" panose="020B0502040204020203" pitchFamily="34" charset="0"/>
                <a:cs typeface="Segoe UI Light" panose="020B0502040204020203" pitchFamily="34" charset="0"/>
              </a:defRPr>
            </a:lvl1pPr>
            <a:lvl2pPr marL="180000" indent="0">
              <a:buNone/>
              <a:defRPr/>
            </a:lvl2pPr>
          </a:lstStyle>
          <a:p>
            <a:pPr lvl="0"/>
            <a:r>
              <a:rPr lang="da-DK" dirty="0"/>
              <a:t>Kilde</a:t>
            </a:r>
          </a:p>
        </p:txBody>
      </p:sp>
      <p:sp>
        <p:nvSpPr>
          <p:cNvPr id="4" name="Pladsholder til slidenummer 3">
            <a:extLst>
              <a:ext uri="{FF2B5EF4-FFF2-40B4-BE49-F238E27FC236}">
                <a16:creationId xmlns:a16="http://schemas.microsoft.com/office/drawing/2014/main" id="{858CE228-B451-42EE-88AF-685C7F449F6B}"/>
              </a:ext>
            </a:extLst>
          </p:cNvPr>
          <p:cNvSpPr>
            <a:spLocks noGrp="1"/>
          </p:cNvSpPr>
          <p:nvPr>
            <p:ph type="sldNum" sz="quarter" idx="12"/>
          </p:nvPr>
        </p:nvSpPr>
        <p:spPr/>
        <p:txBody>
          <a:bodyPr/>
          <a:lstStyle/>
          <a:p>
            <a:fld id="{7676AC59-0CE6-4F7C-BAB6-6A8D373AED99}" type="slidenum">
              <a:rPr lang="da-DK" smtClean="0"/>
              <a:pPr/>
              <a:t>‹nr.›</a:t>
            </a:fld>
            <a:endParaRPr lang="da-DK" dirty="0"/>
          </a:p>
        </p:txBody>
      </p:sp>
    </p:spTree>
    <p:extLst>
      <p:ext uri="{BB962C8B-B14F-4D97-AF65-F5344CB8AC3E}">
        <p14:creationId xmlns:p14="http://schemas.microsoft.com/office/powerpoint/2010/main" val="2019197712"/>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el og tekst, rød">
    <p:bg>
      <p:bgPr>
        <a:solidFill>
          <a:schemeClr val="accent1"/>
        </a:solidFill>
        <a:effectLst/>
      </p:bgPr>
    </p:bg>
    <p:spTree>
      <p:nvGrpSpPr>
        <p:cNvPr id="1" name=""/>
        <p:cNvGrpSpPr/>
        <p:nvPr/>
      </p:nvGrpSpPr>
      <p:grpSpPr>
        <a:xfrm>
          <a:off x="0" y="0"/>
          <a:ext cx="0" cy="0"/>
          <a:chOff x="0" y="0"/>
          <a:chExt cx="0" cy="0"/>
        </a:xfrm>
      </p:grpSpPr>
      <p:sp>
        <p:nvSpPr>
          <p:cNvPr id="3" name="Pladsholder til tekst 2">
            <a:extLst>
              <a:ext uri="{FF2B5EF4-FFF2-40B4-BE49-F238E27FC236}">
                <a16:creationId xmlns:a16="http://schemas.microsoft.com/office/drawing/2014/main" id="{734005D5-500C-2547-B140-067EB39CC93C}"/>
              </a:ext>
            </a:extLst>
          </p:cNvPr>
          <p:cNvSpPr>
            <a:spLocks noGrp="1"/>
          </p:cNvSpPr>
          <p:nvPr>
            <p:ph type="body" sz="quarter" idx="10" hasCustomPrompt="1"/>
          </p:nvPr>
        </p:nvSpPr>
        <p:spPr>
          <a:xfrm>
            <a:off x="716399" y="1565248"/>
            <a:ext cx="10760400" cy="4284000"/>
          </a:xfrm>
          <a:prstGeom prst="rect">
            <a:avLst/>
          </a:prstGeom>
        </p:spPr>
        <p:txBody>
          <a:bodyPr anchor="t">
            <a:noAutofit/>
          </a:bodyPr>
          <a:lstStyle>
            <a:lvl1pPr marL="0" indent="0">
              <a:lnSpc>
                <a:spcPct val="100000"/>
              </a:lnSpc>
              <a:buNone/>
              <a:defRPr sz="1800">
                <a:solidFill>
                  <a:srgbClr val="FFFFFF"/>
                </a:solidFill>
                <a:latin typeface="Segoe UI" panose="020B0502040204020203" pitchFamily="34" charset="0"/>
                <a:cs typeface="Segoe UI" panose="020B0502040204020203" pitchFamily="34" charset="0"/>
              </a:defRPr>
            </a:lvl1pPr>
            <a:lvl2pPr marL="317500" indent="0">
              <a:lnSpc>
                <a:spcPct val="100000"/>
              </a:lnSpc>
              <a:buNone/>
              <a:defRPr sz="1600"/>
            </a:lvl2pPr>
            <a:lvl3pPr marL="635000" indent="0">
              <a:lnSpc>
                <a:spcPct val="100000"/>
              </a:lnSpc>
              <a:buNone/>
              <a:defRPr sz="1400"/>
            </a:lvl3pPr>
            <a:lvl4pPr marL="952500" indent="0">
              <a:lnSpc>
                <a:spcPct val="100000"/>
              </a:lnSpc>
              <a:buNone/>
              <a:defRPr sz="1800"/>
            </a:lvl4pPr>
            <a:lvl5pPr marL="1270000" indent="0">
              <a:lnSpc>
                <a:spcPct val="100000"/>
              </a:lnSpc>
              <a:buNone/>
              <a:defRPr sz="1800"/>
            </a:lvl5pPr>
          </a:lstStyle>
          <a:p>
            <a:pPr lvl="0"/>
            <a:r>
              <a:rPr lang="da-DK" noProof="0" dirty="0"/>
              <a:t>Tekst</a:t>
            </a:r>
          </a:p>
        </p:txBody>
      </p:sp>
      <p:pic>
        <p:nvPicPr>
          <p:cNvPr id="4" name="Grafik 2">
            <a:extLst>
              <a:ext uri="{FF2B5EF4-FFF2-40B4-BE49-F238E27FC236}">
                <a16:creationId xmlns:a16="http://schemas.microsoft.com/office/drawing/2014/main" id="{625D4A33-38C1-80CF-7F25-0EA0F69763E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910695" y="6005272"/>
            <a:ext cx="1078582" cy="739028"/>
          </a:xfrm>
          <a:prstGeom prst="rect">
            <a:avLst/>
          </a:prstGeom>
        </p:spPr>
      </p:pic>
      <p:sp>
        <p:nvSpPr>
          <p:cNvPr id="2" name="Titel 1">
            <a:extLst>
              <a:ext uri="{FF2B5EF4-FFF2-40B4-BE49-F238E27FC236}">
                <a16:creationId xmlns:a16="http://schemas.microsoft.com/office/drawing/2014/main" id="{1140B891-2650-537A-27DD-B25E4D6D05A1}"/>
              </a:ext>
            </a:extLst>
          </p:cNvPr>
          <p:cNvSpPr>
            <a:spLocks noGrp="1"/>
          </p:cNvSpPr>
          <p:nvPr>
            <p:ph type="title" hasCustomPrompt="1"/>
          </p:nvPr>
        </p:nvSpPr>
        <p:spPr>
          <a:xfrm>
            <a:off x="716400" y="655609"/>
            <a:ext cx="10761784" cy="576843"/>
          </a:xfrm>
          <a:prstGeom prst="rect">
            <a:avLst/>
          </a:prstGeom>
        </p:spPr>
        <p:txBody>
          <a:bodyPr/>
          <a:lstStyle>
            <a:lvl1pPr>
              <a:defRPr>
                <a:solidFill>
                  <a:srgbClr val="FFFFFF"/>
                </a:solidFill>
              </a:defRPr>
            </a:lvl1pPr>
          </a:lstStyle>
          <a:p>
            <a:r>
              <a:rPr lang="da-DK" dirty="0"/>
              <a:t>Overskrift</a:t>
            </a:r>
            <a:endParaRPr lang="en-GB" dirty="0"/>
          </a:p>
        </p:txBody>
      </p:sp>
      <p:sp>
        <p:nvSpPr>
          <p:cNvPr id="5" name="Pladsholder til tekst 5">
            <a:extLst>
              <a:ext uri="{FF2B5EF4-FFF2-40B4-BE49-F238E27FC236}">
                <a16:creationId xmlns:a16="http://schemas.microsoft.com/office/drawing/2014/main" id="{47AB5D0A-12FA-707B-349E-93FB006A2711}"/>
              </a:ext>
            </a:extLst>
          </p:cNvPr>
          <p:cNvSpPr>
            <a:spLocks noGrp="1"/>
          </p:cNvSpPr>
          <p:nvPr>
            <p:ph type="body" sz="quarter" idx="11" hasCustomPrompt="1"/>
          </p:nvPr>
        </p:nvSpPr>
        <p:spPr>
          <a:xfrm>
            <a:off x="716400" y="6472520"/>
            <a:ext cx="5292000" cy="172537"/>
          </a:xfrm>
          <a:prstGeom prst="rect">
            <a:avLst/>
          </a:prstGeom>
        </p:spPr>
        <p:txBody>
          <a:bodyPr/>
          <a:lstStyle>
            <a:lvl1pPr marL="0" indent="0">
              <a:buFontTx/>
              <a:buNone/>
              <a:defRPr sz="1100" i="1">
                <a:solidFill>
                  <a:srgbClr val="FFFFFF"/>
                </a:solidFill>
                <a:latin typeface="Segoe UI Light" panose="020B0502040204020203" pitchFamily="34" charset="0"/>
                <a:cs typeface="Segoe UI Light" panose="020B0502040204020203" pitchFamily="34" charset="0"/>
              </a:defRPr>
            </a:lvl1pPr>
            <a:lvl2pPr marL="180000" indent="0">
              <a:buNone/>
              <a:defRPr/>
            </a:lvl2pPr>
          </a:lstStyle>
          <a:p>
            <a:pPr lvl="0"/>
            <a:r>
              <a:rPr lang="da-DK" dirty="0"/>
              <a:t>Kilde</a:t>
            </a:r>
          </a:p>
        </p:txBody>
      </p:sp>
    </p:spTree>
    <p:extLst>
      <p:ext uri="{BB962C8B-B14F-4D97-AF65-F5344CB8AC3E}">
        <p14:creationId xmlns:p14="http://schemas.microsoft.com/office/powerpoint/2010/main" val="2265725403"/>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el og tekst, blå">
    <p:bg>
      <p:bgPr>
        <a:solidFill>
          <a:schemeClr val="accent3"/>
        </a:solidFill>
        <a:effectLst/>
      </p:bgPr>
    </p:bg>
    <p:spTree>
      <p:nvGrpSpPr>
        <p:cNvPr id="1" name=""/>
        <p:cNvGrpSpPr/>
        <p:nvPr/>
      </p:nvGrpSpPr>
      <p:grpSpPr>
        <a:xfrm>
          <a:off x="0" y="0"/>
          <a:ext cx="0" cy="0"/>
          <a:chOff x="0" y="0"/>
          <a:chExt cx="0" cy="0"/>
        </a:xfrm>
      </p:grpSpPr>
      <p:pic>
        <p:nvPicPr>
          <p:cNvPr id="4" name="Grafik 2">
            <a:extLst>
              <a:ext uri="{FF2B5EF4-FFF2-40B4-BE49-F238E27FC236}">
                <a16:creationId xmlns:a16="http://schemas.microsoft.com/office/drawing/2014/main" id="{625D4A33-38C1-80CF-7F25-0EA0F69763E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910695" y="6005272"/>
            <a:ext cx="1078582" cy="739028"/>
          </a:xfrm>
          <a:prstGeom prst="rect">
            <a:avLst/>
          </a:prstGeom>
        </p:spPr>
      </p:pic>
      <p:sp>
        <p:nvSpPr>
          <p:cNvPr id="2" name="Pladsholder til tekst 2">
            <a:extLst>
              <a:ext uri="{FF2B5EF4-FFF2-40B4-BE49-F238E27FC236}">
                <a16:creationId xmlns:a16="http://schemas.microsoft.com/office/drawing/2014/main" id="{E12BF009-963C-76D7-6D47-D680D8C31B1F}"/>
              </a:ext>
            </a:extLst>
          </p:cNvPr>
          <p:cNvSpPr>
            <a:spLocks noGrp="1"/>
          </p:cNvSpPr>
          <p:nvPr>
            <p:ph type="body" sz="quarter" idx="10" hasCustomPrompt="1"/>
          </p:nvPr>
        </p:nvSpPr>
        <p:spPr>
          <a:xfrm>
            <a:off x="716399" y="1565248"/>
            <a:ext cx="10760400" cy="4284000"/>
          </a:xfrm>
          <a:prstGeom prst="rect">
            <a:avLst/>
          </a:prstGeom>
        </p:spPr>
        <p:txBody>
          <a:bodyPr anchor="t">
            <a:noAutofit/>
          </a:bodyPr>
          <a:lstStyle>
            <a:lvl1pPr marL="0" indent="0">
              <a:lnSpc>
                <a:spcPct val="100000"/>
              </a:lnSpc>
              <a:buNone/>
              <a:defRPr sz="1800">
                <a:solidFill>
                  <a:srgbClr val="FFFFFF"/>
                </a:solidFill>
                <a:latin typeface="Segoe UI" panose="020B0502040204020203" pitchFamily="34" charset="0"/>
                <a:cs typeface="Segoe UI" panose="020B0502040204020203" pitchFamily="34" charset="0"/>
              </a:defRPr>
            </a:lvl1pPr>
            <a:lvl2pPr marL="317500" indent="0">
              <a:lnSpc>
                <a:spcPct val="100000"/>
              </a:lnSpc>
              <a:buNone/>
              <a:defRPr sz="1600"/>
            </a:lvl2pPr>
            <a:lvl3pPr marL="635000" indent="0">
              <a:lnSpc>
                <a:spcPct val="100000"/>
              </a:lnSpc>
              <a:buNone/>
              <a:defRPr sz="1400"/>
            </a:lvl3pPr>
            <a:lvl4pPr marL="952500" indent="0">
              <a:lnSpc>
                <a:spcPct val="100000"/>
              </a:lnSpc>
              <a:buNone/>
              <a:defRPr sz="1800"/>
            </a:lvl4pPr>
            <a:lvl5pPr marL="1270000" indent="0">
              <a:lnSpc>
                <a:spcPct val="100000"/>
              </a:lnSpc>
              <a:buNone/>
              <a:defRPr sz="1800"/>
            </a:lvl5pPr>
          </a:lstStyle>
          <a:p>
            <a:pPr lvl="0"/>
            <a:r>
              <a:rPr lang="da-DK" noProof="0" dirty="0"/>
              <a:t>Tekst</a:t>
            </a:r>
          </a:p>
        </p:txBody>
      </p:sp>
      <p:sp>
        <p:nvSpPr>
          <p:cNvPr id="5" name="Titel 1">
            <a:extLst>
              <a:ext uri="{FF2B5EF4-FFF2-40B4-BE49-F238E27FC236}">
                <a16:creationId xmlns:a16="http://schemas.microsoft.com/office/drawing/2014/main" id="{BC0A7D13-B1FF-DC7E-53FD-19BBDB14A9A9}"/>
              </a:ext>
            </a:extLst>
          </p:cNvPr>
          <p:cNvSpPr>
            <a:spLocks noGrp="1"/>
          </p:cNvSpPr>
          <p:nvPr>
            <p:ph type="title" hasCustomPrompt="1"/>
          </p:nvPr>
        </p:nvSpPr>
        <p:spPr>
          <a:xfrm>
            <a:off x="715108" y="655609"/>
            <a:ext cx="10761784" cy="576843"/>
          </a:xfrm>
          <a:prstGeom prst="rect">
            <a:avLst/>
          </a:prstGeom>
        </p:spPr>
        <p:txBody>
          <a:bodyPr/>
          <a:lstStyle>
            <a:lvl1pPr>
              <a:defRPr>
                <a:solidFill>
                  <a:srgbClr val="FFFFFF"/>
                </a:solidFill>
              </a:defRPr>
            </a:lvl1pPr>
          </a:lstStyle>
          <a:p>
            <a:r>
              <a:rPr lang="da-DK" dirty="0"/>
              <a:t>Overskrift</a:t>
            </a:r>
            <a:endParaRPr lang="en-GB" dirty="0"/>
          </a:p>
        </p:txBody>
      </p:sp>
      <p:sp>
        <p:nvSpPr>
          <p:cNvPr id="8" name="Pladsholder til tekst 5">
            <a:extLst>
              <a:ext uri="{FF2B5EF4-FFF2-40B4-BE49-F238E27FC236}">
                <a16:creationId xmlns:a16="http://schemas.microsoft.com/office/drawing/2014/main" id="{CC6AF95A-460C-375F-0E34-1579063405BD}"/>
              </a:ext>
            </a:extLst>
          </p:cNvPr>
          <p:cNvSpPr>
            <a:spLocks noGrp="1"/>
          </p:cNvSpPr>
          <p:nvPr>
            <p:ph type="body" sz="quarter" idx="11" hasCustomPrompt="1"/>
          </p:nvPr>
        </p:nvSpPr>
        <p:spPr>
          <a:xfrm>
            <a:off x="716400" y="6472520"/>
            <a:ext cx="5292000" cy="172537"/>
          </a:xfrm>
          <a:prstGeom prst="rect">
            <a:avLst/>
          </a:prstGeom>
        </p:spPr>
        <p:txBody>
          <a:bodyPr/>
          <a:lstStyle>
            <a:lvl1pPr marL="0" indent="0">
              <a:buFontTx/>
              <a:buNone/>
              <a:defRPr sz="1100" i="1">
                <a:solidFill>
                  <a:srgbClr val="FFFFFF"/>
                </a:solidFill>
                <a:latin typeface="Segoe UI Light" panose="020B0502040204020203" pitchFamily="34" charset="0"/>
                <a:cs typeface="Segoe UI Light" panose="020B0502040204020203" pitchFamily="34" charset="0"/>
              </a:defRPr>
            </a:lvl1pPr>
            <a:lvl2pPr marL="180000" indent="0">
              <a:buNone/>
              <a:defRPr/>
            </a:lvl2pPr>
          </a:lstStyle>
          <a:p>
            <a:pPr lvl="0"/>
            <a:r>
              <a:rPr lang="da-DK" dirty="0"/>
              <a:t>Kilde</a:t>
            </a:r>
          </a:p>
        </p:txBody>
      </p:sp>
    </p:spTree>
    <p:extLst>
      <p:ext uri="{BB962C8B-B14F-4D97-AF65-F5344CB8AC3E}">
        <p14:creationId xmlns:p14="http://schemas.microsoft.com/office/powerpoint/2010/main" val="1912098559"/>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el og tekst, grøn">
    <p:bg>
      <p:bgPr>
        <a:solidFill>
          <a:schemeClr val="accent2"/>
        </a:solidFill>
        <a:effectLst/>
      </p:bgPr>
    </p:bg>
    <p:spTree>
      <p:nvGrpSpPr>
        <p:cNvPr id="1" name=""/>
        <p:cNvGrpSpPr/>
        <p:nvPr/>
      </p:nvGrpSpPr>
      <p:grpSpPr>
        <a:xfrm>
          <a:off x="0" y="0"/>
          <a:ext cx="0" cy="0"/>
          <a:chOff x="0" y="0"/>
          <a:chExt cx="0" cy="0"/>
        </a:xfrm>
      </p:grpSpPr>
      <p:pic>
        <p:nvPicPr>
          <p:cNvPr id="4" name="Grafik 2">
            <a:extLst>
              <a:ext uri="{FF2B5EF4-FFF2-40B4-BE49-F238E27FC236}">
                <a16:creationId xmlns:a16="http://schemas.microsoft.com/office/drawing/2014/main" id="{625D4A33-38C1-80CF-7F25-0EA0F69763E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910695" y="6005272"/>
            <a:ext cx="1078582" cy="739028"/>
          </a:xfrm>
          <a:prstGeom prst="rect">
            <a:avLst/>
          </a:prstGeom>
        </p:spPr>
      </p:pic>
      <p:sp>
        <p:nvSpPr>
          <p:cNvPr id="2" name="Pladsholder til tekst 2">
            <a:extLst>
              <a:ext uri="{FF2B5EF4-FFF2-40B4-BE49-F238E27FC236}">
                <a16:creationId xmlns:a16="http://schemas.microsoft.com/office/drawing/2014/main" id="{78C9AFF5-3C5D-EC6F-4297-D8C2B0EFAED7}"/>
              </a:ext>
            </a:extLst>
          </p:cNvPr>
          <p:cNvSpPr>
            <a:spLocks noGrp="1"/>
          </p:cNvSpPr>
          <p:nvPr>
            <p:ph type="body" sz="quarter" idx="10" hasCustomPrompt="1"/>
          </p:nvPr>
        </p:nvSpPr>
        <p:spPr>
          <a:xfrm>
            <a:off x="716399" y="1565248"/>
            <a:ext cx="10760400" cy="4284000"/>
          </a:xfrm>
          <a:prstGeom prst="rect">
            <a:avLst/>
          </a:prstGeom>
        </p:spPr>
        <p:txBody>
          <a:bodyPr anchor="t">
            <a:noAutofit/>
          </a:bodyPr>
          <a:lstStyle>
            <a:lvl1pPr marL="0" indent="0">
              <a:lnSpc>
                <a:spcPct val="100000"/>
              </a:lnSpc>
              <a:buNone/>
              <a:defRPr sz="1800">
                <a:solidFill>
                  <a:srgbClr val="FFFFFF"/>
                </a:solidFill>
                <a:latin typeface="Segoe UI" panose="020B0502040204020203" pitchFamily="34" charset="0"/>
                <a:cs typeface="Segoe UI" panose="020B0502040204020203" pitchFamily="34" charset="0"/>
              </a:defRPr>
            </a:lvl1pPr>
            <a:lvl2pPr marL="317500" indent="0">
              <a:lnSpc>
                <a:spcPct val="100000"/>
              </a:lnSpc>
              <a:buNone/>
              <a:defRPr sz="1600"/>
            </a:lvl2pPr>
            <a:lvl3pPr marL="635000" indent="0">
              <a:lnSpc>
                <a:spcPct val="100000"/>
              </a:lnSpc>
              <a:buNone/>
              <a:defRPr sz="1400"/>
            </a:lvl3pPr>
            <a:lvl4pPr marL="952500" indent="0">
              <a:lnSpc>
                <a:spcPct val="100000"/>
              </a:lnSpc>
              <a:buNone/>
              <a:defRPr sz="1800"/>
            </a:lvl4pPr>
            <a:lvl5pPr marL="1270000" indent="0">
              <a:lnSpc>
                <a:spcPct val="100000"/>
              </a:lnSpc>
              <a:buNone/>
              <a:defRPr sz="1800"/>
            </a:lvl5pPr>
          </a:lstStyle>
          <a:p>
            <a:pPr lvl="0"/>
            <a:r>
              <a:rPr lang="da-DK" noProof="0" dirty="0"/>
              <a:t>Tekst</a:t>
            </a:r>
          </a:p>
        </p:txBody>
      </p:sp>
      <p:sp>
        <p:nvSpPr>
          <p:cNvPr id="5" name="Titel 1">
            <a:extLst>
              <a:ext uri="{FF2B5EF4-FFF2-40B4-BE49-F238E27FC236}">
                <a16:creationId xmlns:a16="http://schemas.microsoft.com/office/drawing/2014/main" id="{37B1B2C9-013C-362D-86BF-F14B95F2792C}"/>
              </a:ext>
            </a:extLst>
          </p:cNvPr>
          <p:cNvSpPr>
            <a:spLocks noGrp="1"/>
          </p:cNvSpPr>
          <p:nvPr>
            <p:ph type="title" hasCustomPrompt="1"/>
          </p:nvPr>
        </p:nvSpPr>
        <p:spPr>
          <a:xfrm>
            <a:off x="715108" y="655609"/>
            <a:ext cx="10761784" cy="576843"/>
          </a:xfrm>
          <a:prstGeom prst="rect">
            <a:avLst/>
          </a:prstGeom>
        </p:spPr>
        <p:txBody>
          <a:bodyPr/>
          <a:lstStyle>
            <a:lvl1pPr>
              <a:defRPr>
                <a:solidFill>
                  <a:srgbClr val="FFFFFF"/>
                </a:solidFill>
              </a:defRPr>
            </a:lvl1pPr>
          </a:lstStyle>
          <a:p>
            <a:r>
              <a:rPr lang="da-DK" dirty="0"/>
              <a:t>Overskrift</a:t>
            </a:r>
            <a:endParaRPr lang="en-GB" dirty="0"/>
          </a:p>
        </p:txBody>
      </p:sp>
      <p:sp>
        <p:nvSpPr>
          <p:cNvPr id="8" name="Pladsholder til tekst 5">
            <a:extLst>
              <a:ext uri="{FF2B5EF4-FFF2-40B4-BE49-F238E27FC236}">
                <a16:creationId xmlns:a16="http://schemas.microsoft.com/office/drawing/2014/main" id="{2EFEB197-6143-0B23-7F41-C15AC164A635}"/>
              </a:ext>
            </a:extLst>
          </p:cNvPr>
          <p:cNvSpPr>
            <a:spLocks noGrp="1"/>
          </p:cNvSpPr>
          <p:nvPr>
            <p:ph type="body" sz="quarter" idx="11" hasCustomPrompt="1"/>
          </p:nvPr>
        </p:nvSpPr>
        <p:spPr>
          <a:xfrm>
            <a:off x="716400" y="6472520"/>
            <a:ext cx="5292000" cy="172537"/>
          </a:xfrm>
          <a:prstGeom prst="rect">
            <a:avLst/>
          </a:prstGeom>
        </p:spPr>
        <p:txBody>
          <a:bodyPr/>
          <a:lstStyle>
            <a:lvl1pPr marL="0" indent="0">
              <a:buFontTx/>
              <a:buNone/>
              <a:defRPr sz="1100" i="1">
                <a:solidFill>
                  <a:srgbClr val="FFFFFF"/>
                </a:solidFill>
                <a:latin typeface="Segoe UI Light" panose="020B0502040204020203" pitchFamily="34" charset="0"/>
                <a:cs typeface="Segoe UI Light" panose="020B0502040204020203" pitchFamily="34" charset="0"/>
              </a:defRPr>
            </a:lvl1pPr>
            <a:lvl2pPr marL="180000" indent="0">
              <a:buNone/>
              <a:defRPr/>
            </a:lvl2pPr>
          </a:lstStyle>
          <a:p>
            <a:pPr lvl="0"/>
            <a:r>
              <a:rPr lang="da-DK" dirty="0"/>
              <a:t>Kilde</a:t>
            </a:r>
          </a:p>
        </p:txBody>
      </p:sp>
    </p:spTree>
    <p:extLst>
      <p:ext uri="{BB962C8B-B14F-4D97-AF65-F5344CB8AC3E}">
        <p14:creationId xmlns:p14="http://schemas.microsoft.com/office/powerpoint/2010/main" val="664384723"/>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el og indho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773558F5-EBAE-6648-ABED-DCED00FA234C}"/>
              </a:ext>
            </a:extLst>
          </p:cNvPr>
          <p:cNvSpPr>
            <a:spLocks noGrp="1"/>
          </p:cNvSpPr>
          <p:nvPr>
            <p:ph sz="quarter" idx="10" hasCustomPrompt="1"/>
          </p:nvPr>
        </p:nvSpPr>
        <p:spPr>
          <a:xfrm>
            <a:off x="716400" y="1565247"/>
            <a:ext cx="10744627" cy="4284000"/>
          </a:xfrm>
          <a:prstGeom prst="rect">
            <a:avLst/>
          </a:prstGeom>
        </p:spPr>
        <p:txBody>
          <a:bodyPr anchor="t">
            <a:noAutofit/>
          </a:bodyPr>
          <a:lstStyle>
            <a:lvl1pPr marL="0" indent="0">
              <a:lnSpc>
                <a:spcPct val="100000"/>
              </a:lnSpc>
              <a:buNone/>
              <a:defRPr sz="1800">
                <a:solidFill>
                  <a:srgbClr val="000000"/>
                </a:solidFill>
              </a:defRPr>
            </a:lvl1pPr>
            <a:lvl2pPr marL="317500" indent="0">
              <a:lnSpc>
                <a:spcPct val="100000"/>
              </a:lnSpc>
              <a:buNone/>
              <a:defRPr sz="1800"/>
            </a:lvl2pPr>
            <a:lvl3pPr marL="635000" indent="0">
              <a:lnSpc>
                <a:spcPct val="100000"/>
              </a:lnSpc>
              <a:buNone/>
              <a:defRPr sz="1800"/>
            </a:lvl3pPr>
            <a:lvl4pPr marL="952500" indent="0">
              <a:lnSpc>
                <a:spcPct val="100000"/>
              </a:lnSpc>
              <a:buNone/>
              <a:defRPr sz="1800"/>
            </a:lvl4pPr>
            <a:lvl5pPr marL="1270000" indent="0">
              <a:lnSpc>
                <a:spcPct val="100000"/>
              </a:lnSpc>
              <a:buNone/>
              <a:defRPr sz="1800"/>
            </a:lvl5pPr>
          </a:lstStyle>
          <a:p>
            <a:pPr lvl="0"/>
            <a:r>
              <a:rPr lang="da-DK" dirty="0"/>
              <a:t>Tekst</a:t>
            </a:r>
          </a:p>
        </p:txBody>
      </p:sp>
      <p:grpSp>
        <p:nvGrpSpPr>
          <p:cNvPr id="5" name="Gruppe 4"/>
          <p:cNvGrpSpPr/>
          <p:nvPr userDrawn="1"/>
        </p:nvGrpSpPr>
        <p:grpSpPr>
          <a:xfrm>
            <a:off x="-2585321" y="655609"/>
            <a:ext cx="2160000" cy="4320000"/>
            <a:chOff x="-2272805" y="-11575"/>
            <a:chExt cx="2160000" cy="4320000"/>
          </a:xfrm>
        </p:grpSpPr>
        <p:pic>
          <p:nvPicPr>
            <p:cNvPr id="7" name="Billede 25"/>
            <p:cNvPicPr>
              <a:picLocks noChangeAspect="1"/>
            </p:cNvPicPr>
            <p:nvPr/>
          </p:nvPicPr>
          <p:blipFill>
            <a:blip r:embed="rId2"/>
            <a:stretch>
              <a:fillRect/>
            </a:stretch>
          </p:blipFill>
          <p:spPr>
            <a:xfrm>
              <a:off x="-472805" y="246646"/>
              <a:ext cx="360000" cy="385115"/>
            </a:xfrm>
            <a:prstGeom prst="rect">
              <a:avLst/>
            </a:prstGeom>
          </p:spPr>
        </p:pic>
        <p:pic>
          <p:nvPicPr>
            <p:cNvPr id="8" name="Billede 36"/>
            <p:cNvPicPr>
              <a:picLocks noChangeAspect="1"/>
            </p:cNvPicPr>
            <p:nvPr/>
          </p:nvPicPr>
          <p:blipFill>
            <a:blip r:embed="rId3"/>
            <a:stretch>
              <a:fillRect/>
            </a:stretch>
          </p:blipFill>
          <p:spPr>
            <a:xfrm>
              <a:off x="-472805" y="1125489"/>
              <a:ext cx="360000" cy="343255"/>
            </a:xfrm>
            <a:prstGeom prst="rect">
              <a:avLst/>
            </a:prstGeom>
          </p:spPr>
        </p:pic>
        <p:pic>
          <p:nvPicPr>
            <p:cNvPr id="10" name="Billede 37"/>
            <p:cNvPicPr>
              <a:picLocks noChangeAspect="1"/>
            </p:cNvPicPr>
            <p:nvPr/>
          </p:nvPicPr>
          <p:blipFill>
            <a:blip r:embed="rId4"/>
            <a:stretch>
              <a:fillRect/>
            </a:stretch>
          </p:blipFill>
          <p:spPr>
            <a:xfrm>
              <a:off x="-472805" y="1893415"/>
              <a:ext cx="360000" cy="369231"/>
            </a:xfrm>
            <a:prstGeom prst="rect">
              <a:avLst/>
            </a:prstGeom>
          </p:spPr>
        </p:pic>
        <p:sp>
          <p:nvSpPr>
            <p:cNvPr id="4" name="Text Box 48">
              <a:extLst>
                <a:ext uri="{FF2B5EF4-FFF2-40B4-BE49-F238E27FC236}">
                  <a16:creationId xmlns:a16="http://schemas.microsoft.com/office/drawing/2014/main" id="{A74A57FE-ADEE-778E-61CB-9508D6E0FC53}"/>
                </a:ext>
              </a:extLst>
            </p:cNvPr>
            <p:cNvSpPr txBox="1">
              <a:spLocks noChangeArrowheads="1"/>
            </p:cNvSpPr>
            <p:nvPr userDrawn="1"/>
          </p:nvSpPr>
          <p:spPr bwMode="auto">
            <a:xfrm>
              <a:off x="-2272805" y="-11575"/>
              <a:ext cx="1800000" cy="43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72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Aft>
                  <a:spcPts val="300"/>
                </a:spcAft>
                <a:defRPr/>
              </a:pPr>
              <a:r>
                <a:rPr lang="da-DK" sz="1000" b="1" noProof="1">
                  <a:solidFill>
                    <a:schemeClr val="tx1"/>
                  </a:solidFill>
                  <a:latin typeface="+mn-lt"/>
                  <a:cs typeface="Arial" panose="020B0604020202020204" pitchFamily="34" charset="0"/>
                </a:rPr>
                <a:t>Indsæt billede</a:t>
              </a:r>
              <a:br>
                <a:rPr lang="da-DK" sz="1000" b="1" noProof="1">
                  <a:solidFill>
                    <a:schemeClr val="tx1"/>
                  </a:solidFill>
                  <a:latin typeface="+mn-lt"/>
                  <a:cs typeface="Arial" panose="020B0604020202020204" pitchFamily="34" charset="0"/>
                </a:rPr>
              </a:br>
              <a:r>
                <a:rPr lang="da-DK" sz="1000" noProof="1">
                  <a:solidFill>
                    <a:schemeClr val="tx1"/>
                  </a:solidFill>
                  <a:latin typeface="+mn-lt"/>
                  <a:cs typeface="Arial" panose="020B0604020202020204" pitchFamily="34" charset="0"/>
                </a:rPr>
                <a:t>Klik på ikonet i midten af boksen for at indsætte et billede, der passer til dit emne. </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Find VIVEs fotoarkiv her:</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M:\Designbibliotek\Foto</a:t>
              </a:r>
            </a:p>
            <a:p>
              <a:pPr eaLnBrk="1" hangingPunct="1">
                <a:lnSpc>
                  <a:spcPct val="90000"/>
                </a:lnSpc>
                <a:spcAft>
                  <a:spcPts val="300"/>
                </a:spcAft>
                <a:defRPr/>
              </a:pP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Beskær billede</a:t>
              </a:r>
              <a:br>
                <a:rPr lang="da-DK" sz="1000" b="1" noProof="1">
                  <a:solidFill>
                    <a:schemeClr val="tx1"/>
                  </a:solidFill>
                  <a:latin typeface="+mn-lt"/>
                  <a:cs typeface="Arial" panose="020B0604020202020204" pitchFamily="34" charset="0"/>
                </a:rPr>
              </a:br>
              <a:r>
                <a:rPr lang="da-DK" sz="1000" b="1" noProof="1">
                  <a:solidFill>
                    <a:schemeClr val="tx1"/>
                  </a:solidFill>
                  <a:latin typeface="+mn-lt"/>
                  <a:cs typeface="Arial" panose="020B0604020202020204" pitchFamily="34" charset="0"/>
                </a:rPr>
                <a:t>1</a:t>
              </a:r>
              <a:r>
                <a:rPr lang="da-DK" sz="1000" noProof="1">
                  <a:solidFill>
                    <a:schemeClr val="tx1"/>
                  </a:solidFill>
                  <a:latin typeface="+mn-lt"/>
                  <a:cs typeface="Arial" panose="020B0604020202020204" pitchFamily="34" charset="0"/>
                </a:rPr>
                <a:t>. Klik Formatér </a:t>
              </a:r>
              <a:r>
                <a:rPr lang="da-DK" sz="1000" noProof="1">
                  <a:solidFill>
                    <a:schemeClr val="tx1"/>
                  </a:solidFill>
                  <a:latin typeface="+mn-lt"/>
                  <a:cs typeface="Arial" panose="020B0604020202020204" pitchFamily="34" charset="0"/>
                  <a:sym typeface="Wingdings" panose="05000000000000000000" pitchFamily="2" charset="2"/>
                </a:rPr>
                <a:t> </a:t>
              </a:r>
              <a:r>
                <a:rPr lang="da-DK" sz="1000" b="1" noProof="1">
                  <a:solidFill>
                    <a:schemeClr val="tx1"/>
                  </a:solidFill>
                  <a:latin typeface="+mn-lt"/>
                  <a:cs typeface="Arial" panose="020B0604020202020204" pitchFamily="34" charset="0"/>
                </a:rPr>
                <a:t>Beskær</a:t>
              </a:r>
              <a:r>
                <a:rPr lang="da-DK" sz="1000" noProof="1">
                  <a:solidFill>
                    <a:schemeClr val="tx1"/>
                  </a:solidFill>
                  <a:latin typeface="+mn-lt"/>
                  <a:cs typeface="Arial" panose="020B0604020202020204" pitchFamily="34" charset="0"/>
                </a:rPr>
                <a:t> for at ændre billedets udsnit</a:t>
              </a:r>
              <a:r>
                <a:rPr lang="da-DK" sz="1000" baseline="0" noProof="1">
                  <a:solidFill>
                    <a:schemeClr val="tx1"/>
                  </a:solidFill>
                  <a:latin typeface="+mn-lt"/>
                  <a:cs typeface="Arial" panose="020B0604020202020204" pitchFamily="34" charset="0"/>
                </a:rPr>
                <a:t> eller </a:t>
              </a:r>
              <a:r>
                <a:rPr lang="da-DK" sz="1000" noProof="1">
                  <a:solidFill>
                    <a:schemeClr val="tx1"/>
                  </a:solidFill>
                  <a:latin typeface="+mn-lt"/>
                  <a:cs typeface="Arial" panose="020B0604020202020204" pitchFamily="34" charset="0"/>
                </a:rPr>
                <a:t>størrelse.</a:t>
              </a:r>
            </a:p>
            <a:p>
              <a:pPr eaLnBrk="1" hangingPunct="1">
                <a:lnSpc>
                  <a:spcPct val="90000"/>
                </a:lnSpc>
                <a:spcAft>
                  <a:spcPts val="300"/>
                </a:spcAft>
                <a:defRPr/>
              </a:pP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Skalér billede</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Hold </a:t>
              </a:r>
              <a:r>
                <a:rPr lang="da-DK" sz="1000" b="1" noProof="1">
                  <a:solidFill>
                    <a:schemeClr val="tx1"/>
                  </a:solidFill>
                  <a:latin typeface="+mn-lt"/>
                  <a:cs typeface="Arial" panose="020B0604020202020204" pitchFamily="34" charset="0"/>
                </a:rPr>
                <a:t>SHIFT</a:t>
              </a:r>
              <a:r>
                <a:rPr lang="da-DK" sz="1000" noProof="1">
                  <a:solidFill>
                    <a:schemeClr val="tx1"/>
                  </a:solidFill>
                  <a:latin typeface="+mn-lt"/>
                  <a:cs typeface="Arial" panose="020B0604020202020204" pitchFamily="34" charset="0"/>
                </a:rPr>
                <a:t>-knappen nede, mens du trækker i billedets hjørner. Så bevarer</a:t>
              </a:r>
              <a:r>
                <a:rPr lang="da-DK" sz="1000" baseline="0" noProof="1">
                  <a:solidFill>
                    <a:schemeClr val="tx1"/>
                  </a:solidFill>
                  <a:latin typeface="+mn-lt"/>
                  <a:cs typeface="Arial" panose="020B0604020202020204" pitchFamily="34" charset="0"/>
                </a:rPr>
                <a:t> du proportionerne i billedet.</a:t>
              </a: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endParaRPr lang="da-DK" sz="1000" b="1"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Tip: </a:t>
              </a:r>
              <a:r>
                <a:rPr lang="da-DK" sz="1000" noProof="1">
                  <a:solidFill>
                    <a:schemeClr val="tx1"/>
                  </a:solidFill>
                  <a:latin typeface="+mn-lt"/>
                  <a:cs typeface="Arial" panose="020B0604020202020204" pitchFamily="34" charset="0"/>
                </a:rPr>
                <a:t>Hvis du sletter billedet og indsætter et nyt, kan billedet lægge sig foran tekst og grafik. Hvis dette sker, skal du vælge billedet, højreklikke og vælge </a:t>
              </a:r>
              <a:r>
                <a:rPr lang="da-DK" sz="1000" b="1" noProof="1">
                  <a:solidFill>
                    <a:schemeClr val="tx1"/>
                  </a:solidFill>
                  <a:latin typeface="+mn-lt"/>
                  <a:cs typeface="Arial" panose="020B0604020202020204" pitchFamily="34" charset="0"/>
                </a:rPr>
                <a:t>Placer bagerst</a:t>
              </a:r>
            </a:p>
            <a:p>
              <a:pPr eaLnBrk="1" hangingPunct="1">
                <a:lnSpc>
                  <a:spcPct val="90000"/>
                </a:lnSpc>
                <a:spcAft>
                  <a:spcPts val="300"/>
                </a:spcAft>
                <a:defRPr/>
              </a:pPr>
              <a:endParaRPr lang="da-DK" sz="1000" b="0" noProof="1">
                <a:solidFill>
                  <a:schemeClr val="tx1"/>
                </a:solidFill>
                <a:latin typeface="+mn-lt"/>
                <a:cs typeface="Arial" panose="020B0604020202020204" pitchFamily="34" charset="0"/>
              </a:endParaRPr>
            </a:p>
            <a:p>
              <a:pPr eaLnBrk="1" hangingPunct="1">
                <a:lnSpc>
                  <a:spcPct val="90000"/>
                </a:lnSpc>
                <a:spcAft>
                  <a:spcPts val="300"/>
                </a:spcAft>
                <a:defRPr/>
              </a:pPr>
              <a:endParaRPr lang="da-DK" sz="1000" b="0" noProof="1">
                <a:solidFill>
                  <a:schemeClr val="bg1"/>
                </a:solidFill>
                <a:latin typeface="+mn-lt"/>
                <a:cs typeface="Arial" panose="020B0604020202020204" pitchFamily="34" charset="0"/>
              </a:endParaRPr>
            </a:p>
          </p:txBody>
        </p:sp>
        <p:pic>
          <p:nvPicPr>
            <p:cNvPr id="11" name="Billede 25">
              <a:extLst>
                <a:ext uri="{FF2B5EF4-FFF2-40B4-BE49-F238E27FC236}">
                  <a16:creationId xmlns:a16="http://schemas.microsoft.com/office/drawing/2014/main" id="{58349D72-5C1D-0C7A-E004-CDACE43F5168}"/>
                </a:ext>
              </a:extLst>
            </p:cNvPr>
            <p:cNvPicPr>
              <a:picLocks noChangeAspect="1"/>
            </p:cNvPicPr>
            <p:nvPr userDrawn="1"/>
          </p:nvPicPr>
          <p:blipFill>
            <a:blip r:embed="rId2"/>
            <a:stretch>
              <a:fillRect/>
            </a:stretch>
          </p:blipFill>
          <p:spPr>
            <a:xfrm>
              <a:off x="-472805" y="246646"/>
              <a:ext cx="360000" cy="385115"/>
            </a:xfrm>
            <a:prstGeom prst="rect">
              <a:avLst/>
            </a:prstGeom>
          </p:spPr>
        </p:pic>
        <p:pic>
          <p:nvPicPr>
            <p:cNvPr id="12" name="Billede 36">
              <a:extLst>
                <a:ext uri="{FF2B5EF4-FFF2-40B4-BE49-F238E27FC236}">
                  <a16:creationId xmlns:a16="http://schemas.microsoft.com/office/drawing/2014/main" id="{6B5E6D29-0281-12EF-5197-FDAB1E9F3C83}"/>
                </a:ext>
              </a:extLst>
            </p:cNvPr>
            <p:cNvPicPr>
              <a:picLocks noChangeAspect="1"/>
            </p:cNvPicPr>
            <p:nvPr userDrawn="1"/>
          </p:nvPicPr>
          <p:blipFill>
            <a:blip r:embed="rId3"/>
            <a:stretch>
              <a:fillRect/>
            </a:stretch>
          </p:blipFill>
          <p:spPr>
            <a:xfrm>
              <a:off x="-472805" y="1125489"/>
              <a:ext cx="360000" cy="343255"/>
            </a:xfrm>
            <a:prstGeom prst="rect">
              <a:avLst/>
            </a:prstGeom>
          </p:spPr>
        </p:pic>
        <p:pic>
          <p:nvPicPr>
            <p:cNvPr id="13" name="Billede 37">
              <a:extLst>
                <a:ext uri="{FF2B5EF4-FFF2-40B4-BE49-F238E27FC236}">
                  <a16:creationId xmlns:a16="http://schemas.microsoft.com/office/drawing/2014/main" id="{37C97A0F-3755-C3B4-075E-6B3182572951}"/>
                </a:ext>
              </a:extLst>
            </p:cNvPr>
            <p:cNvPicPr>
              <a:picLocks noChangeAspect="1"/>
            </p:cNvPicPr>
            <p:nvPr userDrawn="1"/>
          </p:nvPicPr>
          <p:blipFill>
            <a:blip r:embed="rId4"/>
            <a:stretch>
              <a:fillRect/>
            </a:stretch>
          </p:blipFill>
          <p:spPr>
            <a:xfrm>
              <a:off x="-472805" y="1893415"/>
              <a:ext cx="360000" cy="369231"/>
            </a:xfrm>
            <a:prstGeom prst="rect">
              <a:avLst/>
            </a:prstGeom>
          </p:spPr>
        </p:pic>
      </p:grpSp>
      <p:sp>
        <p:nvSpPr>
          <p:cNvPr id="14" name="Shape 1032"/>
          <p:cNvSpPr>
            <a:spLocks noGrp="1"/>
          </p:cNvSpPr>
          <p:nvPr>
            <p:ph type="title" hasCustomPrompt="1"/>
          </p:nvPr>
        </p:nvSpPr>
        <p:spPr>
          <a:xfrm>
            <a:off x="716400" y="655609"/>
            <a:ext cx="10744725" cy="576843"/>
          </a:xfrm>
          <a:prstGeom prst="rect">
            <a:avLst/>
          </a:prstGeom>
        </p:spPr>
        <p:txBody>
          <a:bodyPr lIns="0" tIns="0" rIns="0" bIns="0" anchor="t">
            <a:noAutofit/>
          </a:bodyPr>
          <a:lstStyle>
            <a:lvl1pPr>
              <a:defRPr sz="3300" b="1" i="0">
                <a:solidFill>
                  <a:srgbClr val="000000"/>
                </a:solidFill>
                <a:latin typeface="+mj-lt"/>
                <a:ea typeface="Inter" panose="020B0502030000000004" pitchFamily="34" charset="0"/>
                <a:cs typeface="Segoe UI" panose="020B0502040204020203" pitchFamily="34" charset="0"/>
              </a:defRPr>
            </a:lvl1pPr>
          </a:lstStyle>
          <a:p>
            <a:r>
              <a:rPr lang="da-DK" noProof="0" dirty="0"/>
              <a:t>Overskrift	</a:t>
            </a:r>
          </a:p>
        </p:txBody>
      </p:sp>
      <p:sp>
        <p:nvSpPr>
          <p:cNvPr id="2" name="Pladsholder til tekst 5">
            <a:extLst>
              <a:ext uri="{FF2B5EF4-FFF2-40B4-BE49-F238E27FC236}">
                <a16:creationId xmlns:a16="http://schemas.microsoft.com/office/drawing/2014/main" id="{A323EFB0-8AD4-EE30-8EF6-1D3D347AE649}"/>
              </a:ext>
            </a:extLst>
          </p:cNvPr>
          <p:cNvSpPr>
            <a:spLocks noGrp="1"/>
          </p:cNvSpPr>
          <p:nvPr>
            <p:ph type="body" sz="quarter" idx="11" hasCustomPrompt="1"/>
          </p:nvPr>
        </p:nvSpPr>
        <p:spPr>
          <a:xfrm>
            <a:off x="716400" y="6471911"/>
            <a:ext cx="5291855" cy="172537"/>
          </a:xfrm>
          <a:prstGeom prst="rect">
            <a:avLst/>
          </a:prstGeom>
        </p:spPr>
        <p:txBody>
          <a:bodyPr/>
          <a:lstStyle>
            <a:lvl1pPr marL="0" indent="0">
              <a:buFontTx/>
              <a:buNone/>
              <a:defRPr sz="1100" i="1">
                <a:solidFill>
                  <a:srgbClr val="000000"/>
                </a:solidFill>
                <a:latin typeface="Segoe UI Light" panose="020B0502040204020203" pitchFamily="34" charset="0"/>
                <a:cs typeface="Segoe UI Light" panose="020B0502040204020203" pitchFamily="34" charset="0"/>
              </a:defRPr>
            </a:lvl1pPr>
            <a:lvl2pPr marL="180000" indent="0">
              <a:buNone/>
              <a:defRPr/>
            </a:lvl2pPr>
          </a:lstStyle>
          <a:p>
            <a:pPr lvl="0"/>
            <a:r>
              <a:rPr lang="da-DK" dirty="0"/>
              <a:t>Kilde</a:t>
            </a:r>
          </a:p>
        </p:txBody>
      </p:sp>
      <p:sp>
        <p:nvSpPr>
          <p:cNvPr id="6" name="Pladsholder til slidenummer 5">
            <a:extLst>
              <a:ext uri="{FF2B5EF4-FFF2-40B4-BE49-F238E27FC236}">
                <a16:creationId xmlns:a16="http://schemas.microsoft.com/office/drawing/2014/main" id="{DC655158-0920-4F74-B298-976E79417182}"/>
              </a:ext>
            </a:extLst>
          </p:cNvPr>
          <p:cNvSpPr>
            <a:spLocks noGrp="1"/>
          </p:cNvSpPr>
          <p:nvPr>
            <p:ph type="sldNum" sz="quarter" idx="12"/>
          </p:nvPr>
        </p:nvSpPr>
        <p:spPr/>
        <p:txBody>
          <a:bodyPr/>
          <a:lstStyle/>
          <a:p>
            <a:fld id="{7676AC59-0CE6-4F7C-BAB6-6A8D373AED99}" type="slidenum">
              <a:rPr lang="da-DK" smtClean="0"/>
              <a:pPr/>
              <a:t>‹nr.›</a:t>
            </a:fld>
            <a:endParaRPr lang="da-DK" dirty="0"/>
          </a:p>
        </p:txBody>
      </p:sp>
    </p:spTree>
    <p:extLst>
      <p:ext uri="{BB962C8B-B14F-4D97-AF65-F5344CB8AC3E}">
        <p14:creationId xmlns:p14="http://schemas.microsoft.com/office/powerpoint/2010/main" val="37182064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el, V-punktopstilling og indhold">
    <p:spTree>
      <p:nvGrpSpPr>
        <p:cNvPr id="1" name=""/>
        <p:cNvGrpSpPr/>
        <p:nvPr/>
      </p:nvGrpSpPr>
      <p:grpSpPr>
        <a:xfrm>
          <a:off x="0" y="0"/>
          <a:ext cx="0" cy="0"/>
          <a:chOff x="0" y="0"/>
          <a:chExt cx="0" cy="0"/>
        </a:xfrm>
      </p:grpSpPr>
      <p:sp>
        <p:nvSpPr>
          <p:cNvPr id="5" name="Pladsholder til tekst 2">
            <a:extLst>
              <a:ext uri="{FF2B5EF4-FFF2-40B4-BE49-F238E27FC236}">
                <a16:creationId xmlns:a16="http://schemas.microsoft.com/office/drawing/2014/main" id="{5A10D5FA-E346-67ED-328D-AE1603A7F620}"/>
              </a:ext>
            </a:extLst>
          </p:cNvPr>
          <p:cNvSpPr>
            <a:spLocks noGrp="1"/>
          </p:cNvSpPr>
          <p:nvPr>
            <p:ph type="body" sz="quarter" idx="12" hasCustomPrompt="1"/>
          </p:nvPr>
        </p:nvSpPr>
        <p:spPr>
          <a:xfrm>
            <a:off x="716400" y="1566000"/>
            <a:ext cx="5082480" cy="4284000"/>
          </a:xfrm>
          <a:prstGeom prst="rect">
            <a:avLst/>
          </a:prstGeom>
        </p:spPr>
        <p:txBody>
          <a:bodyPr anchor="t">
            <a:noAutofit/>
          </a:bodyPr>
          <a:lstStyle>
            <a:lvl1pPr marL="285750" indent="-285750">
              <a:lnSpc>
                <a:spcPct val="100000"/>
              </a:lnSpc>
              <a:spcBef>
                <a:spcPts val="1000"/>
              </a:spcBef>
              <a:buClr>
                <a:schemeClr val="bg1"/>
              </a:buClr>
              <a:buSzPct val="110000"/>
              <a:buFontTx/>
              <a:buBlip>
                <a:blip r:embed="rId2">
                  <a:extLst>
                    <a:ext uri="{96DAC541-7B7A-43D3-8B79-37D633B846F1}">
                      <asvg:svgBlip xmlns:asvg="http://schemas.microsoft.com/office/drawing/2016/SVG/main" r:embed="rId3"/>
                    </a:ext>
                  </a:extLst>
                </a:blip>
              </a:buBlip>
              <a:defRPr sz="1800">
                <a:solidFill>
                  <a:srgbClr val="000000"/>
                </a:solidFill>
                <a:latin typeface="+mn-lt"/>
                <a:cs typeface="Segoe UI" panose="020B0502040204020203" pitchFamily="34" charset="0"/>
              </a:defRPr>
            </a:lvl1pPr>
            <a:lvl2pPr marL="603250" indent="-285750">
              <a:lnSpc>
                <a:spcPct val="100000"/>
              </a:lnSpc>
              <a:spcBef>
                <a:spcPts val="1000"/>
              </a:spcBef>
              <a:buClr>
                <a:schemeClr val="bg1"/>
              </a:buClr>
              <a:buSzPct val="110000"/>
              <a:buFontTx/>
              <a:buBlip>
                <a:blip r:embed="rId2">
                  <a:extLst>
                    <a:ext uri="{96DAC541-7B7A-43D3-8B79-37D633B846F1}">
                      <asvg:svgBlip xmlns:asvg="http://schemas.microsoft.com/office/drawing/2016/SVG/main" r:embed="rId3"/>
                    </a:ext>
                  </a:extLst>
                </a:blip>
              </a:buBlip>
              <a:defRPr sz="1800">
                <a:solidFill>
                  <a:srgbClr val="000000"/>
                </a:solidFill>
                <a:latin typeface="+mn-lt"/>
                <a:cs typeface="Segoe UI" panose="020B0502040204020203" pitchFamily="34" charset="0"/>
              </a:defRPr>
            </a:lvl2pPr>
            <a:lvl3pPr marL="920750" indent="-285750">
              <a:lnSpc>
                <a:spcPct val="100000"/>
              </a:lnSpc>
              <a:spcBef>
                <a:spcPts val="1000"/>
              </a:spcBef>
              <a:buClr>
                <a:schemeClr val="bg1"/>
              </a:buClr>
              <a:buSzPct val="110000"/>
              <a:buFontTx/>
              <a:buBlip>
                <a:blip r:embed="rId2">
                  <a:extLst>
                    <a:ext uri="{96DAC541-7B7A-43D3-8B79-37D633B846F1}">
                      <asvg:svgBlip xmlns:asvg="http://schemas.microsoft.com/office/drawing/2016/SVG/main" r:embed="rId3"/>
                    </a:ext>
                  </a:extLst>
                </a:blip>
              </a:buBlip>
              <a:defRPr sz="1400">
                <a:solidFill>
                  <a:schemeClr val="tx1"/>
                </a:solidFill>
                <a:latin typeface="Segoe UI" panose="020B0502040204020203" pitchFamily="34" charset="0"/>
                <a:cs typeface="Segoe UI" panose="020B0502040204020203" pitchFamily="34" charset="0"/>
              </a:defRPr>
            </a:lvl3pPr>
            <a:lvl4pPr marL="1238250" indent="-285750">
              <a:lnSpc>
                <a:spcPct val="100000"/>
              </a:lnSpc>
              <a:spcBef>
                <a:spcPts val="1000"/>
              </a:spcBef>
              <a:buClr>
                <a:schemeClr val="bg1"/>
              </a:buClr>
              <a:buSzPct val="110000"/>
              <a:buFontTx/>
              <a:buBlip>
                <a:blip r:embed="rId2">
                  <a:extLst>
                    <a:ext uri="{96DAC541-7B7A-43D3-8B79-37D633B846F1}">
                      <asvg:svgBlip xmlns:asvg="http://schemas.microsoft.com/office/drawing/2016/SVG/main" r:embed="rId3"/>
                    </a:ext>
                  </a:extLst>
                </a:blip>
              </a:buBlip>
              <a:defRPr sz="1200">
                <a:solidFill>
                  <a:schemeClr val="tx1"/>
                </a:solidFill>
                <a:latin typeface="Segoe UI" panose="020B0502040204020203" pitchFamily="34" charset="0"/>
                <a:cs typeface="Segoe UI" panose="020B0502040204020203" pitchFamily="34" charset="0"/>
              </a:defRPr>
            </a:lvl4pPr>
            <a:lvl5pPr marL="1555750" indent="-285750">
              <a:lnSpc>
                <a:spcPct val="100000"/>
              </a:lnSpc>
              <a:spcBef>
                <a:spcPts val="1000"/>
              </a:spcBef>
              <a:buClr>
                <a:schemeClr val="bg1"/>
              </a:buClr>
              <a:buSzPct val="110000"/>
              <a:buFontTx/>
              <a:buBlip>
                <a:blip r:embed="rId2">
                  <a:extLst>
                    <a:ext uri="{96DAC541-7B7A-43D3-8B79-37D633B846F1}">
                      <asvg:svgBlip xmlns:asvg="http://schemas.microsoft.com/office/drawing/2016/SVG/main" r:embed="rId3"/>
                    </a:ext>
                  </a:extLst>
                </a:blip>
              </a:buBlip>
              <a:defRPr sz="1000">
                <a:solidFill>
                  <a:schemeClr val="tx1"/>
                </a:solidFill>
                <a:latin typeface="Segoe UI" panose="020B0502040204020203" pitchFamily="34" charset="0"/>
                <a:cs typeface="Segoe UI" panose="020B0502040204020203" pitchFamily="34" charset="0"/>
              </a:defRPr>
            </a:lvl5pPr>
          </a:lstStyle>
          <a:p>
            <a:pPr lvl="0"/>
            <a:r>
              <a:rPr lang="da-DK" dirty="0"/>
              <a:t>Tekst</a:t>
            </a:r>
          </a:p>
          <a:p>
            <a:pPr lvl="1"/>
            <a:r>
              <a:rPr lang="da-DK" dirty="0"/>
              <a:t>Andet niveau</a:t>
            </a:r>
          </a:p>
        </p:txBody>
      </p:sp>
      <p:sp>
        <p:nvSpPr>
          <p:cNvPr id="7" name="Pladsholder til indhold 2">
            <a:extLst>
              <a:ext uri="{FF2B5EF4-FFF2-40B4-BE49-F238E27FC236}">
                <a16:creationId xmlns:a16="http://schemas.microsoft.com/office/drawing/2014/main" id="{6E18D1A8-023A-45A8-5FC3-68AAC943CBAA}"/>
              </a:ext>
            </a:extLst>
          </p:cNvPr>
          <p:cNvSpPr>
            <a:spLocks noGrp="1"/>
          </p:cNvSpPr>
          <p:nvPr>
            <p:ph sz="quarter" idx="13" hasCustomPrompt="1"/>
          </p:nvPr>
        </p:nvSpPr>
        <p:spPr>
          <a:xfrm>
            <a:off x="6382689" y="1566000"/>
            <a:ext cx="5082480" cy="4284000"/>
          </a:xfrm>
          <a:prstGeom prst="rect">
            <a:avLst/>
          </a:prstGeom>
        </p:spPr>
        <p:txBody>
          <a:bodyPr anchor="t">
            <a:noAutofit/>
          </a:bodyPr>
          <a:lstStyle>
            <a:lvl1pPr marL="0" indent="0">
              <a:lnSpc>
                <a:spcPct val="100000"/>
              </a:lnSpc>
              <a:buNone/>
              <a:defRPr sz="1800">
                <a:solidFill>
                  <a:srgbClr val="000000"/>
                </a:solidFill>
                <a:latin typeface="+mn-lt"/>
                <a:cs typeface="Segoe UI" panose="020B0502040204020203" pitchFamily="34" charset="0"/>
              </a:defRPr>
            </a:lvl1pPr>
            <a:lvl2pPr marL="317500" indent="0">
              <a:lnSpc>
                <a:spcPct val="100000"/>
              </a:lnSpc>
              <a:buNone/>
              <a:defRPr sz="1800"/>
            </a:lvl2pPr>
            <a:lvl3pPr marL="635000" indent="0">
              <a:lnSpc>
                <a:spcPct val="100000"/>
              </a:lnSpc>
              <a:buNone/>
              <a:defRPr sz="1800"/>
            </a:lvl3pPr>
            <a:lvl4pPr marL="952500" indent="0">
              <a:lnSpc>
                <a:spcPct val="100000"/>
              </a:lnSpc>
              <a:buNone/>
              <a:defRPr sz="1800"/>
            </a:lvl4pPr>
            <a:lvl5pPr marL="1270000" indent="0">
              <a:lnSpc>
                <a:spcPct val="100000"/>
              </a:lnSpc>
              <a:buNone/>
              <a:defRPr sz="1800"/>
            </a:lvl5pPr>
          </a:lstStyle>
          <a:p>
            <a:pPr lvl="0"/>
            <a:r>
              <a:rPr lang="da-DK" dirty="0"/>
              <a:t>Tekst</a:t>
            </a:r>
          </a:p>
        </p:txBody>
      </p:sp>
      <p:sp>
        <p:nvSpPr>
          <p:cNvPr id="6" name="Shape 1032"/>
          <p:cNvSpPr>
            <a:spLocks noGrp="1"/>
          </p:cNvSpPr>
          <p:nvPr>
            <p:ph type="title" hasCustomPrompt="1"/>
          </p:nvPr>
        </p:nvSpPr>
        <p:spPr>
          <a:xfrm>
            <a:off x="716400" y="655609"/>
            <a:ext cx="10733003" cy="576843"/>
          </a:xfrm>
          <a:prstGeom prst="rect">
            <a:avLst/>
          </a:prstGeom>
        </p:spPr>
        <p:txBody>
          <a:bodyPr lIns="0" tIns="0" rIns="0" bIns="0" anchor="t">
            <a:noAutofit/>
          </a:bodyPr>
          <a:lstStyle>
            <a:lvl1pPr>
              <a:defRPr sz="3300" b="1" i="0">
                <a:solidFill>
                  <a:srgbClr val="000000"/>
                </a:solidFill>
                <a:latin typeface="+mj-lt"/>
                <a:ea typeface="Inter" panose="020B0502030000000004" pitchFamily="34" charset="0"/>
                <a:cs typeface="Segoe UI" panose="020B0502040204020203" pitchFamily="34" charset="0"/>
              </a:defRPr>
            </a:lvl1pPr>
          </a:lstStyle>
          <a:p>
            <a:r>
              <a:rPr lang="da-DK" noProof="0" dirty="0"/>
              <a:t>Overskrift	</a:t>
            </a:r>
          </a:p>
        </p:txBody>
      </p:sp>
      <p:sp>
        <p:nvSpPr>
          <p:cNvPr id="2" name="Pladsholder til tekst 5">
            <a:extLst>
              <a:ext uri="{FF2B5EF4-FFF2-40B4-BE49-F238E27FC236}">
                <a16:creationId xmlns:a16="http://schemas.microsoft.com/office/drawing/2014/main" id="{13F315CB-C4D1-8F01-A155-7B407C7C67F8}"/>
              </a:ext>
            </a:extLst>
          </p:cNvPr>
          <p:cNvSpPr>
            <a:spLocks noGrp="1"/>
          </p:cNvSpPr>
          <p:nvPr>
            <p:ph type="body" sz="quarter" idx="11" hasCustomPrompt="1"/>
          </p:nvPr>
        </p:nvSpPr>
        <p:spPr>
          <a:xfrm>
            <a:off x="716400" y="6471911"/>
            <a:ext cx="5291855" cy="172537"/>
          </a:xfrm>
          <a:prstGeom prst="rect">
            <a:avLst/>
          </a:prstGeom>
        </p:spPr>
        <p:txBody>
          <a:bodyPr/>
          <a:lstStyle>
            <a:lvl1pPr marL="0" indent="0">
              <a:buFontTx/>
              <a:buNone/>
              <a:defRPr sz="1100" i="1">
                <a:solidFill>
                  <a:srgbClr val="000000"/>
                </a:solidFill>
                <a:latin typeface="Segoe UI Light" panose="020B0502040204020203" pitchFamily="34" charset="0"/>
                <a:cs typeface="Segoe UI Light" panose="020B0502040204020203" pitchFamily="34" charset="0"/>
              </a:defRPr>
            </a:lvl1pPr>
            <a:lvl2pPr marL="180000" indent="0">
              <a:buNone/>
              <a:defRPr/>
            </a:lvl2pPr>
          </a:lstStyle>
          <a:p>
            <a:pPr lvl="0"/>
            <a:r>
              <a:rPr lang="da-DK" dirty="0"/>
              <a:t>Kilde</a:t>
            </a:r>
          </a:p>
        </p:txBody>
      </p:sp>
      <p:grpSp>
        <p:nvGrpSpPr>
          <p:cNvPr id="8" name="Gruppe 7"/>
          <p:cNvGrpSpPr/>
          <p:nvPr userDrawn="1"/>
        </p:nvGrpSpPr>
        <p:grpSpPr>
          <a:xfrm>
            <a:off x="-2605293" y="1558131"/>
            <a:ext cx="2160000" cy="4320000"/>
            <a:chOff x="-2272805" y="-11575"/>
            <a:chExt cx="2160000" cy="4320000"/>
          </a:xfrm>
        </p:grpSpPr>
        <p:pic>
          <p:nvPicPr>
            <p:cNvPr id="9" name="Billede 25"/>
            <p:cNvPicPr>
              <a:picLocks noChangeAspect="1"/>
            </p:cNvPicPr>
            <p:nvPr/>
          </p:nvPicPr>
          <p:blipFill>
            <a:blip r:embed="rId4"/>
            <a:stretch>
              <a:fillRect/>
            </a:stretch>
          </p:blipFill>
          <p:spPr>
            <a:xfrm>
              <a:off x="-472805" y="246646"/>
              <a:ext cx="360000" cy="385115"/>
            </a:xfrm>
            <a:prstGeom prst="rect">
              <a:avLst/>
            </a:prstGeom>
          </p:spPr>
        </p:pic>
        <p:pic>
          <p:nvPicPr>
            <p:cNvPr id="10" name="Billede 36"/>
            <p:cNvPicPr>
              <a:picLocks noChangeAspect="1"/>
            </p:cNvPicPr>
            <p:nvPr/>
          </p:nvPicPr>
          <p:blipFill>
            <a:blip r:embed="rId5"/>
            <a:stretch>
              <a:fillRect/>
            </a:stretch>
          </p:blipFill>
          <p:spPr>
            <a:xfrm>
              <a:off x="-472805" y="1125489"/>
              <a:ext cx="360000" cy="343255"/>
            </a:xfrm>
            <a:prstGeom prst="rect">
              <a:avLst/>
            </a:prstGeom>
          </p:spPr>
        </p:pic>
        <p:pic>
          <p:nvPicPr>
            <p:cNvPr id="11" name="Billede 37"/>
            <p:cNvPicPr>
              <a:picLocks noChangeAspect="1"/>
            </p:cNvPicPr>
            <p:nvPr/>
          </p:nvPicPr>
          <p:blipFill>
            <a:blip r:embed="rId6"/>
            <a:stretch>
              <a:fillRect/>
            </a:stretch>
          </p:blipFill>
          <p:spPr>
            <a:xfrm>
              <a:off x="-472805" y="1893415"/>
              <a:ext cx="360000" cy="369231"/>
            </a:xfrm>
            <a:prstGeom prst="rect">
              <a:avLst/>
            </a:prstGeom>
          </p:spPr>
        </p:pic>
        <p:sp>
          <p:nvSpPr>
            <p:cNvPr id="12" name="Text Box 48">
              <a:extLst>
                <a:ext uri="{FF2B5EF4-FFF2-40B4-BE49-F238E27FC236}">
                  <a16:creationId xmlns:a16="http://schemas.microsoft.com/office/drawing/2014/main" id="{A74A57FE-ADEE-778E-61CB-9508D6E0FC53}"/>
                </a:ext>
              </a:extLst>
            </p:cNvPr>
            <p:cNvSpPr txBox="1">
              <a:spLocks noChangeArrowheads="1"/>
            </p:cNvSpPr>
            <p:nvPr userDrawn="1"/>
          </p:nvSpPr>
          <p:spPr bwMode="auto">
            <a:xfrm>
              <a:off x="-2272805" y="-11575"/>
              <a:ext cx="1800000" cy="43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72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Aft>
                  <a:spcPts val="300"/>
                </a:spcAft>
                <a:defRPr/>
              </a:pPr>
              <a:r>
                <a:rPr lang="da-DK" sz="1000" b="1" noProof="1">
                  <a:solidFill>
                    <a:schemeClr val="tx1"/>
                  </a:solidFill>
                  <a:latin typeface="+mn-lt"/>
                  <a:cs typeface="Arial" panose="020B0604020202020204" pitchFamily="34" charset="0"/>
                </a:rPr>
                <a:t>Indsæt billede</a:t>
              </a:r>
              <a:br>
                <a:rPr lang="da-DK" sz="1000" b="1" noProof="1">
                  <a:solidFill>
                    <a:schemeClr val="tx1"/>
                  </a:solidFill>
                  <a:latin typeface="+mn-lt"/>
                  <a:cs typeface="Arial" panose="020B0604020202020204" pitchFamily="34" charset="0"/>
                </a:rPr>
              </a:br>
              <a:r>
                <a:rPr lang="da-DK" sz="1000" noProof="1">
                  <a:solidFill>
                    <a:schemeClr val="tx1"/>
                  </a:solidFill>
                  <a:latin typeface="+mn-lt"/>
                  <a:cs typeface="Arial" panose="020B0604020202020204" pitchFamily="34" charset="0"/>
                </a:rPr>
                <a:t>Klik på ikonet i midten af boksen for at indsætte et billede, der passer til dit emne. </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Find VIVEs fotoarkiv her:</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M:\Designbibliotek\Foto</a:t>
              </a:r>
            </a:p>
            <a:p>
              <a:pPr eaLnBrk="1" hangingPunct="1">
                <a:lnSpc>
                  <a:spcPct val="90000"/>
                </a:lnSpc>
                <a:spcAft>
                  <a:spcPts val="300"/>
                </a:spcAft>
                <a:defRPr/>
              </a:pP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Beskær billede</a:t>
              </a:r>
              <a:br>
                <a:rPr lang="da-DK" sz="1000" b="1" noProof="1">
                  <a:solidFill>
                    <a:schemeClr val="tx1"/>
                  </a:solidFill>
                  <a:latin typeface="+mn-lt"/>
                  <a:cs typeface="Arial" panose="020B0604020202020204" pitchFamily="34" charset="0"/>
                </a:rPr>
              </a:br>
              <a:r>
                <a:rPr lang="da-DK" sz="1000" b="1" noProof="1">
                  <a:solidFill>
                    <a:schemeClr val="tx1"/>
                  </a:solidFill>
                  <a:latin typeface="+mn-lt"/>
                  <a:cs typeface="Arial" panose="020B0604020202020204" pitchFamily="34" charset="0"/>
                </a:rPr>
                <a:t>1</a:t>
              </a:r>
              <a:r>
                <a:rPr lang="da-DK" sz="1000" noProof="1">
                  <a:solidFill>
                    <a:schemeClr val="tx1"/>
                  </a:solidFill>
                  <a:latin typeface="+mn-lt"/>
                  <a:cs typeface="Arial" panose="020B0604020202020204" pitchFamily="34" charset="0"/>
                </a:rPr>
                <a:t>. Klik Formatér </a:t>
              </a:r>
              <a:r>
                <a:rPr lang="da-DK" sz="1000" noProof="1">
                  <a:solidFill>
                    <a:schemeClr val="tx1"/>
                  </a:solidFill>
                  <a:latin typeface="+mn-lt"/>
                  <a:cs typeface="Arial" panose="020B0604020202020204" pitchFamily="34" charset="0"/>
                  <a:sym typeface="Wingdings" panose="05000000000000000000" pitchFamily="2" charset="2"/>
                </a:rPr>
                <a:t> </a:t>
              </a:r>
              <a:r>
                <a:rPr lang="da-DK" sz="1000" b="1" noProof="1">
                  <a:solidFill>
                    <a:schemeClr val="tx1"/>
                  </a:solidFill>
                  <a:latin typeface="+mn-lt"/>
                  <a:cs typeface="Arial" panose="020B0604020202020204" pitchFamily="34" charset="0"/>
                </a:rPr>
                <a:t>Beskær</a:t>
              </a:r>
              <a:r>
                <a:rPr lang="da-DK" sz="1000" noProof="1">
                  <a:solidFill>
                    <a:schemeClr val="tx1"/>
                  </a:solidFill>
                  <a:latin typeface="+mn-lt"/>
                  <a:cs typeface="Arial" panose="020B0604020202020204" pitchFamily="34" charset="0"/>
                </a:rPr>
                <a:t> for at ændre billedets udsnit</a:t>
              </a:r>
              <a:r>
                <a:rPr lang="da-DK" sz="1000" baseline="0" noProof="1">
                  <a:solidFill>
                    <a:schemeClr val="tx1"/>
                  </a:solidFill>
                  <a:latin typeface="+mn-lt"/>
                  <a:cs typeface="Arial" panose="020B0604020202020204" pitchFamily="34" charset="0"/>
                </a:rPr>
                <a:t> eller </a:t>
              </a:r>
              <a:r>
                <a:rPr lang="da-DK" sz="1000" noProof="1">
                  <a:solidFill>
                    <a:schemeClr val="tx1"/>
                  </a:solidFill>
                  <a:latin typeface="+mn-lt"/>
                  <a:cs typeface="Arial" panose="020B0604020202020204" pitchFamily="34" charset="0"/>
                </a:rPr>
                <a:t>størrelse.</a:t>
              </a:r>
            </a:p>
            <a:p>
              <a:pPr eaLnBrk="1" hangingPunct="1">
                <a:lnSpc>
                  <a:spcPct val="90000"/>
                </a:lnSpc>
                <a:spcAft>
                  <a:spcPts val="300"/>
                </a:spcAft>
                <a:defRPr/>
              </a:pP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Skalér billede</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Hold </a:t>
              </a:r>
              <a:r>
                <a:rPr lang="da-DK" sz="1000" b="1" noProof="1">
                  <a:solidFill>
                    <a:schemeClr val="tx1"/>
                  </a:solidFill>
                  <a:latin typeface="+mn-lt"/>
                  <a:cs typeface="Arial" panose="020B0604020202020204" pitchFamily="34" charset="0"/>
                </a:rPr>
                <a:t>SHIFT</a:t>
              </a:r>
              <a:r>
                <a:rPr lang="da-DK" sz="1000" noProof="1">
                  <a:solidFill>
                    <a:schemeClr val="tx1"/>
                  </a:solidFill>
                  <a:latin typeface="+mn-lt"/>
                  <a:cs typeface="Arial" panose="020B0604020202020204" pitchFamily="34" charset="0"/>
                </a:rPr>
                <a:t>-knappen nede, mens du trækker i billedets hjørner. Så bevarer</a:t>
              </a:r>
              <a:r>
                <a:rPr lang="da-DK" sz="1000" baseline="0" noProof="1">
                  <a:solidFill>
                    <a:schemeClr val="tx1"/>
                  </a:solidFill>
                  <a:latin typeface="+mn-lt"/>
                  <a:cs typeface="Arial" panose="020B0604020202020204" pitchFamily="34" charset="0"/>
                </a:rPr>
                <a:t> du proportionerne i billedet.</a:t>
              </a: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endParaRPr lang="da-DK" sz="1000" b="1"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Tip: </a:t>
              </a:r>
              <a:r>
                <a:rPr lang="da-DK" sz="1000" noProof="1">
                  <a:solidFill>
                    <a:schemeClr val="tx1"/>
                  </a:solidFill>
                  <a:latin typeface="+mn-lt"/>
                  <a:cs typeface="Arial" panose="020B0604020202020204" pitchFamily="34" charset="0"/>
                </a:rPr>
                <a:t>Hvis du sletter billedet og indsætter et nyt, kan billedet lægge sig foran tekst og grafik. Hvis dette sker, skal du vælge billedet, højreklikke og vælge </a:t>
              </a:r>
              <a:r>
                <a:rPr lang="da-DK" sz="1000" b="1" noProof="1">
                  <a:solidFill>
                    <a:schemeClr val="tx1"/>
                  </a:solidFill>
                  <a:latin typeface="+mn-lt"/>
                  <a:cs typeface="Arial" panose="020B0604020202020204" pitchFamily="34" charset="0"/>
                </a:rPr>
                <a:t>Placer bagerst</a:t>
              </a:r>
            </a:p>
            <a:p>
              <a:pPr eaLnBrk="1" hangingPunct="1">
                <a:lnSpc>
                  <a:spcPct val="90000"/>
                </a:lnSpc>
                <a:spcAft>
                  <a:spcPts val="300"/>
                </a:spcAft>
                <a:defRPr/>
              </a:pPr>
              <a:endParaRPr lang="da-DK" sz="1000" b="0" noProof="1">
                <a:solidFill>
                  <a:schemeClr val="tx1"/>
                </a:solidFill>
                <a:latin typeface="+mn-lt"/>
                <a:cs typeface="Arial" panose="020B0604020202020204" pitchFamily="34" charset="0"/>
              </a:endParaRPr>
            </a:p>
            <a:p>
              <a:pPr eaLnBrk="1" hangingPunct="1">
                <a:lnSpc>
                  <a:spcPct val="90000"/>
                </a:lnSpc>
                <a:spcAft>
                  <a:spcPts val="300"/>
                </a:spcAft>
                <a:defRPr/>
              </a:pPr>
              <a:endParaRPr lang="da-DK" sz="1000" b="0" noProof="1">
                <a:solidFill>
                  <a:schemeClr val="bg1"/>
                </a:solidFill>
                <a:latin typeface="+mn-lt"/>
                <a:cs typeface="Arial" panose="020B0604020202020204" pitchFamily="34" charset="0"/>
              </a:endParaRPr>
            </a:p>
          </p:txBody>
        </p:sp>
        <p:pic>
          <p:nvPicPr>
            <p:cNvPr id="13" name="Billede 25">
              <a:extLst>
                <a:ext uri="{FF2B5EF4-FFF2-40B4-BE49-F238E27FC236}">
                  <a16:creationId xmlns:a16="http://schemas.microsoft.com/office/drawing/2014/main" id="{58349D72-5C1D-0C7A-E004-CDACE43F5168}"/>
                </a:ext>
              </a:extLst>
            </p:cNvPr>
            <p:cNvPicPr>
              <a:picLocks noChangeAspect="1"/>
            </p:cNvPicPr>
            <p:nvPr userDrawn="1"/>
          </p:nvPicPr>
          <p:blipFill>
            <a:blip r:embed="rId4"/>
            <a:stretch>
              <a:fillRect/>
            </a:stretch>
          </p:blipFill>
          <p:spPr>
            <a:xfrm>
              <a:off x="-472805" y="246646"/>
              <a:ext cx="360000" cy="385115"/>
            </a:xfrm>
            <a:prstGeom prst="rect">
              <a:avLst/>
            </a:prstGeom>
          </p:spPr>
        </p:pic>
        <p:pic>
          <p:nvPicPr>
            <p:cNvPr id="14" name="Billede 36">
              <a:extLst>
                <a:ext uri="{FF2B5EF4-FFF2-40B4-BE49-F238E27FC236}">
                  <a16:creationId xmlns:a16="http://schemas.microsoft.com/office/drawing/2014/main" id="{6B5E6D29-0281-12EF-5197-FDAB1E9F3C83}"/>
                </a:ext>
              </a:extLst>
            </p:cNvPr>
            <p:cNvPicPr>
              <a:picLocks noChangeAspect="1"/>
            </p:cNvPicPr>
            <p:nvPr userDrawn="1"/>
          </p:nvPicPr>
          <p:blipFill>
            <a:blip r:embed="rId5"/>
            <a:stretch>
              <a:fillRect/>
            </a:stretch>
          </p:blipFill>
          <p:spPr>
            <a:xfrm>
              <a:off x="-472805" y="1125489"/>
              <a:ext cx="360000" cy="343255"/>
            </a:xfrm>
            <a:prstGeom prst="rect">
              <a:avLst/>
            </a:prstGeom>
          </p:spPr>
        </p:pic>
        <p:pic>
          <p:nvPicPr>
            <p:cNvPr id="15" name="Billede 37">
              <a:extLst>
                <a:ext uri="{FF2B5EF4-FFF2-40B4-BE49-F238E27FC236}">
                  <a16:creationId xmlns:a16="http://schemas.microsoft.com/office/drawing/2014/main" id="{37C97A0F-3755-C3B4-075E-6B3182572951}"/>
                </a:ext>
              </a:extLst>
            </p:cNvPr>
            <p:cNvPicPr>
              <a:picLocks noChangeAspect="1"/>
            </p:cNvPicPr>
            <p:nvPr userDrawn="1"/>
          </p:nvPicPr>
          <p:blipFill>
            <a:blip r:embed="rId6"/>
            <a:stretch>
              <a:fillRect/>
            </a:stretch>
          </p:blipFill>
          <p:spPr>
            <a:xfrm>
              <a:off x="-472805" y="1893415"/>
              <a:ext cx="360000" cy="369231"/>
            </a:xfrm>
            <a:prstGeom prst="rect">
              <a:avLst/>
            </a:prstGeom>
          </p:spPr>
        </p:pic>
      </p:grpSp>
      <p:sp>
        <p:nvSpPr>
          <p:cNvPr id="3" name="Pladsholder til slidenummer 2">
            <a:extLst>
              <a:ext uri="{FF2B5EF4-FFF2-40B4-BE49-F238E27FC236}">
                <a16:creationId xmlns:a16="http://schemas.microsoft.com/office/drawing/2014/main" id="{FF814795-BD81-4649-A321-C5811130A6DE}"/>
              </a:ext>
            </a:extLst>
          </p:cNvPr>
          <p:cNvSpPr>
            <a:spLocks noGrp="1"/>
          </p:cNvSpPr>
          <p:nvPr>
            <p:ph type="sldNum" sz="quarter" idx="14"/>
          </p:nvPr>
        </p:nvSpPr>
        <p:spPr/>
        <p:txBody>
          <a:bodyPr/>
          <a:lstStyle/>
          <a:p>
            <a:fld id="{7676AC59-0CE6-4F7C-BAB6-6A8D373AED99}" type="slidenum">
              <a:rPr lang="da-DK" smtClean="0"/>
              <a:pPr/>
              <a:t>‹nr.›</a:t>
            </a:fld>
            <a:endParaRPr lang="da-DK" dirty="0"/>
          </a:p>
        </p:txBody>
      </p:sp>
    </p:spTree>
    <p:extLst>
      <p:ext uri="{BB962C8B-B14F-4D97-AF65-F5344CB8AC3E}">
        <p14:creationId xmlns:p14="http://schemas.microsoft.com/office/powerpoint/2010/main" val="658799741"/>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unktopstilling sort V">
    <p:spTree>
      <p:nvGrpSpPr>
        <p:cNvPr id="1" name=""/>
        <p:cNvGrpSpPr/>
        <p:nvPr/>
      </p:nvGrpSpPr>
      <p:grpSpPr>
        <a:xfrm>
          <a:off x="0" y="0"/>
          <a:ext cx="0" cy="0"/>
          <a:chOff x="0" y="0"/>
          <a:chExt cx="0" cy="0"/>
        </a:xfrm>
      </p:grpSpPr>
      <p:sp>
        <p:nvSpPr>
          <p:cNvPr id="7" name="Pladsholder til tekst 2">
            <a:extLst>
              <a:ext uri="{FF2B5EF4-FFF2-40B4-BE49-F238E27FC236}">
                <a16:creationId xmlns:a16="http://schemas.microsoft.com/office/drawing/2014/main" id="{2EFC7BB6-9278-46D3-84A7-346EDA7CB3B9}"/>
              </a:ext>
            </a:extLst>
          </p:cNvPr>
          <p:cNvSpPr>
            <a:spLocks noGrp="1"/>
          </p:cNvSpPr>
          <p:nvPr>
            <p:ph type="body" sz="quarter" idx="10" hasCustomPrompt="1"/>
          </p:nvPr>
        </p:nvSpPr>
        <p:spPr>
          <a:xfrm>
            <a:off x="716400" y="1565248"/>
            <a:ext cx="10744726" cy="4284000"/>
          </a:xfrm>
          <a:prstGeom prst="rect">
            <a:avLst/>
          </a:prstGeom>
        </p:spPr>
        <p:txBody>
          <a:bodyPr anchor="t">
            <a:noAutofit/>
          </a:bodyPr>
          <a:lstStyle>
            <a:lvl1pPr marL="285750" indent="-285750">
              <a:lnSpc>
                <a:spcPct val="100000"/>
              </a:lnSpc>
              <a:spcBef>
                <a:spcPts val="1000"/>
              </a:spcBef>
              <a:buClr>
                <a:schemeClr val="bg1"/>
              </a:buClr>
              <a:buSzPct val="110000"/>
              <a:buFontTx/>
              <a:buBlip>
                <a:blip r:embed="rId2"/>
              </a:buBlip>
              <a:defRPr sz="1800">
                <a:solidFill>
                  <a:srgbClr val="000000"/>
                </a:solidFill>
                <a:latin typeface="+mn-lt"/>
                <a:cs typeface="Segoe UI" panose="020B0502040204020203" pitchFamily="34" charset="0"/>
              </a:defRPr>
            </a:lvl1pPr>
            <a:lvl2pPr marL="603250" indent="-285750">
              <a:lnSpc>
                <a:spcPct val="100000"/>
              </a:lnSpc>
              <a:spcBef>
                <a:spcPts val="1000"/>
              </a:spcBef>
              <a:buClr>
                <a:schemeClr val="bg1"/>
              </a:buClr>
              <a:buSzPct val="110000"/>
              <a:buFontTx/>
              <a:buBlip>
                <a:blip r:embed="rId2"/>
              </a:buBlip>
              <a:defRPr sz="1800">
                <a:solidFill>
                  <a:srgbClr val="000000"/>
                </a:solidFill>
                <a:latin typeface="+mn-lt"/>
                <a:cs typeface="Segoe UI" panose="020B0502040204020203" pitchFamily="34" charset="0"/>
              </a:defRPr>
            </a:lvl2pPr>
            <a:lvl3pPr marL="920750" indent="-285750">
              <a:lnSpc>
                <a:spcPct val="100000"/>
              </a:lnSpc>
              <a:spcBef>
                <a:spcPts val="1000"/>
              </a:spcBef>
              <a:buClr>
                <a:schemeClr val="bg1"/>
              </a:buClr>
              <a:buSzPct val="110000"/>
              <a:buFontTx/>
              <a:buBlip>
                <a:blip r:embed="rId2"/>
              </a:buBlip>
              <a:defRPr sz="1400">
                <a:solidFill>
                  <a:schemeClr val="tx1"/>
                </a:solidFill>
                <a:latin typeface="Segoe UI" panose="020B0502040204020203" pitchFamily="34" charset="0"/>
                <a:cs typeface="Segoe UI" panose="020B0502040204020203" pitchFamily="34" charset="0"/>
              </a:defRPr>
            </a:lvl3pPr>
            <a:lvl4pPr marL="1238250" indent="-285750">
              <a:lnSpc>
                <a:spcPct val="100000"/>
              </a:lnSpc>
              <a:spcBef>
                <a:spcPts val="1000"/>
              </a:spcBef>
              <a:buClr>
                <a:schemeClr val="bg1"/>
              </a:buClr>
              <a:buSzPct val="110000"/>
              <a:buFontTx/>
              <a:buBlip>
                <a:blip r:embed="rId2"/>
              </a:buBlip>
              <a:defRPr sz="1200">
                <a:solidFill>
                  <a:schemeClr val="tx1"/>
                </a:solidFill>
                <a:latin typeface="Segoe UI" panose="020B0502040204020203" pitchFamily="34" charset="0"/>
                <a:cs typeface="Segoe UI" panose="020B0502040204020203" pitchFamily="34" charset="0"/>
              </a:defRPr>
            </a:lvl4pPr>
            <a:lvl5pPr marL="1555750" indent="-285750">
              <a:lnSpc>
                <a:spcPct val="100000"/>
              </a:lnSpc>
              <a:spcBef>
                <a:spcPts val="1000"/>
              </a:spcBef>
              <a:buClr>
                <a:schemeClr val="bg1"/>
              </a:buClr>
              <a:buSzPct val="110000"/>
              <a:buFontTx/>
              <a:buBlip>
                <a:blip r:embed="rId2"/>
              </a:buBlip>
              <a:defRPr sz="1000">
                <a:solidFill>
                  <a:schemeClr val="tx1"/>
                </a:solidFill>
                <a:latin typeface="Segoe UI" panose="020B0502040204020203" pitchFamily="34" charset="0"/>
                <a:cs typeface="Segoe UI" panose="020B0502040204020203" pitchFamily="34" charset="0"/>
              </a:defRPr>
            </a:lvl5pPr>
          </a:lstStyle>
          <a:p>
            <a:pPr lvl="0"/>
            <a:r>
              <a:rPr lang="da-DK" dirty="0"/>
              <a:t>Tekst</a:t>
            </a:r>
          </a:p>
          <a:p>
            <a:pPr lvl="1"/>
            <a:r>
              <a:rPr lang="da-DK" dirty="0"/>
              <a:t>Andet niveau</a:t>
            </a:r>
          </a:p>
        </p:txBody>
      </p:sp>
      <p:sp>
        <p:nvSpPr>
          <p:cNvPr id="2" name="Tekstfelt 1">
            <a:extLst>
              <a:ext uri="{FF2B5EF4-FFF2-40B4-BE49-F238E27FC236}">
                <a16:creationId xmlns:a16="http://schemas.microsoft.com/office/drawing/2014/main" id="{52F34172-C541-1918-10DF-36AEB2AF39FF}"/>
              </a:ext>
            </a:extLst>
          </p:cNvPr>
          <p:cNvSpPr txBox="1"/>
          <p:nvPr userDrawn="1"/>
        </p:nvSpPr>
        <p:spPr>
          <a:xfrm>
            <a:off x="-2280213" y="1565248"/>
            <a:ext cx="1800000" cy="216000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t">
            <a:noAutofit/>
          </a:bodyPr>
          <a:lstStyle/>
          <a:p>
            <a:pPr marL="0" marR="0" indent="0" defTabSz="412750" rtl="0" fontAlgn="auto" latinLnBrk="0" hangingPunct="0">
              <a:lnSpc>
                <a:spcPct val="100000"/>
              </a:lnSpc>
              <a:spcBef>
                <a:spcPts val="1000"/>
              </a:spcBef>
              <a:spcAft>
                <a:spcPts val="0"/>
              </a:spcAft>
              <a:buClrTx/>
              <a:buSzTx/>
              <a:buFontTx/>
              <a:buNone/>
              <a:tabLst/>
            </a:pPr>
            <a:r>
              <a:rPr kumimoji="0" lang="da-DK" sz="1100" b="1" i="0" u="none" strike="noStrike" cap="none" spc="0" normalizeH="0" baseline="0" dirty="0">
                <a:ln>
                  <a:noFill/>
                </a:ln>
                <a:solidFill>
                  <a:schemeClr val="tx1"/>
                </a:solidFill>
                <a:effectLst/>
                <a:uFillTx/>
                <a:latin typeface="+mn-lt"/>
                <a:ea typeface="Inter" panose="020B0502030000000004" pitchFamily="34" charset="0"/>
                <a:sym typeface="Inter"/>
              </a:rPr>
              <a:t>Den optimale punktopstilling</a:t>
            </a:r>
          </a:p>
          <a:p>
            <a:pPr marL="285750" marR="0" indent="-285750" defTabSz="412750" rtl="0" fontAlgn="auto" latinLnBrk="0" hangingPunct="0">
              <a:lnSpc>
                <a:spcPct val="100000"/>
              </a:lnSpc>
              <a:spcBef>
                <a:spcPts val="1000"/>
              </a:spcBef>
              <a:spcAft>
                <a:spcPts val="0"/>
              </a:spcAft>
              <a:buClrTx/>
              <a:buSzTx/>
              <a:buFont typeface="Wingdings" panose="05000000000000000000" pitchFamily="2" charset="2"/>
              <a:buChar char="§"/>
              <a:tabLst/>
            </a:pPr>
            <a:r>
              <a:rPr lang="da-DK" sz="1100" dirty="0">
                <a:solidFill>
                  <a:schemeClr val="tx1"/>
                </a:solidFill>
                <a:latin typeface="+mn-lt"/>
                <a:ea typeface="Inter" panose="020B0502030000000004" pitchFamily="34" charset="0"/>
              </a:rPr>
              <a:t>Højst 6 punkter pr. slide</a:t>
            </a:r>
          </a:p>
          <a:p>
            <a:pPr marL="285750" marR="0" indent="-285750" defTabSz="412750" rtl="0" fontAlgn="auto" latinLnBrk="0" hangingPunct="0">
              <a:lnSpc>
                <a:spcPct val="100000"/>
              </a:lnSpc>
              <a:spcBef>
                <a:spcPts val="1000"/>
              </a:spcBef>
              <a:spcAft>
                <a:spcPts val="0"/>
              </a:spcAft>
              <a:buClrTx/>
              <a:buSzTx/>
              <a:buFont typeface="Wingdings" panose="05000000000000000000" pitchFamily="2" charset="2"/>
              <a:buChar char="§"/>
              <a:tabLst/>
            </a:pPr>
            <a:r>
              <a:rPr kumimoji="0" lang="da-DK" sz="1100" b="0" i="0" u="none" strike="noStrike" cap="none" spc="0" normalizeH="0" baseline="0" dirty="0">
                <a:ln>
                  <a:noFill/>
                </a:ln>
                <a:solidFill>
                  <a:schemeClr val="tx1"/>
                </a:solidFill>
                <a:effectLst/>
                <a:uFillTx/>
                <a:latin typeface="+mn-lt"/>
                <a:ea typeface="Inter" panose="020B0502030000000004" pitchFamily="34" charset="0"/>
                <a:sym typeface="Inter"/>
              </a:rPr>
              <a:t>Højst 2 linjer pr. punkt</a:t>
            </a:r>
          </a:p>
          <a:p>
            <a:pPr marL="285750" marR="0" indent="-285750" defTabSz="412750" rtl="0" fontAlgn="auto" latinLnBrk="0" hangingPunct="0">
              <a:lnSpc>
                <a:spcPct val="100000"/>
              </a:lnSpc>
              <a:spcBef>
                <a:spcPts val="1000"/>
              </a:spcBef>
              <a:spcAft>
                <a:spcPts val="0"/>
              </a:spcAft>
              <a:buClrTx/>
              <a:buSzTx/>
              <a:buFont typeface="Wingdings" panose="05000000000000000000" pitchFamily="2" charset="2"/>
              <a:buChar char="§"/>
              <a:tabLst/>
            </a:pPr>
            <a:r>
              <a:rPr lang="da-DK" sz="1100" dirty="0">
                <a:solidFill>
                  <a:schemeClr val="tx1"/>
                </a:solidFill>
                <a:latin typeface="+mn-lt"/>
                <a:ea typeface="Inter" panose="020B0502030000000004" pitchFamily="34" charset="0"/>
              </a:rPr>
              <a:t>Fremhæv vigtige ord med </a:t>
            </a:r>
            <a:r>
              <a:rPr lang="da-DK" sz="1100" dirty="0">
                <a:solidFill>
                  <a:schemeClr val="accent1"/>
                </a:solidFill>
                <a:latin typeface="+mn-lt"/>
                <a:ea typeface="Inter" panose="020B0502030000000004" pitchFamily="34" charset="0"/>
              </a:rPr>
              <a:t>VIVE-rød </a:t>
            </a:r>
            <a:r>
              <a:rPr lang="da-DK" sz="1100" dirty="0">
                <a:solidFill>
                  <a:schemeClr val="tx1"/>
                </a:solidFill>
                <a:latin typeface="+mn-lt"/>
                <a:ea typeface="Inter" panose="020B0502030000000004" pitchFamily="34" charset="0"/>
              </a:rPr>
              <a:t>– ikke med </a:t>
            </a:r>
            <a:r>
              <a:rPr lang="da-DK" sz="1100" b="1" dirty="0">
                <a:solidFill>
                  <a:schemeClr val="tx1"/>
                </a:solidFill>
                <a:latin typeface="+mn-lt"/>
                <a:ea typeface="Inter" panose="020B0502030000000004" pitchFamily="34" charset="0"/>
              </a:rPr>
              <a:t>fed</a:t>
            </a:r>
            <a:endParaRPr kumimoji="0" lang="da-DK" sz="1100" b="1" i="0" u="none" strike="noStrike" cap="none" spc="0" normalizeH="0" baseline="0" dirty="0">
              <a:ln>
                <a:noFill/>
              </a:ln>
              <a:solidFill>
                <a:schemeClr val="tx1"/>
              </a:solidFill>
              <a:effectLst/>
              <a:uFillTx/>
              <a:latin typeface="+mn-lt"/>
              <a:ea typeface="Inter" panose="020B0502030000000004" pitchFamily="34" charset="0"/>
              <a:sym typeface="Inter"/>
            </a:endParaRPr>
          </a:p>
        </p:txBody>
      </p:sp>
      <p:sp>
        <p:nvSpPr>
          <p:cNvPr id="8" name="Shape 1032"/>
          <p:cNvSpPr>
            <a:spLocks noGrp="1"/>
          </p:cNvSpPr>
          <p:nvPr>
            <p:ph type="title" hasCustomPrompt="1"/>
          </p:nvPr>
        </p:nvSpPr>
        <p:spPr>
          <a:xfrm>
            <a:off x="716400" y="655609"/>
            <a:ext cx="10744726" cy="576843"/>
          </a:xfrm>
          <a:prstGeom prst="rect">
            <a:avLst/>
          </a:prstGeom>
        </p:spPr>
        <p:txBody>
          <a:bodyPr lIns="0" tIns="0" rIns="0" bIns="0" anchor="t">
            <a:noAutofit/>
          </a:bodyPr>
          <a:lstStyle>
            <a:lvl1pPr>
              <a:defRPr sz="3300" b="1" i="0">
                <a:latin typeface="+mj-lt"/>
                <a:ea typeface="Inter" panose="020B0502030000000004" pitchFamily="34" charset="0"/>
                <a:cs typeface="Segoe UI" panose="020B0502040204020203" pitchFamily="34" charset="0"/>
              </a:defRPr>
            </a:lvl1pPr>
          </a:lstStyle>
          <a:p>
            <a:r>
              <a:rPr lang="da-DK" noProof="0" dirty="0"/>
              <a:t>Overskrift	</a:t>
            </a:r>
          </a:p>
        </p:txBody>
      </p:sp>
      <p:sp>
        <p:nvSpPr>
          <p:cNvPr id="5" name="Pladsholder til tekst 5">
            <a:extLst>
              <a:ext uri="{FF2B5EF4-FFF2-40B4-BE49-F238E27FC236}">
                <a16:creationId xmlns:a16="http://schemas.microsoft.com/office/drawing/2014/main" id="{D5D3ACF1-4B05-91C5-BB67-16F5C3A86BEB}"/>
              </a:ext>
            </a:extLst>
          </p:cNvPr>
          <p:cNvSpPr>
            <a:spLocks noGrp="1"/>
          </p:cNvSpPr>
          <p:nvPr>
            <p:ph type="body" sz="quarter" idx="11" hasCustomPrompt="1"/>
          </p:nvPr>
        </p:nvSpPr>
        <p:spPr>
          <a:xfrm>
            <a:off x="716400" y="6471911"/>
            <a:ext cx="5291855" cy="172537"/>
          </a:xfrm>
          <a:prstGeom prst="rect">
            <a:avLst/>
          </a:prstGeom>
        </p:spPr>
        <p:txBody>
          <a:bodyPr/>
          <a:lstStyle>
            <a:lvl1pPr marL="0" indent="0">
              <a:buFontTx/>
              <a:buNone/>
              <a:defRPr sz="1100" i="1">
                <a:solidFill>
                  <a:srgbClr val="000000"/>
                </a:solidFill>
                <a:latin typeface="Segoe UI Light" panose="020B0502040204020203" pitchFamily="34" charset="0"/>
                <a:cs typeface="Segoe UI Light" panose="020B0502040204020203" pitchFamily="34" charset="0"/>
              </a:defRPr>
            </a:lvl1pPr>
            <a:lvl2pPr marL="180000" indent="0">
              <a:buNone/>
              <a:defRPr/>
            </a:lvl2pPr>
          </a:lstStyle>
          <a:p>
            <a:pPr lvl="0"/>
            <a:r>
              <a:rPr lang="da-DK" dirty="0"/>
              <a:t>Kilde</a:t>
            </a:r>
          </a:p>
        </p:txBody>
      </p:sp>
      <p:sp>
        <p:nvSpPr>
          <p:cNvPr id="3" name="Pladsholder til slidenummer 2">
            <a:extLst>
              <a:ext uri="{FF2B5EF4-FFF2-40B4-BE49-F238E27FC236}">
                <a16:creationId xmlns:a16="http://schemas.microsoft.com/office/drawing/2014/main" id="{DAECA32D-6C9C-4A04-9F98-DA73399D7F0D}"/>
              </a:ext>
            </a:extLst>
          </p:cNvPr>
          <p:cNvSpPr>
            <a:spLocks noGrp="1"/>
          </p:cNvSpPr>
          <p:nvPr>
            <p:ph type="sldNum" sz="quarter" idx="12"/>
          </p:nvPr>
        </p:nvSpPr>
        <p:spPr/>
        <p:txBody>
          <a:bodyPr/>
          <a:lstStyle/>
          <a:p>
            <a:fld id="{7676AC59-0CE6-4F7C-BAB6-6A8D373AED99}" type="slidenum">
              <a:rPr lang="da-DK" smtClean="0"/>
              <a:pPr/>
              <a:t>‹nr.›</a:t>
            </a:fld>
            <a:endParaRPr lang="da-DK" dirty="0"/>
          </a:p>
        </p:txBody>
      </p:sp>
    </p:spTree>
    <p:extLst>
      <p:ext uri="{BB962C8B-B14F-4D97-AF65-F5344CB8AC3E}">
        <p14:creationId xmlns:p14="http://schemas.microsoft.com/office/powerpoint/2010/main" val="35057136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unktopstilling rødt V">
    <p:spTree>
      <p:nvGrpSpPr>
        <p:cNvPr id="1" name=""/>
        <p:cNvGrpSpPr/>
        <p:nvPr/>
      </p:nvGrpSpPr>
      <p:grpSpPr>
        <a:xfrm>
          <a:off x="0" y="0"/>
          <a:ext cx="0" cy="0"/>
          <a:chOff x="0" y="0"/>
          <a:chExt cx="0" cy="0"/>
        </a:xfrm>
      </p:grpSpPr>
      <p:sp>
        <p:nvSpPr>
          <p:cNvPr id="3" name="Pladsholder til tekst 2">
            <a:extLst>
              <a:ext uri="{FF2B5EF4-FFF2-40B4-BE49-F238E27FC236}">
                <a16:creationId xmlns:a16="http://schemas.microsoft.com/office/drawing/2014/main" id="{734005D5-500C-2547-B140-067EB39CC93C}"/>
              </a:ext>
            </a:extLst>
          </p:cNvPr>
          <p:cNvSpPr>
            <a:spLocks noGrp="1"/>
          </p:cNvSpPr>
          <p:nvPr>
            <p:ph type="body" sz="quarter" idx="10" hasCustomPrompt="1"/>
          </p:nvPr>
        </p:nvSpPr>
        <p:spPr>
          <a:xfrm>
            <a:off x="716400" y="1565247"/>
            <a:ext cx="10733003" cy="4284000"/>
          </a:xfrm>
          <a:prstGeom prst="rect">
            <a:avLst/>
          </a:prstGeom>
        </p:spPr>
        <p:txBody>
          <a:bodyPr anchor="t">
            <a:noAutofit/>
          </a:bodyPr>
          <a:lstStyle>
            <a:lvl1pPr marL="285750" indent="-285750">
              <a:lnSpc>
                <a:spcPct val="100000"/>
              </a:lnSpc>
              <a:spcBef>
                <a:spcPts val="1000"/>
              </a:spcBef>
              <a:buClr>
                <a:schemeClr val="bg1"/>
              </a:buClr>
              <a:buSzPct val="110000"/>
              <a:buFontTx/>
              <a:buBlip>
                <a:blip r:embed="rId2">
                  <a:extLst>
                    <a:ext uri="{96DAC541-7B7A-43D3-8B79-37D633B846F1}">
                      <asvg:svgBlip xmlns:asvg="http://schemas.microsoft.com/office/drawing/2016/SVG/main" r:embed="rId3"/>
                    </a:ext>
                  </a:extLst>
                </a:blip>
              </a:buBlip>
              <a:defRPr sz="1800">
                <a:solidFill>
                  <a:srgbClr val="000000"/>
                </a:solidFill>
                <a:latin typeface="+mn-lt"/>
                <a:cs typeface="Segoe UI" panose="020B0502040204020203" pitchFamily="34" charset="0"/>
              </a:defRPr>
            </a:lvl1pPr>
            <a:lvl2pPr marL="603250" indent="-285750">
              <a:lnSpc>
                <a:spcPct val="100000"/>
              </a:lnSpc>
              <a:spcBef>
                <a:spcPts val="1000"/>
              </a:spcBef>
              <a:buClr>
                <a:schemeClr val="bg1"/>
              </a:buClr>
              <a:buSzPct val="110000"/>
              <a:buFontTx/>
              <a:buBlip>
                <a:blip r:embed="rId2">
                  <a:extLst>
                    <a:ext uri="{96DAC541-7B7A-43D3-8B79-37D633B846F1}">
                      <asvg:svgBlip xmlns:asvg="http://schemas.microsoft.com/office/drawing/2016/SVG/main" r:embed="rId3"/>
                    </a:ext>
                  </a:extLst>
                </a:blip>
              </a:buBlip>
              <a:defRPr sz="1800">
                <a:solidFill>
                  <a:srgbClr val="000000"/>
                </a:solidFill>
                <a:latin typeface="+mn-lt"/>
                <a:cs typeface="Segoe UI" panose="020B0502040204020203" pitchFamily="34" charset="0"/>
              </a:defRPr>
            </a:lvl2pPr>
            <a:lvl3pPr marL="635000" indent="0">
              <a:lnSpc>
                <a:spcPct val="100000"/>
              </a:lnSpc>
              <a:spcBef>
                <a:spcPts val="1000"/>
              </a:spcBef>
              <a:buClr>
                <a:schemeClr val="bg1"/>
              </a:buClr>
              <a:buSzPct val="110000"/>
              <a:buFontTx/>
              <a:buNone/>
              <a:defRPr sz="1400">
                <a:solidFill>
                  <a:schemeClr val="tx1"/>
                </a:solidFill>
                <a:latin typeface="Segoe UI" panose="020B0502040204020203" pitchFamily="34" charset="0"/>
                <a:cs typeface="Segoe UI" panose="020B0502040204020203" pitchFamily="34" charset="0"/>
              </a:defRPr>
            </a:lvl3pPr>
            <a:lvl4pPr marL="1238250" indent="-285750">
              <a:lnSpc>
                <a:spcPct val="100000"/>
              </a:lnSpc>
              <a:spcBef>
                <a:spcPts val="1000"/>
              </a:spcBef>
              <a:buClr>
                <a:schemeClr val="bg1"/>
              </a:buClr>
              <a:buSzPct val="110000"/>
              <a:buFontTx/>
              <a:buBlip>
                <a:blip r:embed="rId2">
                  <a:extLst>
                    <a:ext uri="{96DAC541-7B7A-43D3-8B79-37D633B846F1}">
                      <asvg:svgBlip xmlns:asvg="http://schemas.microsoft.com/office/drawing/2016/SVG/main" r:embed="rId3"/>
                    </a:ext>
                  </a:extLst>
                </a:blip>
              </a:buBlip>
              <a:defRPr sz="1200">
                <a:solidFill>
                  <a:schemeClr val="tx1"/>
                </a:solidFill>
                <a:latin typeface="Segoe UI" panose="020B0502040204020203" pitchFamily="34" charset="0"/>
                <a:cs typeface="Segoe UI" panose="020B0502040204020203" pitchFamily="34" charset="0"/>
              </a:defRPr>
            </a:lvl4pPr>
            <a:lvl5pPr marL="1555750" indent="-285750">
              <a:lnSpc>
                <a:spcPct val="100000"/>
              </a:lnSpc>
              <a:spcBef>
                <a:spcPts val="1000"/>
              </a:spcBef>
              <a:buClr>
                <a:schemeClr val="bg1"/>
              </a:buClr>
              <a:buSzPct val="110000"/>
              <a:buFontTx/>
              <a:buBlip>
                <a:blip r:embed="rId2">
                  <a:extLst>
                    <a:ext uri="{96DAC541-7B7A-43D3-8B79-37D633B846F1}">
                      <asvg:svgBlip xmlns:asvg="http://schemas.microsoft.com/office/drawing/2016/SVG/main" r:embed="rId3"/>
                    </a:ext>
                  </a:extLst>
                </a:blip>
              </a:buBlip>
              <a:defRPr sz="1000">
                <a:solidFill>
                  <a:schemeClr val="tx1"/>
                </a:solidFill>
                <a:latin typeface="Segoe UI" panose="020B0502040204020203" pitchFamily="34" charset="0"/>
                <a:cs typeface="Segoe UI" panose="020B0502040204020203" pitchFamily="34" charset="0"/>
              </a:defRPr>
            </a:lvl5pPr>
          </a:lstStyle>
          <a:p>
            <a:pPr lvl="0"/>
            <a:r>
              <a:rPr lang="da-DK" dirty="0"/>
              <a:t>Tekst</a:t>
            </a:r>
          </a:p>
          <a:p>
            <a:pPr lvl="1"/>
            <a:r>
              <a:rPr lang="da-DK" dirty="0"/>
              <a:t>Andet niveau</a:t>
            </a:r>
          </a:p>
        </p:txBody>
      </p:sp>
      <p:sp>
        <p:nvSpPr>
          <p:cNvPr id="9" name="Shape 1032"/>
          <p:cNvSpPr>
            <a:spLocks noGrp="1"/>
          </p:cNvSpPr>
          <p:nvPr>
            <p:ph type="title" hasCustomPrompt="1"/>
          </p:nvPr>
        </p:nvSpPr>
        <p:spPr>
          <a:xfrm>
            <a:off x="716400" y="655609"/>
            <a:ext cx="10733003" cy="576843"/>
          </a:xfrm>
          <a:prstGeom prst="rect">
            <a:avLst/>
          </a:prstGeom>
        </p:spPr>
        <p:txBody>
          <a:bodyPr lIns="0" tIns="0" rIns="0" bIns="0" anchor="t">
            <a:noAutofit/>
          </a:bodyPr>
          <a:lstStyle>
            <a:lvl1pPr>
              <a:defRPr sz="3300" b="1" i="0" baseline="0">
                <a:solidFill>
                  <a:srgbClr val="000000"/>
                </a:solidFill>
                <a:latin typeface="+mj-lt"/>
                <a:ea typeface="Inter" panose="020B0502030000000004" pitchFamily="34" charset="0"/>
                <a:cs typeface="Segoe UI" panose="020B0502040204020203" pitchFamily="34" charset="0"/>
              </a:defRPr>
            </a:lvl1pPr>
          </a:lstStyle>
          <a:p>
            <a:r>
              <a:rPr lang="da-DK" noProof="0" dirty="0"/>
              <a:t>Overskrift</a:t>
            </a:r>
          </a:p>
        </p:txBody>
      </p:sp>
      <p:sp>
        <p:nvSpPr>
          <p:cNvPr id="8" name="Pladsholder til tekst 5">
            <a:extLst>
              <a:ext uri="{FF2B5EF4-FFF2-40B4-BE49-F238E27FC236}">
                <a16:creationId xmlns:a16="http://schemas.microsoft.com/office/drawing/2014/main" id="{DB30FDB0-8340-3156-5754-0BD39935FBD8}"/>
              </a:ext>
            </a:extLst>
          </p:cNvPr>
          <p:cNvSpPr>
            <a:spLocks noGrp="1"/>
          </p:cNvSpPr>
          <p:nvPr>
            <p:ph type="body" sz="quarter" idx="12" hasCustomPrompt="1"/>
          </p:nvPr>
        </p:nvSpPr>
        <p:spPr>
          <a:xfrm>
            <a:off x="716400" y="6471911"/>
            <a:ext cx="5291855" cy="172537"/>
          </a:xfrm>
          <a:prstGeom prst="rect">
            <a:avLst/>
          </a:prstGeom>
        </p:spPr>
        <p:txBody>
          <a:bodyPr/>
          <a:lstStyle>
            <a:lvl1pPr marL="0" indent="0">
              <a:buFontTx/>
              <a:buNone/>
              <a:defRPr sz="1100" i="1">
                <a:solidFill>
                  <a:srgbClr val="000000"/>
                </a:solidFill>
                <a:latin typeface="Segoe UI Light" panose="020B0502040204020203" pitchFamily="34" charset="0"/>
                <a:cs typeface="Segoe UI Light" panose="020B0502040204020203" pitchFamily="34" charset="0"/>
              </a:defRPr>
            </a:lvl1pPr>
            <a:lvl2pPr marL="180000" indent="0">
              <a:buNone/>
              <a:defRPr/>
            </a:lvl2pPr>
          </a:lstStyle>
          <a:p>
            <a:pPr lvl="0"/>
            <a:r>
              <a:rPr lang="da-DK" dirty="0"/>
              <a:t>Kilde</a:t>
            </a:r>
          </a:p>
        </p:txBody>
      </p:sp>
      <p:sp>
        <p:nvSpPr>
          <p:cNvPr id="10" name="Tekstfelt 9">
            <a:extLst>
              <a:ext uri="{FF2B5EF4-FFF2-40B4-BE49-F238E27FC236}">
                <a16:creationId xmlns:a16="http://schemas.microsoft.com/office/drawing/2014/main" id="{52F34172-C541-1918-10DF-36AEB2AF39FF}"/>
              </a:ext>
            </a:extLst>
          </p:cNvPr>
          <p:cNvSpPr txBox="1"/>
          <p:nvPr userDrawn="1"/>
        </p:nvSpPr>
        <p:spPr>
          <a:xfrm>
            <a:off x="-2280213" y="1565248"/>
            <a:ext cx="1800000" cy="216000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t">
            <a:noAutofit/>
          </a:bodyPr>
          <a:lstStyle/>
          <a:p>
            <a:pPr marL="0" marR="0" indent="0" defTabSz="412750" rtl="0" fontAlgn="auto" latinLnBrk="0" hangingPunct="0">
              <a:lnSpc>
                <a:spcPct val="100000"/>
              </a:lnSpc>
              <a:spcBef>
                <a:spcPts val="1000"/>
              </a:spcBef>
              <a:spcAft>
                <a:spcPts val="0"/>
              </a:spcAft>
              <a:buClrTx/>
              <a:buSzTx/>
              <a:buFontTx/>
              <a:buNone/>
              <a:tabLst/>
            </a:pPr>
            <a:r>
              <a:rPr kumimoji="0" lang="da-DK" sz="1100" b="1" i="0" u="none" strike="noStrike" cap="none" spc="0" normalizeH="0" baseline="0" dirty="0">
                <a:ln>
                  <a:noFill/>
                </a:ln>
                <a:solidFill>
                  <a:schemeClr val="tx1"/>
                </a:solidFill>
                <a:effectLst/>
                <a:uFillTx/>
                <a:latin typeface="+mn-lt"/>
                <a:ea typeface="Inter" panose="020B0502030000000004" pitchFamily="34" charset="0"/>
                <a:sym typeface="Inter"/>
              </a:rPr>
              <a:t>Den optimale punktopstilling</a:t>
            </a:r>
          </a:p>
          <a:p>
            <a:pPr marL="285750" marR="0" indent="-285750" defTabSz="412750" rtl="0" fontAlgn="auto" latinLnBrk="0" hangingPunct="0">
              <a:lnSpc>
                <a:spcPct val="100000"/>
              </a:lnSpc>
              <a:spcBef>
                <a:spcPts val="1000"/>
              </a:spcBef>
              <a:spcAft>
                <a:spcPts val="0"/>
              </a:spcAft>
              <a:buClrTx/>
              <a:buSzTx/>
              <a:buFont typeface="Wingdings" panose="05000000000000000000" pitchFamily="2" charset="2"/>
              <a:buChar char="§"/>
              <a:tabLst/>
            </a:pPr>
            <a:r>
              <a:rPr lang="da-DK" sz="1100" dirty="0">
                <a:solidFill>
                  <a:schemeClr val="tx1"/>
                </a:solidFill>
                <a:latin typeface="+mn-lt"/>
                <a:ea typeface="Inter" panose="020B0502030000000004" pitchFamily="34" charset="0"/>
              </a:rPr>
              <a:t>Højst 6 punkter pr. slide</a:t>
            </a:r>
          </a:p>
          <a:p>
            <a:pPr marL="285750" marR="0" indent="-285750" defTabSz="412750" rtl="0" fontAlgn="auto" latinLnBrk="0" hangingPunct="0">
              <a:lnSpc>
                <a:spcPct val="100000"/>
              </a:lnSpc>
              <a:spcBef>
                <a:spcPts val="1000"/>
              </a:spcBef>
              <a:spcAft>
                <a:spcPts val="0"/>
              </a:spcAft>
              <a:buClrTx/>
              <a:buSzTx/>
              <a:buFont typeface="Wingdings" panose="05000000000000000000" pitchFamily="2" charset="2"/>
              <a:buChar char="§"/>
              <a:tabLst/>
            </a:pPr>
            <a:r>
              <a:rPr kumimoji="0" lang="da-DK" sz="1100" b="0" i="0" u="none" strike="noStrike" cap="none" spc="0" normalizeH="0" baseline="0" dirty="0">
                <a:ln>
                  <a:noFill/>
                </a:ln>
                <a:solidFill>
                  <a:schemeClr val="tx1"/>
                </a:solidFill>
                <a:effectLst/>
                <a:uFillTx/>
                <a:latin typeface="+mn-lt"/>
                <a:ea typeface="Inter" panose="020B0502030000000004" pitchFamily="34" charset="0"/>
                <a:sym typeface="Inter"/>
              </a:rPr>
              <a:t>Højst 2 linjer pr. punkt</a:t>
            </a:r>
          </a:p>
          <a:p>
            <a:pPr marL="285750" marR="0" indent="-285750" defTabSz="412750" rtl="0" fontAlgn="auto" latinLnBrk="0" hangingPunct="0">
              <a:lnSpc>
                <a:spcPct val="100000"/>
              </a:lnSpc>
              <a:spcBef>
                <a:spcPts val="1000"/>
              </a:spcBef>
              <a:spcAft>
                <a:spcPts val="0"/>
              </a:spcAft>
              <a:buClrTx/>
              <a:buSzTx/>
              <a:buFont typeface="Wingdings" panose="05000000000000000000" pitchFamily="2" charset="2"/>
              <a:buChar char="§"/>
              <a:tabLst/>
            </a:pPr>
            <a:r>
              <a:rPr lang="da-DK" sz="1100" dirty="0">
                <a:solidFill>
                  <a:schemeClr val="tx1"/>
                </a:solidFill>
                <a:latin typeface="+mn-lt"/>
                <a:ea typeface="Inter" panose="020B0502030000000004" pitchFamily="34" charset="0"/>
              </a:rPr>
              <a:t>Fremhæv vigtige ord med </a:t>
            </a:r>
            <a:r>
              <a:rPr lang="da-DK" sz="1100" dirty="0">
                <a:solidFill>
                  <a:schemeClr val="accent1"/>
                </a:solidFill>
                <a:latin typeface="+mn-lt"/>
                <a:ea typeface="Inter" panose="020B0502030000000004" pitchFamily="34" charset="0"/>
              </a:rPr>
              <a:t>VIVE-rød </a:t>
            </a:r>
            <a:r>
              <a:rPr lang="da-DK" sz="1100" dirty="0">
                <a:solidFill>
                  <a:schemeClr val="tx1"/>
                </a:solidFill>
                <a:latin typeface="+mn-lt"/>
                <a:ea typeface="Inter" panose="020B0502030000000004" pitchFamily="34" charset="0"/>
              </a:rPr>
              <a:t>– ikke med </a:t>
            </a:r>
            <a:r>
              <a:rPr lang="da-DK" sz="1100" b="1" dirty="0">
                <a:solidFill>
                  <a:schemeClr val="tx1"/>
                </a:solidFill>
                <a:latin typeface="+mn-lt"/>
                <a:ea typeface="Inter" panose="020B0502030000000004" pitchFamily="34" charset="0"/>
              </a:rPr>
              <a:t>fed</a:t>
            </a:r>
            <a:endParaRPr kumimoji="0" lang="da-DK" sz="1100" b="1" i="0" u="none" strike="noStrike" cap="none" spc="0" normalizeH="0" baseline="0" dirty="0">
              <a:ln>
                <a:noFill/>
              </a:ln>
              <a:solidFill>
                <a:schemeClr val="tx1"/>
              </a:solidFill>
              <a:effectLst/>
              <a:uFillTx/>
              <a:latin typeface="+mn-lt"/>
              <a:ea typeface="Inter" panose="020B0502030000000004" pitchFamily="34" charset="0"/>
              <a:sym typeface="Inter"/>
            </a:endParaRPr>
          </a:p>
        </p:txBody>
      </p:sp>
      <p:sp>
        <p:nvSpPr>
          <p:cNvPr id="2" name="Pladsholder til slidenummer 1">
            <a:extLst>
              <a:ext uri="{FF2B5EF4-FFF2-40B4-BE49-F238E27FC236}">
                <a16:creationId xmlns:a16="http://schemas.microsoft.com/office/drawing/2014/main" id="{6B9A4545-BC34-4430-BB11-DCC65F57AF70}"/>
              </a:ext>
            </a:extLst>
          </p:cNvPr>
          <p:cNvSpPr>
            <a:spLocks noGrp="1"/>
          </p:cNvSpPr>
          <p:nvPr>
            <p:ph type="sldNum" sz="quarter" idx="13"/>
          </p:nvPr>
        </p:nvSpPr>
        <p:spPr/>
        <p:txBody>
          <a:bodyPr/>
          <a:lstStyle/>
          <a:p>
            <a:fld id="{7676AC59-0CE6-4F7C-BAB6-6A8D373AED99}" type="slidenum">
              <a:rPr lang="da-DK" smtClean="0"/>
              <a:pPr/>
              <a:t>‹nr.›</a:t>
            </a:fld>
            <a:endParaRPr lang="da-DK" dirty="0"/>
          </a:p>
        </p:txBody>
      </p:sp>
    </p:spTree>
    <p:extLst>
      <p:ext uri="{BB962C8B-B14F-4D97-AF65-F5344CB8AC3E}">
        <p14:creationId xmlns:p14="http://schemas.microsoft.com/office/powerpoint/2010/main" val="1778708216"/>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el, alm. punktopstilling og indhold">
    <p:spTree>
      <p:nvGrpSpPr>
        <p:cNvPr id="1" name=""/>
        <p:cNvGrpSpPr/>
        <p:nvPr/>
      </p:nvGrpSpPr>
      <p:grpSpPr>
        <a:xfrm>
          <a:off x="0" y="0"/>
          <a:ext cx="0" cy="0"/>
          <a:chOff x="0" y="0"/>
          <a:chExt cx="0" cy="0"/>
        </a:xfrm>
      </p:grpSpPr>
      <p:sp>
        <p:nvSpPr>
          <p:cNvPr id="5" name="Pladsholder til tekst 2">
            <a:extLst>
              <a:ext uri="{FF2B5EF4-FFF2-40B4-BE49-F238E27FC236}">
                <a16:creationId xmlns:a16="http://schemas.microsoft.com/office/drawing/2014/main" id="{5A10D5FA-E346-67ED-328D-AE1603A7F620}"/>
              </a:ext>
            </a:extLst>
          </p:cNvPr>
          <p:cNvSpPr>
            <a:spLocks noGrp="1"/>
          </p:cNvSpPr>
          <p:nvPr>
            <p:ph type="body" sz="quarter" idx="12" hasCustomPrompt="1"/>
          </p:nvPr>
        </p:nvSpPr>
        <p:spPr>
          <a:xfrm>
            <a:off x="716400" y="1566000"/>
            <a:ext cx="5082480" cy="4284000"/>
          </a:xfrm>
          <a:prstGeom prst="rect">
            <a:avLst/>
          </a:prstGeom>
        </p:spPr>
        <p:txBody>
          <a:bodyPr anchor="t">
            <a:noAutofit/>
          </a:bodyPr>
          <a:lstStyle>
            <a:lvl1pPr marL="285750" indent="-285750">
              <a:lnSpc>
                <a:spcPct val="100000"/>
              </a:lnSpc>
              <a:spcBef>
                <a:spcPts val="1000"/>
              </a:spcBef>
              <a:buClr>
                <a:schemeClr val="tx1"/>
              </a:buClr>
              <a:buSzPct val="100000"/>
              <a:buFont typeface="Arial" panose="020B0604020202020204" pitchFamily="34" charset="0"/>
              <a:buChar char="•"/>
              <a:defRPr sz="1800">
                <a:solidFill>
                  <a:srgbClr val="000000"/>
                </a:solidFill>
                <a:latin typeface="+mn-lt"/>
                <a:cs typeface="Segoe UI" panose="020B0502040204020203" pitchFamily="34" charset="0"/>
              </a:defRPr>
            </a:lvl1pPr>
            <a:lvl2pPr marL="603250" indent="-285750">
              <a:lnSpc>
                <a:spcPct val="100000"/>
              </a:lnSpc>
              <a:spcBef>
                <a:spcPts val="1000"/>
              </a:spcBef>
              <a:buClr>
                <a:schemeClr val="tx1"/>
              </a:buClr>
              <a:buSzPct val="100000"/>
              <a:buFont typeface="Arial" panose="020B0604020202020204" pitchFamily="34" charset="0"/>
              <a:buChar char="•"/>
              <a:defRPr sz="1800">
                <a:solidFill>
                  <a:srgbClr val="000000"/>
                </a:solidFill>
                <a:latin typeface="+mn-lt"/>
                <a:cs typeface="Segoe UI" panose="020B0502040204020203" pitchFamily="34" charset="0"/>
              </a:defRPr>
            </a:lvl2pPr>
            <a:lvl3pPr marL="920750" indent="-285750">
              <a:lnSpc>
                <a:spcPct val="100000"/>
              </a:lnSpc>
              <a:spcBef>
                <a:spcPts val="1000"/>
              </a:spcBef>
              <a:buClr>
                <a:schemeClr val="bg1"/>
              </a:buClr>
              <a:buSzPct val="110000"/>
              <a:buFontTx/>
              <a:buBlip>
                <a:blip r:embed="rId2">
                  <a:extLst>
                    <a:ext uri="{96DAC541-7B7A-43D3-8B79-37D633B846F1}">
                      <asvg:svgBlip xmlns:asvg="http://schemas.microsoft.com/office/drawing/2016/SVG/main" r:embed="rId3"/>
                    </a:ext>
                  </a:extLst>
                </a:blip>
              </a:buBlip>
              <a:defRPr sz="1400">
                <a:solidFill>
                  <a:schemeClr val="tx1"/>
                </a:solidFill>
                <a:latin typeface="Segoe UI" panose="020B0502040204020203" pitchFamily="34" charset="0"/>
                <a:cs typeface="Segoe UI" panose="020B0502040204020203" pitchFamily="34" charset="0"/>
              </a:defRPr>
            </a:lvl3pPr>
            <a:lvl4pPr marL="1238250" indent="-285750">
              <a:lnSpc>
                <a:spcPct val="100000"/>
              </a:lnSpc>
              <a:spcBef>
                <a:spcPts val="1000"/>
              </a:spcBef>
              <a:buClr>
                <a:schemeClr val="bg1"/>
              </a:buClr>
              <a:buSzPct val="110000"/>
              <a:buFontTx/>
              <a:buBlip>
                <a:blip r:embed="rId2">
                  <a:extLst>
                    <a:ext uri="{96DAC541-7B7A-43D3-8B79-37D633B846F1}">
                      <asvg:svgBlip xmlns:asvg="http://schemas.microsoft.com/office/drawing/2016/SVG/main" r:embed="rId3"/>
                    </a:ext>
                  </a:extLst>
                </a:blip>
              </a:buBlip>
              <a:defRPr sz="1200">
                <a:solidFill>
                  <a:schemeClr val="tx1"/>
                </a:solidFill>
                <a:latin typeface="Segoe UI" panose="020B0502040204020203" pitchFamily="34" charset="0"/>
                <a:cs typeface="Segoe UI" panose="020B0502040204020203" pitchFamily="34" charset="0"/>
              </a:defRPr>
            </a:lvl4pPr>
            <a:lvl5pPr marL="1555750" indent="-285750">
              <a:lnSpc>
                <a:spcPct val="100000"/>
              </a:lnSpc>
              <a:spcBef>
                <a:spcPts val="1000"/>
              </a:spcBef>
              <a:buClr>
                <a:schemeClr val="bg1"/>
              </a:buClr>
              <a:buSzPct val="110000"/>
              <a:buFontTx/>
              <a:buBlip>
                <a:blip r:embed="rId2">
                  <a:extLst>
                    <a:ext uri="{96DAC541-7B7A-43D3-8B79-37D633B846F1}">
                      <asvg:svgBlip xmlns:asvg="http://schemas.microsoft.com/office/drawing/2016/SVG/main" r:embed="rId3"/>
                    </a:ext>
                  </a:extLst>
                </a:blip>
              </a:buBlip>
              <a:defRPr sz="1000">
                <a:solidFill>
                  <a:schemeClr val="tx1"/>
                </a:solidFill>
                <a:latin typeface="Segoe UI" panose="020B0502040204020203" pitchFamily="34" charset="0"/>
                <a:cs typeface="Segoe UI" panose="020B0502040204020203" pitchFamily="34" charset="0"/>
              </a:defRPr>
            </a:lvl5pPr>
          </a:lstStyle>
          <a:p>
            <a:pPr lvl="0"/>
            <a:r>
              <a:rPr lang="da-DK" dirty="0"/>
              <a:t>Tekst</a:t>
            </a:r>
          </a:p>
          <a:p>
            <a:pPr lvl="1"/>
            <a:r>
              <a:rPr lang="da-DK" dirty="0"/>
              <a:t>Andet niveau</a:t>
            </a:r>
          </a:p>
        </p:txBody>
      </p:sp>
      <p:sp>
        <p:nvSpPr>
          <p:cNvPr id="7" name="Pladsholder til indhold 2">
            <a:extLst>
              <a:ext uri="{FF2B5EF4-FFF2-40B4-BE49-F238E27FC236}">
                <a16:creationId xmlns:a16="http://schemas.microsoft.com/office/drawing/2014/main" id="{6E18D1A8-023A-45A8-5FC3-68AAC943CBAA}"/>
              </a:ext>
            </a:extLst>
          </p:cNvPr>
          <p:cNvSpPr>
            <a:spLocks noGrp="1"/>
          </p:cNvSpPr>
          <p:nvPr>
            <p:ph sz="quarter" idx="13" hasCustomPrompt="1"/>
          </p:nvPr>
        </p:nvSpPr>
        <p:spPr>
          <a:xfrm>
            <a:off x="6382689" y="1566000"/>
            <a:ext cx="5082480" cy="4284000"/>
          </a:xfrm>
          <a:prstGeom prst="rect">
            <a:avLst/>
          </a:prstGeom>
        </p:spPr>
        <p:txBody>
          <a:bodyPr anchor="t">
            <a:noAutofit/>
          </a:bodyPr>
          <a:lstStyle>
            <a:lvl1pPr marL="0" indent="0">
              <a:lnSpc>
                <a:spcPct val="100000"/>
              </a:lnSpc>
              <a:buNone/>
              <a:defRPr sz="1800">
                <a:solidFill>
                  <a:srgbClr val="000000"/>
                </a:solidFill>
                <a:latin typeface="+mn-lt"/>
                <a:cs typeface="Segoe UI" panose="020B0502040204020203" pitchFamily="34" charset="0"/>
              </a:defRPr>
            </a:lvl1pPr>
            <a:lvl2pPr marL="317500" indent="0">
              <a:lnSpc>
                <a:spcPct val="100000"/>
              </a:lnSpc>
              <a:buNone/>
              <a:defRPr sz="1800"/>
            </a:lvl2pPr>
            <a:lvl3pPr marL="635000" indent="0">
              <a:lnSpc>
                <a:spcPct val="100000"/>
              </a:lnSpc>
              <a:buNone/>
              <a:defRPr sz="1800"/>
            </a:lvl3pPr>
            <a:lvl4pPr marL="952500" indent="0">
              <a:lnSpc>
                <a:spcPct val="100000"/>
              </a:lnSpc>
              <a:buNone/>
              <a:defRPr sz="1800"/>
            </a:lvl4pPr>
            <a:lvl5pPr marL="1270000" indent="0">
              <a:lnSpc>
                <a:spcPct val="100000"/>
              </a:lnSpc>
              <a:buNone/>
              <a:defRPr sz="1800"/>
            </a:lvl5pPr>
          </a:lstStyle>
          <a:p>
            <a:pPr lvl="0"/>
            <a:r>
              <a:rPr lang="da-DK" dirty="0"/>
              <a:t>Tekst</a:t>
            </a:r>
          </a:p>
        </p:txBody>
      </p:sp>
      <p:sp>
        <p:nvSpPr>
          <p:cNvPr id="6" name="Shape 1032"/>
          <p:cNvSpPr>
            <a:spLocks noGrp="1"/>
          </p:cNvSpPr>
          <p:nvPr>
            <p:ph type="title" hasCustomPrompt="1"/>
          </p:nvPr>
        </p:nvSpPr>
        <p:spPr>
          <a:xfrm>
            <a:off x="716400" y="655609"/>
            <a:ext cx="10733003" cy="576843"/>
          </a:xfrm>
          <a:prstGeom prst="rect">
            <a:avLst/>
          </a:prstGeom>
        </p:spPr>
        <p:txBody>
          <a:bodyPr lIns="0" tIns="0" rIns="0" bIns="0" anchor="t">
            <a:noAutofit/>
          </a:bodyPr>
          <a:lstStyle>
            <a:lvl1pPr>
              <a:defRPr sz="3300" b="1" i="0">
                <a:solidFill>
                  <a:srgbClr val="000000"/>
                </a:solidFill>
                <a:latin typeface="+mj-lt"/>
                <a:ea typeface="Inter" panose="020B0502030000000004" pitchFamily="34" charset="0"/>
                <a:cs typeface="Segoe UI" panose="020B0502040204020203" pitchFamily="34" charset="0"/>
              </a:defRPr>
            </a:lvl1pPr>
          </a:lstStyle>
          <a:p>
            <a:r>
              <a:rPr lang="da-DK" noProof="0" dirty="0"/>
              <a:t>Overskrift	</a:t>
            </a:r>
          </a:p>
        </p:txBody>
      </p:sp>
      <p:sp>
        <p:nvSpPr>
          <p:cNvPr id="2" name="Pladsholder til tekst 5">
            <a:extLst>
              <a:ext uri="{FF2B5EF4-FFF2-40B4-BE49-F238E27FC236}">
                <a16:creationId xmlns:a16="http://schemas.microsoft.com/office/drawing/2014/main" id="{13F315CB-C4D1-8F01-A155-7B407C7C67F8}"/>
              </a:ext>
            </a:extLst>
          </p:cNvPr>
          <p:cNvSpPr>
            <a:spLocks noGrp="1"/>
          </p:cNvSpPr>
          <p:nvPr>
            <p:ph type="body" sz="quarter" idx="11" hasCustomPrompt="1"/>
          </p:nvPr>
        </p:nvSpPr>
        <p:spPr>
          <a:xfrm>
            <a:off x="716400" y="6471911"/>
            <a:ext cx="5291855" cy="172537"/>
          </a:xfrm>
          <a:prstGeom prst="rect">
            <a:avLst/>
          </a:prstGeom>
        </p:spPr>
        <p:txBody>
          <a:bodyPr/>
          <a:lstStyle>
            <a:lvl1pPr marL="0" indent="0">
              <a:buFontTx/>
              <a:buNone/>
              <a:defRPr sz="1100" i="1">
                <a:solidFill>
                  <a:srgbClr val="000000"/>
                </a:solidFill>
                <a:latin typeface="Segoe UI Light" panose="020B0502040204020203" pitchFamily="34" charset="0"/>
                <a:cs typeface="Segoe UI Light" panose="020B0502040204020203" pitchFamily="34" charset="0"/>
              </a:defRPr>
            </a:lvl1pPr>
            <a:lvl2pPr marL="180000" indent="0">
              <a:buNone/>
              <a:defRPr/>
            </a:lvl2pPr>
          </a:lstStyle>
          <a:p>
            <a:pPr lvl="0"/>
            <a:r>
              <a:rPr lang="da-DK" dirty="0"/>
              <a:t>Kilde</a:t>
            </a:r>
          </a:p>
        </p:txBody>
      </p:sp>
      <p:grpSp>
        <p:nvGrpSpPr>
          <p:cNvPr id="8" name="Gruppe 7"/>
          <p:cNvGrpSpPr/>
          <p:nvPr userDrawn="1"/>
        </p:nvGrpSpPr>
        <p:grpSpPr>
          <a:xfrm>
            <a:off x="-2605293" y="1558131"/>
            <a:ext cx="2160000" cy="4320000"/>
            <a:chOff x="-2272805" y="-11575"/>
            <a:chExt cx="2160000" cy="4320000"/>
          </a:xfrm>
        </p:grpSpPr>
        <p:pic>
          <p:nvPicPr>
            <p:cNvPr id="9" name="Billede 25"/>
            <p:cNvPicPr>
              <a:picLocks noChangeAspect="1"/>
            </p:cNvPicPr>
            <p:nvPr/>
          </p:nvPicPr>
          <p:blipFill>
            <a:blip r:embed="rId4"/>
            <a:stretch>
              <a:fillRect/>
            </a:stretch>
          </p:blipFill>
          <p:spPr>
            <a:xfrm>
              <a:off x="-472805" y="246646"/>
              <a:ext cx="360000" cy="385115"/>
            </a:xfrm>
            <a:prstGeom prst="rect">
              <a:avLst/>
            </a:prstGeom>
          </p:spPr>
        </p:pic>
        <p:pic>
          <p:nvPicPr>
            <p:cNvPr id="10" name="Billede 36"/>
            <p:cNvPicPr>
              <a:picLocks noChangeAspect="1"/>
            </p:cNvPicPr>
            <p:nvPr/>
          </p:nvPicPr>
          <p:blipFill>
            <a:blip r:embed="rId5"/>
            <a:stretch>
              <a:fillRect/>
            </a:stretch>
          </p:blipFill>
          <p:spPr>
            <a:xfrm>
              <a:off x="-472805" y="1125489"/>
              <a:ext cx="360000" cy="343255"/>
            </a:xfrm>
            <a:prstGeom prst="rect">
              <a:avLst/>
            </a:prstGeom>
          </p:spPr>
        </p:pic>
        <p:pic>
          <p:nvPicPr>
            <p:cNvPr id="11" name="Billede 37"/>
            <p:cNvPicPr>
              <a:picLocks noChangeAspect="1"/>
            </p:cNvPicPr>
            <p:nvPr/>
          </p:nvPicPr>
          <p:blipFill>
            <a:blip r:embed="rId6"/>
            <a:stretch>
              <a:fillRect/>
            </a:stretch>
          </p:blipFill>
          <p:spPr>
            <a:xfrm>
              <a:off x="-472805" y="1893415"/>
              <a:ext cx="360000" cy="369231"/>
            </a:xfrm>
            <a:prstGeom prst="rect">
              <a:avLst/>
            </a:prstGeom>
          </p:spPr>
        </p:pic>
        <p:sp>
          <p:nvSpPr>
            <p:cNvPr id="12" name="Text Box 48">
              <a:extLst>
                <a:ext uri="{FF2B5EF4-FFF2-40B4-BE49-F238E27FC236}">
                  <a16:creationId xmlns:a16="http://schemas.microsoft.com/office/drawing/2014/main" id="{A74A57FE-ADEE-778E-61CB-9508D6E0FC53}"/>
                </a:ext>
              </a:extLst>
            </p:cNvPr>
            <p:cNvSpPr txBox="1">
              <a:spLocks noChangeArrowheads="1"/>
            </p:cNvSpPr>
            <p:nvPr userDrawn="1"/>
          </p:nvSpPr>
          <p:spPr bwMode="auto">
            <a:xfrm>
              <a:off x="-2272805" y="-11575"/>
              <a:ext cx="1800000" cy="43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72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Aft>
                  <a:spcPts val="300"/>
                </a:spcAft>
                <a:defRPr/>
              </a:pPr>
              <a:r>
                <a:rPr lang="da-DK" sz="1000" b="1" noProof="1">
                  <a:solidFill>
                    <a:schemeClr val="tx1"/>
                  </a:solidFill>
                  <a:latin typeface="+mn-lt"/>
                  <a:cs typeface="Arial" panose="020B0604020202020204" pitchFamily="34" charset="0"/>
                </a:rPr>
                <a:t>Indsæt billede</a:t>
              </a:r>
              <a:br>
                <a:rPr lang="da-DK" sz="1000" b="1" noProof="1">
                  <a:solidFill>
                    <a:schemeClr val="tx1"/>
                  </a:solidFill>
                  <a:latin typeface="+mn-lt"/>
                  <a:cs typeface="Arial" panose="020B0604020202020204" pitchFamily="34" charset="0"/>
                </a:rPr>
              </a:br>
              <a:r>
                <a:rPr lang="da-DK" sz="1000" noProof="1">
                  <a:solidFill>
                    <a:schemeClr val="tx1"/>
                  </a:solidFill>
                  <a:latin typeface="+mn-lt"/>
                  <a:cs typeface="Arial" panose="020B0604020202020204" pitchFamily="34" charset="0"/>
                </a:rPr>
                <a:t>Klik på ikonet i midten af boksen for at indsætte et billede, der passer til dit emne. </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Find VIVEs fotoarkiv her:</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M:\Designbibliotek\Foto</a:t>
              </a:r>
            </a:p>
            <a:p>
              <a:pPr eaLnBrk="1" hangingPunct="1">
                <a:lnSpc>
                  <a:spcPct val="90000"/>
                </a:lnSpc>
                <a:spcAft>
                  <a:spcPts val="300"/>
                </a:spcAft>
                <a:defRPr/>
              </a:pP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Beskær billede</a:t>
              </a:r>
              <a:br>
                <a:rPr lang="da-DK" sz="1000" b="1" noProof="1">
                  <a:solidFill>
                    <a:schemeClr val="tx1"/>
                  </a:solidFill>
                  <a:latin typeface="+mn-lt"/>
                  <a:cs typeface="Arial" panose="020B0604020202020204" pitchFamily="34" charset="0"/>
                </a:rPr>
              </a:br>
              <a:r>
                <a:rPr lang="da-DK" sz="1000" b="1" noProof="1">
                  <a:solidFill>
                    <a:schemeClr val="tx1"/>
                  </a:solidFill>
                  <a:latin typeface="+mn-lt"/>
                  <a:cs typeface="Arial" panose="020B0604020202020204" pitchFamily="34" charset="0"/>
                </a:rPr>
                <a:t>1</a:t>
              </a:r>
              <a:r>
                <a:rPr lang="da-DK" sz="1000" noProof="1">
                  <a:solidFill>
                    <a:schemeClr val="tx1"/>
                  </a:solidFill>
                  <a:latin typeface="+mn-lt"/>
                  <a:cs typeface="Arial" panose="020B0604020202020204" pitchFamily="34" charset="0"/>
                </a:rPr>
                <a:t>. Klik Formatér </a:t>
              </a:r>
              <a:r>
                <a:rPr lang="da-DK" sz="1000" noProof="1">
                  <a:solidFill>
                    <a:schemeClr val="tx1"/>
                  </a:solidFill>
                  <a:latin typeface="+mn-lt"/>
                  <a:cs typeface="Arial" panose="020B0604020202020204" pitchFamily="34" charset="0"/>
                  <a:sym typeface="Wingdings" panose="05000000000000000000" pitchFamily="2" charset="2"/>
                </a:rPr>
                <a:t> </a:t>
              </a:r>
              <a:r>
                <a:rPr lang="da-DK" sz="1000" b="1" noProof="1">
                  <a:solidFill>
                    <a:schemeClr val="tx1"/>
                  </a:solidFill>
                  <a:latin typeface="+mn-lt"/>
                  <a:cs typeface="Arial" panose="020B0604020202020204" pitchFamily="34" charset="0"/>
                </a:rPr>
                <a:t>Beskær</a:t>
              </a:r>
              <a:r>
                <a:rPr lang="da-DK" sz="1000" noProof="1">
                  <a:solidFill>
                    <a:schemeClr val="tx1"/>
                  </a:solidFill>
                  <a:latin typeface="+mn-lt"/>
                  <a:cs typeface="Arial" panose="020B0604020202020204" pitchFamily="34" charset="0"/>
                </a:rPr>
                <a:t> for at ændre billedets udsnit</a:t>
              </a:r>
              <a:r>
                <a:rPr lang="da-DK" sz="1000" baseline="0" noProof="1">
                  <a:solidFill>
                    <a:schemeClr val="tx1"/>
                  </a:solidFill>
                  <a:latin typeface="+mn-lt"/>
                  <a:cs typeface="Arial" panose="020B0604020202020204" pitchFamily="34" charset="0"/>
                </a:rPr>
                <a:t> eller </a:t>
              </a:r>
              <a:r>
                <a:rPr lang="da-DK" sz="1000" noProof="1">
                  <a:solidFill>
                    <a:schemeClr val="tx1"/>
                  </a:solidFill>
                  <a:latin typeface="+mn-lt"/>
                  <a:cs typeface="Arial" panose="020B0604020202020204" pitchFamily="34" charset="0"/>
                </a:rPr>
                <a:t>størrelse.</a:t>
              </a:r>
            </a:p>
            <a:p>
              <a:pPr eaLnBrk="1" hangingPunct="1">
                <a:lnSpc>
                  <a:spcPct val="90000"/>
                </a:lnSpc>
                <a:spcAft>
                  <a:spcPts val="300"/>
                </a:spcAft>
                <a:defRPr/>
              </a:pP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Skalér billede</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Hold </a:t>
              </a:r>
              <a:r>
                <a:rPr lang="da-DK" sz="1000" b="1" noProof="1">
                  <a:solidFill>
                    <a:schemeClr val="tx1"/>
                  </a:solidFill>
                  <a:latin typeface="+mn-lt"/>
                  <a:cs typeface="Arial" panose="020B0604020202020204" pitchFamily="34" charset="0"/>
                </a:rPr>
                <a:t>SHIFT</a:t>
              </a:r>
              <a:r>
                <a:rPr lang="da-DK" sz="1000" noProof="1">
                  <a:solidFill>
                    <a:schemeClr val="tx1"/>
                  </a:solidFill>
                  <a:latin typeface="+mn-lt"/>
                  <a:cs typeface="Arial" panose="020B0604020202020204" pitchFamily="34" charset="0"/>
                </a:rPr>
                <a:t>-knappen nede, mens du trækker i billedets hjørner. Så bevarer</a:t>
              </a:r>
              <a:r>
                <a:rPr lang="da-DK" sz="1000" baseline="0" noProof="1">
                  <a:solidFill>
                    <a:schemeClr val="tx1"/>
                  </a:solidFill>
                  <a:latin typeface="+mn-lt"/>
                  <a:cs typeface="Arial" panose="020B0604020202020204" pitchFamily="34" charset="0"/>
                </a:rPr>
                <a:t> du proportionerne i billedet.</a:t>
              </a: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endParaRPr lang="da-DK" sz="1000" b="1"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Tip: </a:t>
              </a:r>
              <a:r>
                <a:rPr lang="da-DK" sz="1000" noProof="1">
                  <a:solidFill>
                    <a:schemeClr val="tx1"/>
                  </a:solidFill>
                  <a:latin typeface="+mn-lt"/>
                  <a:cs typeface="Arial" panose="020B0604020202020204" pitchFamily="34" charset="0"/>
                </a:rPr>
                <a:t>Hvis du sletter billedet og indsætter et nyt, kan billedet lægge sig foran tekst og grafik. Hvis dette sker, skal du vælge billedet, højreklikke og vælge </a:t>
              </a:r>
              <a:r>
                <a:rPr lang="da-DK" sz="1000" b="1" noProof="1">
                  <a:solidFill>
                    <a:schemeClr val="tx1"/>
                  </a:solidFill>
                  <a:latin typeface="+mn-lt"/>
                  <a:cs typeface="Arial" panose="020B0604020202020204" pitchFamily="34" charset="0"/>
                </a:rPr>
                <a:t>Placer bagerst</a:t>
              </a:r>
            </a:p>
            <a:p>
              <a:pPr eaLnBrk="1" hangingPunct="1">
                <a:lnSpc>
                  <a:spcPct val="90000"/>
                </a:lnSpc>
                <a:spcAft>
                  <a:spcPts val="300"/>
                </a:spcAft>
                <a:defRPr/>
              </a:pPr>
              <a:endParaRPr lang="da-DK" sz="1000" b="0" noProof="1">
                <a:solidFill>
                  <a:schemeClr val="tx1"/>
                </a:solidFill>
                <a:latin typeface="+mn-lt"/>
                <a:cs typeface="Arial" panose="020B0604020202020204" pitchFamily="34" charset="0"/>
              </a:endParaRPr>
            </a:p>
            <a:p>
              <a:pPr eaLnBrk="1" hangingPunct="1">
                <a:lnSpc>
                  <a:spcPct val="90000"/>
                </a:lnSpc>
                <a:spcAft>
                  <a:spcPts val="300"/>
                </a:spcAft>
                <a:defRPr/>
              </a:pPr>
              <a:endParaRPr lang="da-DK" sz="1000" b="0" noProof="1">
                <a:solidFill>
                  <a:schemeClr val="bg1"/>
                </a:solidFill>
                <a:latin typeface="+mn-lt"/>
                <a:cs typeface="Arial" panose="020B0604020202020204" pitchFamily="34" charset="0"/>
              </a:endParaRPr>
            </a:p>
          </p:txBody>
        </p:sp>
        <p:pic>
          <p:nvPicPr>
            <p:cNvPr id="13" name="Billede 25">
              <a:extLst>
                <a:ext uri="{FF2B5EF4-FFF2-40B4-BE49-F238E27FC236}">
                  <a16:creationId xmlns:a16="http://schemas.microsoft.com/office/drawing/2014/main" id="{58349D72-5C1D-0C7A-E004-CDACE43F5168}"/>
                </a:ext>
              </a:extLst>
            </p:cNvPr>
            <p:cNvPicPr>
              <a:picLocks noChangeAspect="1"/>
            </p:cNvPicPr>
            <p:nvPr userDrawn="1"/>
          </p:nvPicPr>
          <p:blipFill>
            <a:blip r:embed="rId4"/>
            <a:stretch>
              <a:fillRect/>
            </a:stretch>
          </p:blipFill>
          <p:spPr>
            <a:xfrm>
              <a:off x="-472805" y="246646"/>
              <a:ext cx="360000" cy="385115"/>
            </a:xfrm>
            <a:prstGeom prst="rect">
              <a:avLst/>
            </a:prstGeom>
          </p:spPr>
        </p:pic>
        <p:pic>
          <p:nvPicPr>
            <p:cNvPr id="14" name="Billede 36">
              <a:extLst>
                <a:ext uri="{FF2B5EF4-FFF2-40B4-BE49-F238E27FC236}">
                  <a16:creationId xmlns:a16="http://schemas.microsoft.com/office/drawing/2014/main" id="{6B5E6D29-0281-12EF-5197-FDAB1E9F3C83}"/>
                </a:ext>
              </a:extLst>
            </p:cNvPr>
            <p:cNvPicPr>
              <a:picLocks noChangeAspect="1"/>
            </p:cNvPicPr>
            <p:nvPr userDrawn="1"/>
          </p:nvPicPr>
          <p:blipFill>
            <a:blip r:embed="rId5"/>
            <a:stretch>
              <a:fillRect/>
            </a:stretch>
          </p:blipFill>
          <p:spPr>
            <a:xfrm>
              <a:off x="-472805" y="1125489"/>
              <a:ext cx="360000" cy="343255"/>
            </a:xfrm>
            <a:prstGeom prst="rect">
              <a:avLst/>
            </a:prstGeom>
          </p:spPr>
        </p:pic>
        <p:pic>
          <p:nvPicPr>
            <p:cNvPr id="15" name="Billede 37">
              <a:extLst>
                <a:ext uri="{FF2B5EF4-FFF2-40B4-BE49-F238E27FC236}">
                  <a16:creationId xmlns:a16="http://schemas.microsoft.com/office/drawing/2014/main" id="{37C97A0F-3755-C3B4-075E-6B3182572951}"/>
                </a:ext>
              </a:extLst>
            </p:cNvPr>
            <p:cNvPicPr>
              <a:picLocks noChangeAspect="1"/>
            </p:cNvPicPr>
            <p:nvPr userDrawn="1"/>
          </p:nvPicPr>
          <p:blipFill>
            <a:blip r:embed="rId6"/>
            <a:stretch>
              <a:fillRect/>
            </a:stretch>
          </p:blipFill>
          <p:spPr>
            <a:xfrm>
              <a:off x="-472805" y="1893415"/>
              <a:ext cx="360000" cy="369231"/>
            </a:xfrm>
            <a:prstGeom prst="rect">
              <a:avLst/>
            </a:prstGeom>
          </p:spPr>
        </p:pic>
      </p:grpSp>
      <p:sp>
        <p:nvSpPr>
          <p:cNvPr id="3" name="Pladsholder til slidenummer 2">
            <a:extLst>
              <a:ext uri="{FF2B5EF4-FFF2-40B4-BE49-F238E27FC236}">
                <a16:creationId xmlns:a16="http://schemas.microsoft.com/office/drawing/2014/main" id="{FF814795-BD81-4649-A321-C5811130A6DE}"/>
              </a:ext>
            </a:extLst>
          </p:cNvPr>
          <p:cNvSpPr>
            <a:spLocks noGrp="1"/>
          </p:cNvSpPr>
          <p:nvPr>
            <p:ph type="sldNum" sz="quarter" idx="14"/>
          </p:nvPr>
        </p:nvSpPr>
        <p:spPr/>
        <p:txBody>
          <a:bodyPr/>
          <a:lstStyle/>
          <a:p>
            <a:fld id="{7676AC59-0CE6-4F7C-BAB6-6A8D373AED99}" type="slidenum">
              <a:rPr lang="da-DK" smtClean="0"/>
              <a:pPr/>
              <a:t>‹nr.›</a:t>
            </a:fld>
            <a:endParaRPr lang="da-DK" dirty="0"/>
          </a:p>
        </p:txBody>
      </p:sp>
    </p:spTree>
    <p:extLst>
      <p:ext uri="{BB962C8B-B14F-4D97-AF65-F5344CB8AC3E}">
        <p14:creationId xmlns:p14="http://schemas.microsoft.com/office/powerpoint/2010/main" val="2830359333"/>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el, alm. punktopstilling ">
    <p:spTree>
      <p:nvGrpSpPr>
        <p:cNvPr id="1" name=""/>
        <p:cNvGrpSpPr/>
        <p:nvPr/>
      </p:nvGrpSpPr>
      <p:grpSpPr>
        <a:xfrm>
          <a:off x="0" y="0"/>
          <a:ext cx="0" cy="0"/>
          <a:chOff x="0" y="0"/>
          <a:chExt cx="0" cy="0"/>
        </a:xfrm>
      </p:grpSpPr>
      <p:sp>
        <p:nvSpPr>
          <p:cNvPr id="3" name="Pladsholder til tekst 2">
            <a:extLst>
              <a:ext uri="{FF2B5EF4-FFF2-40B4-BE49-F238E27FC236}">
                <a16:creationId xmlns:a16="http://schemas.microsoft.com/office/drawing/2014/main" id="{734005D5-500C-2547-B140-067EB39CC93C}"/>
              </a:ext>
            </a:extLst>
          </p:cNvPr>
          <p:cNvSpPr>
            <a:spLocks noGrp="1"/>
          </p:cNvSpPr>
          <p:nvPr>
            <p:ph type="body" sz="quarter" idx="10" hasCustomPrompt="1"/>
          </p:nvPr>
        </p:nvSpPr>
        <p:spPr>
          <a:xfrm>
            <a:off x="716400" y="1565247"/>
            <a:ext cx="10733003" cy="4284000"/>
          </a:xfrm>
          <a:prstGeom prst="rect">
            <a:avLst/>
          </a:prstGeom>
        </p:spPr>
        <p:txBody>
          <a:bodyPr anchor="t">
            <a:noAutofit/>
          </a:bodyPr>
          <a:lstStyle>
            <a:lvl1pPr marL="285750" indent="-285750">
              <a:lnSpc>
                <a:spcPct val="100000"/>
              </a:lnSpc>
              <a:spcBef>
                <a:spcPts val="1000"/>
              </a:spcBef>
              <a:buClr>
                <a:schemeClr val="tx1"/>
              </a:buClr>
              <a:buSzPct val="100000"/>
              <a:buFont typeface="Arial" panose="020B0604020202020204" pitchFamily="34" charset="0"/>
              <a:buChar char="•"/>
              <a:defRPr sz="1800">
                <a:solidFill>
                  <a:srgbClr val="000000"/>
                </a:solidFill>
                <a:latin typeface="+mn-lt"/>
                <a:cs typeface="Segoe UI" panose="020B0502040204020203" pitchFamily="34" charset="0"/>
              </a:defRPr>
            </a:lvl1pPr>
            <a:lvl2pPr marL="603250" indent="-285750">
              <a:lnSpc>
                <a:spcPct val="100000"/>
              </a:lnSpc>
              <a:spcBef>
                <a:spcPts val="1000"/>
              </a:spcBef>
              <a:buClrTx/>
              <a:buSzPct val="100000"/>
              <a:buFont typeface="Arial" panose="020B0604020202020204" pitchFamily="34" charset="0"/>
              <a:buChar char="•"/>
              <a:defRPr sz="1800">
                <a:solidFill>
                  <a:srgbClr val="000000"/>
                </a:solidFill>
                <a:latin typeface="+mn-lt"/>
                <a:cs typeface="Segoe UI" panose="020B0502040204020203" pitchFamily="34" charset="0"/>
              </a:defRPr>
            </a:lvl2pPr>
            <a:lvl3pPr marL="635000" indent="0">
              <a:lnSpc>
                <a:spcPct val="100000"/>
              </a:lnSpc>
              <a:spcBef>
                <a:spcPts val="1000"/>
              </a:spcBef>
              <a:buClr>
                <a:schemeClr val="bg1"/>
              </a:buClr>
              <a:buSzPct val="110000"/>
              <a:buFontTx/>
              <a:buNone/>
              <a:defRPr sz="1400">
                <a:solidFill>
                  <a:schemeClr val="tx1"/>
                </a:solidFill>
                <a:latin typeface="Segoe UI" panose="020B0502040204020203" pitchFamily="34" charset="0"/>
                <a:cs typeface="Segoe UI" panose="020B0502040204020203" pitchFamily="34" charset="0"/>
              </a:defRPr>
            </a:lvl3pPr>
            <a:lvl4pPr marL="1238250" indent="-285750">
              <a:lnSpc>
                <a:spcPct val="100000"/>
              </a:lnSpc>
              <a:spcBef>
                <a:spcPts val="1000"/>
              </a:spcBef>
              <a:buClr>
                <a:schemeClr val="bg1"/>
              </a:buClr>
              <a:buSzPct val="110000"/>
              <a:buFontTx/>
              <a:buBlip>
                <a:blip r:embed="rId2">
                  <a:extLst>
                    <a:ext uri="{96DAC541-7B7A-43D3-8B79-37D633B846F1}">
                      <asvg:svgBlip xmlns:asvg="http://schemas.microsoft.com/office/drawing/2016/SVG/main" r:embed="rId3"/>
                    </a:ext>
                  </a:extLst>
                </a:blip>
              </a:buBlip>
              <a:defRPr sz="1200">
                <a:solidFill>
                  <a:schemeClr val="tx1"/>
                </a:solidFill>
                <a:latin typeface="Segoe UI" panose="020B0502040204020203" pitchFamily="34" charset="0"/>
                <a:cs typeface="Segoe UI" panose="020B0502040204020203" pitchFamily="34" charset="0"/>
              </a:defRPr>
            </a:lvl4pPr>
            <a:lvl5pPr marL="1555750" indent="-285750">
              <a:lnSpc>
                <a:spcPct val="100000"/>
              </a:lnSpc>
              <a:spcBef>
                <a:spcPts val="1000"/>
              </a:spcBef>
              <a:buClr>
                <a:schemeClr val="bg1"/>
              </a:buClr>
              <a:buSzPct val="110000"/>
              <a:buFontTx/>
              <a:buBlip>
                <a:blip r:embed="rId2">
                  <a:extLst>
                    <a:ext uri="{96DAC541-7B7A-43D3-8B79-37D633B846F1}">
                      <asvg:svgBlip xmlns:asvg="http://schemas.microsoft.com/office/drawing/2016/SVG/main" r:embed="rId3"/>
                    </a:ext>
                  </a:extLst>
                </a:blip>
              </a:buBlip>
              <a:defRPr sz="1000">
                <a:solidFill>
                  <a:schemeClr val="tx1"/>
                </a:solidFill>
                <a:latin typeface="Segoe UI" panose="020B0502040204020203" pitchFamily="34" charset="0"/>
                <a:cs typeface="Segoe UI" panose="020B0502040204020203" pitchFamily="34" charset="0"/>
              </a:defRPr>
            </a:lvl5pPr>
          </a:lstStyle>
          <a:p>
            <a:pPr lvl="0"/>
            <a:r>
              <a:rPr lang="da-DK" dirty="0"/>
              <a:t>Tekst</a:t>
            </a:r>
          </a:p>
          <a:p>
            <a:pPr lvl="1"/>
            <a:r>
              <a:rPr lang="da-DK" dirty="0"/>
              <a:t>Andet niveau</a:t>
            </a:r>
          </a:p>
        </p:txBody>
      </p:sp>
      <p:sp>
        <p:nvSpPr>
          <p:cNvPr id="9" name="Shape 1032"/>
          <p:cNvSpPr>
            <a:spLocks noGrp="1"/>
          </p:cNvSpPr>
          <p:nvPr>
            <p:ph type="title" hasCustomPrompt="1"/>
          </p:nvPr>
        </p:nvSpPr>
        <p:spPr>
          <a:xfrm>
            <a:off x="716400" y="655609"/>
            <a:ext cx="10733003" cy="576843"/>
          </a:xfrm>
          <a:prstGeom prst="rect">
            <a:avLst/>
          </a:prstGeom>
        </p:spPr>
        <p:txBody>
          <a:bodyPr lIns="0" tIns="0" rIns="0" bIns="0" anchor="t">
            <a:noAutofit/>
          </a:bodyPr>
          <a:lstStyle>
            <a:lvl1pPr>
              <a:defRPr sz="3300" b="1" i="0" baseline="0">
                <a:solidFill>
                  <a:srgbClr val="000000"/>
                </a:solidFill>
                <a:latin typeface="+mj-lt"/>
                <a:ea typeface="Inter" panose="020B0502030000000004" pitchFamily="34" charset="0"/>
                <a:cs typeface="Segoe UI" panose="020B0502040204020203" pitchFamily="34" charset="0"/>
              </a:defRPr>
            </a:lvl1pPr>
          </a:lstStyle>
          <a:p>
            <a:r>
              <a:rPr lang="da-DK" noProof="0" dirty="0"/>
              <a:t>Overskrift</a:t>
            </a:r>
          </a:p>
        </p:txBody>
      </p:sp>
      <p:sp>
        <p:nvSpPr>
          <p:cNvPr id="8" name="Pladsholder til tekst 5">
            <a:extLst>
              <a:ext uri="{FF2B5EF4-FFF2-40B4-BE49-F238E27FC236}">
                <a16:creationId xmlns:a16="http://schemas.microsoft.com/office/drawing/2014/main" id="{DB30FDB0-8340-3156-5754-0BD39935FBD8}"/>
              </a:ext>
            </a:extLst>
          </p:cNvPr>
          <p:cNvSpPr>
            <a:spLocks noGrp="1"/>
          </p:cNvSpPr>
          <p:nvPr>
            <p:ph type="body" sz="quarter" idx="12" hasCustomPrompt="1"/>
          </p:nvPr>
        </p:nvSpPr>
        <p:spPr>
          <a:xfrm>
            <a:off x="716400" y="6471911"/>
            <a:ext cx="5291855" cy="172537"/>
          </a:xfrm>
          <a:prstGeom prst="rect">
            <a:avLst/>
          </a:prstGeom>
        </p:spPr>
        <p:txBody>
          <a:bodyPr/>
          <a:lstStyle>
            <a:lvl1pPr marL="0" indent="0">
              <a:buFontTx/>
              <a:buNone/>
              <a:defRPr sz="1100" i="1">
                <a:solidFill>
                  <a:srgbClr val="000000"/>
                </a:solidFill>
                <a:latin typeface="Segoe UI Light" panose="020B0502040204020203" pitchFamily="34" charset="0"/>
                <a:cs typeface="Segoe UI Light" panose="020B0502040204020203" pitchFamily="34" charset="0"/>
              </a:defRPr>
            </a:lvl1pPr>
            <a:lvl2pPr marL="180000" indent="0">
              <a:buNone/>
              <a:defRPr/>
            </a:lvl2pPr>
          </a:lstStyle>
          <a:p>
            <a:pPr lvl="0"/>
            <a:r>
              <a:rPr lang="da-DK" dirty="0"/>
              <a:t>Kilde</a:t>
            </a:r>
          </a:p>
        </p:txBody>
      </p:sp>
      <p:sp>
        <p:nvSpPr>
          <p:cNvPr id="10" name="Tekstfelt 9">
            <a:extLst>
              <a:ext uri="{FF2B5EF4-FFF2-40B4-BE49-F238E27FC236}">
                <a16:creationId xmlns:a16="http://schemas.microsoft.com/office/drawing/2014/main" id="{52F34172-C541-1918-10DF-36AEB2AF39FF}"/>
              </a:ext>
            </a:extLst>
          </p:cNvPr>
          <p:cNvSpPr txBox="1"/>
          <p:nvPr userDrawn="1"/>
        </p:nvSpPr>
        <p:spPr>
          <a:xfrm>
            <a:off x="-2280213" y="1565248"/>
            <a:ext cx="1800000" cy="216000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t">
            <a:noAutofit/>
          </a:bodyPr>
          <a:lstStyle/>
          <a:p>
            <a:pPr marL="0" marR="0" indent="0" defTabSz="412750" rtl="0" fontAlgn="auto" latinLnBrk="0" hangingPunct="0">
              <a:lnSpc>
                <a:spcPct val="100000"/>
              </a:lnSpc>
              <a:spcBef>
                <a:spcPts val="1000"/>
              </a:spcBef>
              <a:spcAft>
                <a:spcPts val="0"/>
              </a:spcAft>
              <a:buClrTx/>
              <a:buSzTx/>
              <a:buFontTx/>
              <a:buNone/>
              <a:tabLst/>
            </a:pPr>
            <a:r>
              <a:rPr kumimoji="0" lang="da-DK" sz="1100" b="1" i="0" u="none" strike="noStrike" cap="none" spc="0" normalizeH="0" baseline="0" dirty="0">
                <a:ln>
                  <a:noFill/>
                </a:ln>
                <a:solidFill>
                  <a:schemeClr val="tx1"/>
                </a:solidFill>
                <a:effectLst/>
                <a:uFillTx/>
                <a:latin typeface="+mn-lt"/>
                <a:ea typeface="Inter" panose="020B0502030000000004" pitchFamily="34" charset="0"/>
                <a:sym typeface="Inter"/>
              </a:rPr>
              <a:t>Den optimale punktopstilling</a:t>
            </a:r>
          </a:p>
          <a:p>
            <a:pPr marL="285750" marR="0" indent="-285750" defTabSz="412750" rtl="0" fontAlgn="auto" latinLnBrk="0" hangingPunct="0">
              <a:lnSpc>
                <a:spcPct val="100000"/>
              </a:lnSpc>
              <a:spcBef>
                <a:spcPts val="1000"/>
              </a:spcBef>
              <a:spcAft>
                <a:spcPts val="0"/>
              </a:spcAft>
              <a:buClrTx/>
              <a:buSzTx/>
              <a:buFont typeface="Wingdings" panose="05000000000000000000" pitchFamily="2" charset="2"/>
              <a:buChar char="§"/>
              <a:tabLst/>
            </a:pPr>
            <a:r>
              <a:rPr lang="da-DK" sz="1100" dirty="0">
                <a:solidFill>
                  <a:schemeClr val="tx1"/>
                </a:solidFill>
                <a:latin typeface="+mn-lt"/>
                <a:ea typeface="Inter" panose="020B0502030000000004" pitchFamily="34" charset="0"/>
              </a:rPr>
              <a:t>Højst 6 punkter pr. slide</a:t>
            </a:r>
          </a:p>
          <a:p>
            <a:pPr marL="285750" marR="0" indent="-285750" defTabSz="412750" rtl="0" fontAlgn="auto" latinLnBrk="0" hangingPunct="0">
              <a:lnSpc>
                <a:spcPct val="100000"/>
              </a:lnSpc>
              <a:spcBef>
                <a:spcPts val="1000"/>
              </a:spcBef>
              <a:spcAft>
                <a:spcPts val="0"/>
              </a:spcAft>
              <a:buClrTx/>
              <a:buSzTx/>
              <a:buFont typeface="Wingdings" panose="05000000000000000000" pitchFamily="2" charset="2"/>
              <a:buChar char="§"/>
              <a:tabLst/>
            </a:pPr>
            <a:r>
              <a:rPr kumimoji="0" lang="da-DK" sz="1100" b="0" i="0" u="none" strike="noStrike" cap="none" spc="0" normalizeH="0" baseline="0" dirty="0">
                <a:ln>
                  <a:noFill/>
                </a:ln>
                <a:solidFill>
                  <a:schemeClr val="tx1"/>
                </a:solidFill>
                <a:effectLst/>
                <a:uFillTx/>
                <a:latin typeface="+mn-lt"/>
                <a:ea typeface="Inter" panose="020B0502030000000004" pitchFamily="34" charset="0"/>
                <a:sym typeface="Inter"/>
              </a:rPr>
              <a:t>Højst 2 linjer pr. punkt</a:t>
            </a:r>
          </a:p>
          <a:p>
            <a:pPr marL="285750" marR="0" indent="-285750" defTabSz="412750" rtl="0" fontAlgn="auto" latinLnBrk="0" hangingPunct="0">
              <a:lnSpc>
                <a:spcPct val="100000"/>
              </a:lnSpc>
              <a:spcBef>
                <a:spcPts val="1000"/>
              </a:spcBef>
              <a:spcAft>
                <a:spcPts val="0"/>
              </a:spcAft>
              <a:buClrTx/>
              <a:buSzTx/>
              <a:buFont typeface="Wingdings" panose="05000000000000000000" pitchFamily="2" charset="2"/>
              <a:buChar char="§"/>
              <a:tabLst/>
            </a:pPr>
            <a:r>
              <a:rPr lang="da-DK" sz="1100" dirty="0">
                <a:solidFill>
                  <a:schemeClr val="tx1"/>
                </a:solidFill>
                <a:latin typeface="+mn-lt"/>
                <a:ea typeface="Inter" panose="020B0502030000000004" pitchFamily="34" charset="0"/>
              </a:rPr>
              <a:t>Fremhæv vigtige ord med </a:t>
            </a:r>
            <a:r>
              <a:rPr lang="da-DK" sz="1100" dirty="0">
                <a:solidFill>
                  <a:schemeClr val="accent1"/>
                </a:solidFill>
                <a:latin typeface="+mn-lt"/>
                <a:ea typeface="Inter" panose="020B0502030000000004" pitchFamily="34" charset="0"/>
              </a:rPr>
              <a:t>VIVE-rød </a:t>
            </a:r>
            <a:r>
              <a:rPr lang="da-DK" sz="1100" dirty="0">
                <a:solidFill>
                  <a:schemeClr val="tx1"/>
                </a:solidFill>
                <a:latin typeface="+mn-lt"/>
                <a:ea typeface="Inter" panose="020B0502030000000004" pitchFamily="34" charset="0"/>
              </a:rPr>
              <a:t>– ikke med </a:t>
            </a:r>
            <a:r>
              <a:rPr lang="da-DK" sz="1100" b="1" dirty="0">
                <a:solidFill>
                  <a:schemeClr val="tx1"/>
                </a:solidFill>
                <a:latin typeface="+mn-lt"/>
                <a:ea typeface="Inter" panose="020B0502030000000004" pitchFamily="34" charset="0"/>
              </a:rPr>
              <a:t>fed</a:t>
            </a:r>
            <a:endParaRPr kumimoji="0" lang="da-DK" sz="1100" b="1" i="0" u="none" strike="noStrike" cap="none" spc="0" normalizeH="0" baseline="0" dirty="0">
              <a:ln>
                <a:noFill/>
              </a:ln>
              <a:solidFill>
                <a:schemeClr val="tx1"/>
              </a:solidFill>
              <a:effectLst/>
              <a:uFillTx/>
              <a:latin typeface="+mn-lt"/>
              <a:ea typeface="Inter" panose="020B0502030000000004" pitchFamily="34" charset="0"/>
              <a:sym typeface="Inter"/>
            </a:endParaRPr>
          </a:p>
        </p:txBody>
      </p:sp>
      <p:sp>
        <p:nvSpPr>
          <p:cNvPr id="2" name="Pladsholder til slidenummer 1">
            <a:extLst>
              <a:ext uri="{FF2B5EF4-FFF2-40B4-BE49-F238E27FC236}">
                <a16:creationId xmlns:a16="http://schemas.microsoft.com/office/drawing/2014/main" id="{6B9A4545-BC34-4430-BB11-DCC65F57AF70}"/>
              </a:ext>
            </a:extLst>
          </p:cNvPr>
          <p:cNvSpPr>
            <a:spLocks noGrp="1"/>
          </p:cNvSpPr>
          <p:nvPr>
            <p:ph type="sldNum" sz="quarter" idx="13"/>
          </p:nvPr>
        </p:nvSpPr>
        <p:spPr/>
        <p:txBody>
          <a:bodyPr/>
          <a:lstStyle/>
          <a:p>
            <a:fld id="{7676AC59-0CE6-4F7C-BAB6-6A8D373AED99}" type="slidenum">
              <a:rPr lang="da-DK" smtClean="0"/>
              <a:pPr/>
              <a:t>‹nr.›</a:t>
            </a:fld>
            <a:endParaRPr lang="da-DK" dirty="0"/>
          </a:p>
        </p:txBody>
      </p:sp>
    </p:spTree>
    <p:extLst>
      <p:ext uri="{BB962C8B-B14F-4D97-AF65-F5344CB8AC3E}">
        <p14:creationId xmlns:p14="http://schemas.microsoft.com/office/powerpoint/2010/main" val="3112075578"/>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Breaker billede">
    <p:spTree>
      <p:nvGrpSpPr>
        <p:cNvPr id="1" name=""/>
        <p:cNvGrpSpPr/>
        <p:nvPr/>
      </p:nvGrpSpPr>
      <p:grpSpPr>
        <a:xfrm>
          <a:off x="0" y="0"/>
          <a:ext cx="0" cy="0"/>
          <a:chOff x="0" y="0"/>
          <a:chExt cx="0" cy="0"/>
        </a:xfrm>
      </p:grpSpPr>
      <p:sp>
        <p:nvSpPr>
          <p:cNvPr id="372" name="Shape 372"/>
          <p:cNvSpPr>
            <a:spLocks noGrp="1"/>
          </p:cNvSpPr>
          <p:nvPr>
            <p:ph type="pic" idx="13" hasCustomPrompt="1"/>
          </p:nvPr>
        </p:nvSpPr>
        <p:spPr>
          <a:xfrm>
            <a:off x="2382" y="0"/>
            <a:ext cx="12187188" cy="6858000"/>
          </a:xfrm>
          <a:prstGeom prst="rect">
            <a:avLst/>
          </a:prstGeom>
          <a:solidFill>
            <a:schemeClr val="bg1">
              <a:lumMod val="95000"/>
            </a:schemeClr>
          </a:solidFill>
        </p:spPr>
        <p:txBody>
          <a:bodyPr lIns="91439" tIns="45719" rIns="91439" bIns="45719" anchor="t">
            <a:noAutofit/>
          </a:bodyPr>
          <a:lstStyle>
            <a:lvl1pPr marL="0" marR="0" indent="0" algn="l" defTabSz="412750" eaLnBrk="1" fontAlgn="auto" latinLnBrk="0" hangingPunct="1">
              <a:lnSpc>
                <a:spcPct val="120000"/>
              </a:lnSpc>
              <a:spcBef>
                <a:spcPts val="2600"/>
              </a:spcBef>
              <a:spcAft>
                <a:spcPts val="0"/>
              </a:spcAft>
              <a:buClrTx/>
              <a:buSzPct val="75000"/>
              <a:buFontTx/>
              <a:buNone/>
              <a:tabLst/>
              <a:defRPr b="0" i="0">
                <a:solidFill>
                  <a:srgbClr val="000000"/>
                </a:solidFill>
                <a:latin typeface="Segoe UI" panose="020B0502040204020203" pitchFamily="34" charset="0"/>
                <a:ea typeface="Inter" panose="020B0502030000000004" pitchFamily="34" charset="0"/>
                <a:cs typeface="Segoe UI" panose="020B0502040204020203" pitchFamily="34" charset="0"/>
              </a:defRPr>
            </a:lvl1pPr>
          </a:lstStyle>
          <a:p>
            <a:r>
              <a:rPr lang="da-DK" noProof="0" dirty="0"/>
              <a:t>Billede</a:t>
            </a:r>
          </a:p>
        </p:txBody>
      </p:sp>
      <p:pic>
        <p:nvPicPr>
          <p:cNvPr id="16" name="Grafik 3">
            <a:extLst>
              <a:ext uri="{FF2B5EF4-FFF2-40B4-BE49-F238E27FC236}">
                <a16:creationId xmlns:a16="http://schemas.microsoft.com/office/drawing/2014/main" id="{A3ADCD01-2AFF-614B-4935-5B518C8FA5DF}"/>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910695" y="6005272"/>
            <a:ext cx="1078582" cy="739028"/>
          </a:xfrm>
          <a:prstGeom prst="rect">
            <a:avLst/>
          </a:prstGeom>
        </p:spPr>
      </p:pic>
      <p:sp>
        <p:nvSpPr>
          <p:cNvPr id="6" name="Pladsholder til tekst 5">
            <a:extLst>
              <a:ext uri="{FF2B5EF4-FFF2-40B4-BE49-F238E27FC236}">
                <a16:creationId xmlns:a16="http://schemas.microsoft.com/office/drawing/2014/main" id="{8050020E-AD2A-BE19-9472-C569AA554A60}"/>
              </a:ext>
            </a:extLst>
          </p:cNvPr>
          <p:cNvSpPr>
            <a:spLocks noGrp="1"/>
          </p:cNvSpPr>
          <p:nvPr>
            <p:ph type="body" sz="quarter" idx="11" hasCustomPrompt="1"/>
          </p:nvPr>
        </p:nvSpPr>
        <p:spPr>
          <a:xfrm>
            <a:off x="716400" y="6471911"/>
            <a:ext cx="5291855" cy="172537"/>
          </a:xfrm>
          <a:prstGeom prst="rect">
            <a:avLst/>
          </a:prstGeom>
        </p:spPr>
        <p:txBody>
          <a:bodyPr/>
          <a:lstStyle>
            <a:lvl1pPr marL="0" indent="0">
              <a:buFontTx/>
              <a:buNone/>
              <a:defRPr sz="1100" i="1">
                <a:solidFill>
                  <a:srgbClr val="000000"/>
                </a:solidFill>
                <a:latin typeface="Segoe UI Light" panose="020B0502040204020203" pitchFamily="34" charset="0"/>
                <a:cs typeface="Segoe UI Light" panose="020B0502040204020203" pitchFamily="34" charset="0"/>
              </a:defRPr>
            </a:lvl1pPr>
            <a:lvl2pPr marL="180000" indent="0">
              <a:buNone/>
              <a:defRPr/>
            </a:lvl2pPr>
          </a:lstStyle>
          <a:p>
            <a:pPr lvl="0"/>
            <a:r>
              <a:rPr lang="da-DK" dirty="0"/>
              <a:t>Kilde</a:t>
            </a:r>
          </a:p>
        </p:txBody>
      </p:sp>
      <p:grpSp>
        <p:nvGrpSpPr>
          <p:cNvPr id="17" name="Gruppe 16"/>
          <p:cNvGrpSpPr/>
          <p:nvPr userDrawn="1"/>
        </p:nvGrpSpPr>
        <p:grpSpPr>
          <a:xfrm>
            <a:off x="-2605293" y="1558131"/>
            <a:ext cx="2160000" cy="4320000"/>
            <a:chOff x="-2272805" y="-11575"/>
            <a:chExt cx="2160000" cy="4320000"/>
          </a:xfrm>
        </p:grpSpPr>
        <p:pic>
          <p:nvPicPr>
            <p:cNvPr id="18" name="Billede 25"/>
            <p:cNvPicPr>
              <a:picLocks noChangeAspect="1"/>
            </p:cNvPicPr>
            <p:nvPr/>
          </p:nvPicPr>
          <p:blipFill>
            <a:blip r:embed="rId4"/>
            <a:stretch>
              <a:fillRect/>
            </a:stretch>
          </p:blipFill>
          <p:spPr>
            <a:xfrm>
              <a:off x="-472805" y="246646"/>
              <a:ext cx="360000" cy="385115"/>
            </a:xfrm>
            <a:prstGeom prst="rect">
              <a:avLst/>
            </a:prstGeom>
          </p:spPr>
        </p:pic>
        <p:pic>
          <p:nvPicPr>
            <p:cNvPr id="19" name="Billede 36"/>
            <p:cNvPicPr>
              <a:picLocks noChangeAspect="1"/>
            </p:cNvPicPr>
            <p:nvPr/>
          </p:nvPicPr>
          <p:blipFill>
            <a:blip r:embed="rId5"/>
            <a:stretch>
              <a:fillRect/>
            </a:stretch>
          </p:blipFill>
          <p:spPr>
            <a:xfrm>
              <a:off x="-472805" y="1125489"/>
              <a:ext cx="360000" cy="343255"/>
            </a:xfrm>
            <a:prstGeom prst="rect">
              <a:avLst/>
            </a:prstGeom>
          </p:spPr>
        </p:pic>
        <p:pic>
          <p:nvPicPr>
            <p:cNvPr id="20" name="Billede 37"/>
            <p:cNvPicPr>
              <a:picLocks noChangeAspect="1"/>
            </p:cNvPicPr>
            <p:nvPr/>
          </p:nvPicPr>
          <p:blipFill>
            <a:blip r:embed="rId6"/>
            <a:stretch>
              <a:fillRect/>
            </a:stretch>
          </p:blipFill>
          <p:spPr>
            <a:xfrm>
              <a:off x="-472805" y="1893415"/>
              <a:ext cx="360000" cy="369231"/>
            </a:xfrm>
            <a:prstGeom prst="rect">
              <a:avLst/>
            </a:prstGeom>
          </p:spPr>
        </p:pic>
        <p:sp>
          <p:nvSpPr>
            <p:cNvPr id="21" name="Text Box 48">
              <a:extLst>
                <a:ext uri="{FF2B5EF4-FFF2-40B4-BE49-F238E27FC236}">
                  <a16:creationId xmlns:a16="http://schemas.microsoft.com/office/drawing/2014/main" id="{A74A57FE-ADEE-778E-61CB-9508D6E0FC53}"/>
                </a:ext>
              </a:extLst>
            </p:cNvPr>
            <p:cNvSpPr txBox="1">
              <a:spLocks noChangeArrowheads="1"/>
            </p:cNvSpPr>
            <p:nvPr userDrawn="1"/>
          </p:nvSpPr>
          <p:spPr bwMode="auto">
            <a:xfrm>
              <a:off x="-2272805" y="-11575"/>
              <a:ext cx="1800000" cy="43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72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Aft>
                  <a:spcPts val="300"/>
                </a:spcAft>
                <a:defRPr/>
              </a:pPr>
              <a:r>
                <a:rPr lang="da-DK" sz="1000" b="1" noProof="1">
                  <a:solidFill>
                    <a:schemeClr val="tx1"/>
                  </a:solidFill>
                  <a:latin typeface="+mn-lt"/>
                  <a:cs typeface="Arial" panose="020B0604020202020204" pitchFamily="34" charset="0"/>
                </a:rPr>
                <a:t>Indsæt billede</a:t>
              </a:r>
              <a:br>
                <a:rPr lang="da-DK" sz="1000" b="1" noProof="1">
                  <a:solidFill>
                    <a:schemeClr val="tx1"/>
                  </a:solidFill>
                  <a:latin typeface="+mn-lt"/>
                  <a:cs typeface="Arial" panose="020B0604020202020204" pitchFamily="34" charset="0"/>
                </a:rPr>
              </a:br>
              <a:r>
                <a:rPr lang="da-DK" sz="1000" noProof="1">
                  <a:solidFill>
                    <a:schemeClr val="tx1"/>
                  </a:solidFill>
                  <a:latin typeface="+mn-lt"/>
                  <a:cs typeface="Arial" panose="020B0604020202020204" pitchFamily="34" charset="0"/>
                </a:rPr>
                <a:t>Klik på ikonet i midten af boksen for at indsætte et billede, der passer til dit emne. </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Find VIVEs fotoarkiv her:</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M:\Designbibliotek\Foto</a:t>
              </a:r>
            </a:p>
            <a:p>
              <a:pPr eaLnBrk="1" hangingPunct="1">
                <a:lnSpc>
                  <a:spcPct val="90000"/>
                </a:lnSpc>
                <a:spcAft>
                  <a:spcPts val="300"/>
                </a:spcAft>
                <a:defRPr/>
              </a:pP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Beskær billede</a:t>
              </a:r>
              <a:br>
                <a:rPr lang="da-DK" sz="1000" b="1" noProof="1">
                  <a:solidFill>
                    <a:schemeClr val="tx1"/>
                  </a:solidFill>
                  <a:latin typeface="+mn-lt"/>
                  <a:cs typeface="Arial" panose="020B0604020202020204" pitchFamily="34" charset="0"/>
                </a:rPr>
              </a:br>
              <a:r>
                <a:rPr lang="da-DK" sz="1000" b="1" noProof="1">
                  <a:solidFill>
                    <a:schemeClr val="tx1"/>
                  </a:solidFill>
                  <a:latin typeface="+mn-lt"/>
                  <a:cs typeface="Arial" panose="020B0604020202020204" pitchFamily="34" charset="0"/>
                </a:rPr>
                <a:t>1</a:t>
              </a:r>
              <a:r>
                <a:rPr lang="da-DK" sz="1000" noProof="1">
                  <a:solidFill>
                    <a:schemeClr val="tx1"/>
                  </a:solidFill>
                  <a:latin typeface="+mn-lt"/>
                  <a:cs typeface="Arial" panose="020B0604020202020204" pitchFamily="34" charset="0"/>
                </a:rPr>
                <a:t>. Klik Formatér </a:t>
              </a:r>
              <a:r>
                <a:rPr lang="da-DK" sz="1000" noProof="1">
                  <a:solidFill>
                    <a:schemeClr val="tx1"/>
                  </a:solidFill>
                  <a:latin typeface="+mn-lt"/>
                  <a:cs typeface="Arial" panose="020B0604020202020204" pitchFamily="34" charset="0"/>
                  <a:sym typeface="Wingdings" panose="05000000000000000000" pitchFamily="2" charset="2"/>
                </a:rPr>
                <a:t> </a:t>
              </a:r>
              <a:r>
                <a:rPr lang="da-DK" sz="1000" b="1" noProof="1">
                  <a:solidFill>
                    <a:schemeClr val="tx1"/>
                  </a:solidFill>
                  <a:latin typeface="+mn-lt"/>
                  <a:cs typeface="Arial" panose="020B0604020202020204" pitchFamily="34" charset="0"/>
                </a:rPr>
                <a:t>Beskær</a:t>
              </a:r>
              <a:r>
                <a:rPr lang="da-DK" sz="1000" noProof="1">
                  <a:solidFill>
                    <a:schemeClr val="tx1"/>
                  </a:solidFill>
                  <a:latin typeface="+mn-lt"/>
                  <a:cs typeface="Arial" panose="020B0604020202020204" pitchFamily="34" charset="0"/>
                </a:rPr>
                <a:t> for at ændre billedets udsnit</a:t>
              </a:r>
              <a:r>
                <a:rPr lang="da-DK" sz="1000" baseline="0" noProof="1">
                  <a:solidFill>
                    <a:schemeClr val="tx1"/>
                  </a:solidFill>
                  <a:latin typeface="+mn-lt"/>
                  <a:cs typeface="Arial" panose="020B0604020202020204" pitchFamily="34" charset="0"/>
                </a:rPr>
                <a:t> eller </a:t>
              </a:r>
              <a:r>
                <a:rPr lang="da-DK" sz="1000" noProof="1">
                  <a:solidFill>
                    <a:schemeClr val="tx1"/>
                  </a:solidFill>
                  <a:latin typeface="+mn-lt"/>
                  <a:cs typeface="Arial" panose="020B0604020202020204" pitchFamily="34" charset="0"/>
                </a:rPr>
                <a:t>størrelse.</a:t>
              </a:r>
            </a:p>
            <a:p>
              <a:pPr eaLnBrk="1" hangingPunct="1">
                <a:lnSpc>
                  <a:spcPct val="90000"/>
                </a:lnSpc>
                <a:spcAft>
                  <a:spcPts val="300"/>
                </a:spcAft>
                <a:defRPr/>
              </a:pP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Skalér billede</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Hold </a:t>
              </a:r>
              <a:r>
                <a:rPr lang="da-DK" sz="1000" b="1" noProof="1">
                  <a:solidFill>
                    <a:schemeClr val="tx1"/>
                  </a:solidFill>
                  <a:latin typeface="+mn-lt"/>
                  <a:cs typeface="Arial" panose="020B0604020202020204" pitchFamily="34" charset="0"/>
                </a:rPr>
                <a:t>SHIFT</a:t>
              </a:r>
              <a:r>
                <a:rPr lang="da-DK" sz="1000" noProof="1">
                  <a:solidFill>
                    <a:schemeClr val="tx1"/>
                  </a:solidFill>
                  <a:latin typeface="+mn-lt"/>
                  <a:cs typeface="Arial" panose="020B0604020202020204" pitchFamily="34" charset="0"/>
                </a:rPr>
                <a:t>-knappen nede, mens du trækker i billedets hjørner. Så bevarer</a:t>
              </a:r>
              <a:r>
                <a:rPr lang="da-DK" sz="1000" baseline="0" noProof="1">
                  <a:solidFill>
                    <a:schemeClr val="tx1"/>
                  </a:solidFill>
                  <a:latin typeface="+mn-lt"/>
                  <a:cs typeface="Arial" panose="020B0604020202020204" pitchFamily="34" charset="0"/>
                </a:rPr>
                <a:t> du proportionerne i billedet.</a:t>
              </a: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endParaRPr lang="da-DK" sz="1000" b="1"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Tip: </a:t>
              </a:r>
              <a:r>
                <a:rPr lang="da-DK" sz="1000" noProof="1">
                  <a:solidFill>
                    <a:schemeClr val="tx1"/>
                  </a:solidFill>
                  <a:latin typeface="+mn-lt"/>
                  <a:cs typeface="Arial" panose="020B0604020202020204" pitchFamily="34" charset="0"/>
                </a:rPr>
                <a:t>Hvis du sletter billedet og indsætter et nyt, kan billedet lægge sig foran tekst og grafik. Hvis dette sker, skal du vælge billedet, højreklikke og vælge </a:t>
              </a:r>
              <a:r>
                <a:rPr lang="da-DK" sz="1000" b="1" noProof="1">
                  <a:solidFill>
                    <a:schemeClr val="tx1"/>
                  </a:solidFill>
                  <a:latin typeface="+mn-lt"/>
                  <a:cs typeface="Arial" panose="020B0604020202020204" pitchFamily="34" charset="0"/>
                </a:rPr>
                <a:t>Placer bagerst</a:t>
              </a:r>
            </a:p>
            <a:p>
              <a:pPr eaLnBrk="1" hangingPunct="1">
                <a:lnSpc>
                  <a:spcPct val="90000"/>
                </a:lnSpc>
                <a:spcAft>
                  <a:spcPts val="300"/>
                </a:spcAft>
                <a:defRPr/>
              </a:pPr>
              <a:endParaRPr lang="da-DK" sz="1000" b="0" noProof="1">
                <a:solidFill>
                  <a:schemeClr val="tx1"/>
                </a:solidFill>
                <a:latin typeface="+mn-lt"/>
                <a:cs typeface="Arial" panose="020B0604020202020204" pitchFamily="34" charset="0"/>
              </a:endParaRPr>
            </a:p>
            <a:p>
              <a:pPr eaLnBrk="1" hangingPunct="1">
                <a:lnSpc>
                  <a:spcPct val="90000"/>
                </a:lnSpc>
                <a:spcAft>
                  <a:spcPts val="300"/>
                </a:spcAft>
                <a:defRPr/>
              </a:pPr>
              <a:endParaRPr lang="da-DK" sz="1000" b="0" noProof="1">
                <a:solidFill>
                  <a:schemeClr val="bg1"/>
                </a:solidFill>
                <a:latin typeface="+mn-lt"/>
                <a:cs typeface="Arial" panose="020B0604020202020204" pitchFamily="34" charset="0"/>
              </a:endParaRPr>
            </a:p>
          </p:txBody>
        </p:sp>
        <p:pic>
          <p:nvPicPr>
            <p:cNvPr id="22" name="Billede 25">
              <a:extLst>
                <a:ext uri="{FF2B5EF4-FFF2-40B4-BE49-F238E27FC236}">
                  <a16:creationId xmlns:a16="http://schemas.microsoft.com/office/drawing/2014/main" id="{58349D72-5C1D-0C7A-E004-CDACE43F5168}"/>
                </a:ext>
              </a:extLst>
            </p:cNvPr>
            <p:cNvPicPr>
              <a:picLocks noChangeAspect="1"/>
            </p:cNvPicPr>
            <p:nvPr userDrawn="1"/>
          </p:nvPicPr>
          <p:blipFill>
            <a:blip r:embed="rId4"/>
            <a:stretch>
              <a:fillRect/>
            </a:stretch>
          </p:blipFill>
          <p:spPr>
            <a:xfrm>
              <a:off x="-472805" y="246646"/>
              <a:ext cx="360000" cy="385115"/>
            </a:xfrm>
            <a:prstGeom prst="rect">
              <a:avLst/>
            </a:prstGeom>
          </p:spPr>
        </p:pic>
        <p:pic>
          <p:nvPicPr>
            <p:cNvPr id="23" name="Billede 36">
              <a:extLst>
                <a:ext uri="{FF2B5EF4-FFF2-40B4-BE49-F238E27FC236}">
                  <a16:creationId xmlns:a16="http://schemas.microsoft.com/office/drawing/2014/main" id="{6B5E6D29-0281-12EF-5197-FDAB1E9F3C83}"/>
                </a:ext>
              </a:extLst>
            </p:cNvPr>
            <p:cNvPicPr>
              <a:picLocks noChangeAspect="1"/>
            </p:cNvPicPr>
            <p:nvPr userDrawn="1"/>
          </p:nvPicPr>
          <p:blipFill>
            <a:blip r:embed="rId5"/>
            <a:stretch>
              <a:fillRect/>
            </a:stretch>
          </p:blipFill>
          <p:spPr>
            <a:xfrm>
              <a:off x="-472805" y="1125489"/>
              <a:ext cx="360000" cy="343255"/>
            </a:xfrm>
            <a:prstGeom prst="rect">
              <a:avLst/>
            </a:prstGeom>
          </p:spPr>
        </p:pic>
        <p:pic>
          <p:nvPicPr>
            <p:cNvPr id="24" name="Billede 37">
              <a:extLst>
                <a:ext uri="{FF2B5EF4-FFF2-40B4-BE49-F238E27FC236}">
                  <a16:creationId xmlns:a16="http://schemas.microsoft.com/office/drawing/2014/main" id="{37C97A0F-3755-C3B4-075E-6B3182572951}"/>
                </a:ext>
              </a:extLst>
            </p:cNvPr>
            <p:cNvPicPr>
              <a:picLocks noChangeAspect="1"/>
            </p:cNvPicPr>
            <p:nvPr userDrawn="1"/>
          </p:nvPicPr>
          <p:blipFill>
            <a:blip r:embed="rId6"/>
            <a:stretch>
              <a:fillRect/>
            </a:stretch>
          </p:blipFill>
          <p:spPr>
            <a:xfrm>
              <a:off x="-472805" y="1893415"/>
              <a:ext cx="360000" cy="369231"/>
            </a:xfrm>
            <a:prstGeom prst="rect">
              <a:avLst/>
            </a:prstGeom>
          </p:spPr>
        </p:pic>
      </p:grpSp>
      <p:sp>
        <p:nvSpPr>
          <p:cNvPr id="2" name="Pladsholder til slidenummer 1">
            <a:extLst>
              <a:ext uri="{FF2B5EF4-FFF2-40B4-BE49-F238E27FC236}">
                <a16:creationId xmlns:a16="http://schemas.microsoft.com/office/drawing/2014/main" id="{254F5B15-305C-480C-9F8A-E36943CDD22B}"/>
              </a:ext>
            </a:extLst>
          </p:cNvPr>
          <p:cNvSpPr>
            <a:spLocks noGrp="1"/>
          </p:cNvSpPr>
          <p:nvPr>
            <p:ph type="sldNum" sz="quarter" idx="14"/>
          </p:nvPr>
        </p:nvSpPr>
        <p:spPr/>
        <p:txBody>
          <a:bodyPr/>
          <a:lstStyle/>
          <a:p>
            <a:fld id="{7676AC59-0CE6-4F7C-BAB6-6A8D373AED99}" type="slidenum">
              <a:rPr lang="da-DK" smtClean="0"/>
              <a:pPr/>
              <a:t>‹nr.›</a:t>
            </a:fld>
            <a:endParaRPr lang="da-DK" dirty="0"/>
          </a:p>
        </p:txBody>
      </p:sp>
    </p:spTree>
    <p:extLst>
      <p:ext uri="{BB962C8B-B14F-4D97-AF65-F5344CB8AC3E}">
        <p14:creationId xmlns:p14="http://schemas.microsoft.com/office/powerpoint/2010/main" val="8676127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Højrebillede + tekst, rød">
    <p:bg>
      <p:bgPr>
        <a:solidFill>
          <a:srgbClr val="BF1D30"/>
        </a:solidFill>
        <a:effectLst/>
      </p:bgPr>
    </p:bg>
    <p:spTree>
      <p:nvGrpSpPr>
        <p:cNvPr id="1" name=""/>
        <p:cNvGrpSpPr/>
        <p:nvPr/>
      </p:nvGrpSpPr>
      <p:grpSpPr>
        <a:xfrm>
          <a:off x="0" y="0"/>
          <a:ext cx="0" cy="0"/>
          <a:chOff x="0" y="0"/>
          <a:chExt cx="0" cy="0"/>
        </a:xfrm>
      </p:grpSpPr>
      <p:sp>
        <p:nvSpPr>
          <p:cNvPr id="3" name="Shape 39"/>
          <p:cNvSpPr>
            <a:spLocks noGrp="1"/>
          </p:cNvSpPr>
          <p:nvPr>
            <p:ph type="pic" sz="quarter" idx="13" hasCustomPrompt="1"/>
          </p:nvPr>
        </p:nvSpPr>
        <p:spPr>
          <a:xfrm>
            <a:off x="6093598" y="0"/>
            <a:ext cx="6098401" cy="6858000"/>
          </a:xfrm>
          <a:prstGeom prst="rect">
            <a:avLst/>
          </a:prstGeom>
          <a:solidFill>
            <a:schemeClr val="bg1">
              <a:lumMod val="95000"/>
            </a:schemeClr>
          </a:solidFill>
        </p:spPr>
        <p:txBody>
          <a:bodyPr lIns="91439" tIns="45719" rIns="91439" bIns="45719" anchor="t">
            <a:noAutofit/>
          </a:bodyPr>
          <a:lstStyle>
            <a:lvl1pPr marL="0" indent="0">
              <a:buFontTx/>
              <a:buNone/>
              <a:defRPr b="0" i="0" baseline="0">
                <a:solidFill>
                  <a:srgbClr val="000000"/>
                </a:solidFill>
                <a:latin typeface="+mn-lt"/>
                <a:ea typeface="Inter" panose="020B0502030000000004" pitchFamily="34" charset="0"/>
                <a:cs typeface="Segoe UI" panose="020B0502040204020203" pitchFamily="34" charset="0"/>
              </a:defRPr>
            </a:lvl1pPr>
          </a:lstStyle>
          <a:p>
            <a:r>
              <a:rPr lang="da-DK" noProof="0" dirty="0"/>
              <a:t>Billede</a:t>
            </a:r>
          </a:p>
        </p:txBody>
      </p:sp>
      <p:sp>
        <p:nvSpPr>
          <p:cNvPr id="4" name="Pladsholder til tekst 2">
            <a:extLst>
              <a:ext uri="{FF2B5EF4-FFF2-40B4-BE49-F238E27FC236}">
                <a16:creationId xmlns:a16="http://schemas.microsoft.com/office/drawing/2014/main" id="{82BECF1A-E566-764A-8530-25CC511C9FD8}"/>
              </a:ext>
            </a:extLst>
          </p:cNvPr>
          <p:cNvSpPr>
            <a:spLocks noGrp="1"/>
          </p:cNvSpPr>
          <p:nvPr>
            <p:ph type="body" sz="quarter" idx="14" hasCustomPrompt="1"/>
          </p:nvPr>
        </p:nvSpPr>
        <p:spPr>
          <a:xfrm>
            <a:off x="716400" y="1566000"/>
            <a:ext cx="4623604" cy="4284000"/>
          </a:xfrm>
          <a:prstGeom prst="rect">
            <a:avLst/>
          </a:prstGeom>
        </p:spPr>
        <p:txBody>
          <a:bodyPr anchor="t">
            <a:noAutofit/>
          </a:bodyPr>
          <a:lstStyle>
            <a:lvl1pPr marL="0" indent="0">
              <a:lnSpc>
                <a:spcPct val="100000"/>
              </a:lnSpc>
              <a:buFontTx/>
              <a:buNone/>
              <a:defRPr sz="1800">
                <a:solidFill>
                  <a:srgbClr val="FFFFFF"/>
                </a:solidFill>
                <a:latin typeface="+mn-lt"/>
                <a:cs typeface="Segoe UI" panose="020B0502040204020203" pitchFamily="34" charset="0"/>
              </a:defRPr>
            </a:lvl1pPr>
            <a:lvl2pPr marL="317500" indent="0">
              <a:lnSpc>
                <a:spcPct val="100000"/>
              </a:lnSpc>
              <a:buFontTx/>
              <a:buNone/>
              <a:defRPr sz="1800">
                <a:solidFill>
                  <a:srgbClr val="FFFFFF"/>
                </a:solidFill>
              </a:defRPr>
            </a:lvl2pPr>
            <a:lvl3pPr marL="635000" indent="0">
              <a:lnSpc>
                <a:spcPct val="100000"/>
              </a:lnSpc>
              <a:buFontTx/>
              <a:buNone/>
              <a:defRPr sz="1800">
                <a:solidFill>
                  <a:srgbClr val="FFFFFF"/>
                </a:solidFill>
              </a:defRPr>
            </a:lvl3pPr>
            <a:lvl4pPr marL="952500" indent="0">
              <a:lnSpc>
                <a:spcPct val="100000"/>
              </a:lnSpc>
              <a:buFontTx/>
              <a:buNone/>
              <a:defRPr sz="1800">
                <a:solidFill>
                  <a:srgbClr val="FFFFFF"/>
                </a:solidFill>
              </a:defRPr>
            </a:lvl4pPr>
            <a:lvl5pPr marL="1270000" indent="0">
              <a:lnSpc>
                <a:spcPct val="100000"/>
              </a:lnSpc>
              <a:buFontTx/>
              <a:buNone/>
              <a:defRPr sz="1800">
                <a:solidFill>
                  <a:srgbClr val="FFFFFF"/>
                </a:solidFill>
              </a:defRPr>
            </a:lvl5pPr>
          </a:lstStyle>
          <a:p>
            <a:pPr lvl="0"/>
            <a:r>
              <a:rPr lang="da-DK" noProof="0" dirty="0"/>
              <a:t>Tekst</a:t>
            </a:r>
          </a:p>
        </p:txBody>
      </p:sp>
      <p:sp>
        <p:nvSpPr>
          <p:cNvPr id="2" name="Titel 1"/>
          <p:cNvSpPr>
            <a:spLocks noGrp="1"/>
          </p:cNvSpPr>
          <p:nvPr>
            <p:ph type="title" hasCustomPrompt="1"/>
          </p:nvPr>
        </p:nvSpPr>
        <p:spPr>
          <a:xfrm>
            <a:off x="716400" y="655610"/>
            <a:ext cx="4623604" cy="566904"/>
          </a:xfrm>
          <a:prstGeom prst="rect">
            <a:avLst/>
          </a:prstGeom>
        </p:spPr>
        <p:txBody>
          <a:bodyPr/>
          <a:lstStyle>
            <a:lvl1pPr>
              <a:defRPr>
                <a:solidFill>
                  <a:srgbClr val="FFFFFF"/>
                </a:solidFill>
                <a:latin typeface="+mj-lt"/>
                <a:cs typeface="Segoe UI" panose="020B0502040204020203" pitchFamily="34" charset="0"/>
              </a:defRPr>
            </a:lvl1pPr>
          </a:lstStyle>
          <a:p>
            <a:r>
              <a:rPr lang="da-DK" dirty="0"/>
              <a:t>Overskrift</a:t>
            </a:r>
          </a:p>
        </p:txBody>
      </p:sp>
      <p:pic>
        <p:nvPicPr>
          <p:cNvPr id="20" name="Grafik 3">
            <a:extLst>
              <a:ext uri="{FF2B5EF4-FFF2-40B4-BE49-F238E27FC236}">
                <a16:creationId xmlns:a16="http://schemas.microsoft.com/office/drawing/2014/main" id="{A3ADCD01-2AFF-614B-4935-5B518C8FA5DF}"/>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910695" y="6005272"/>
            <a:ext cx="1078582" cy="739028"/>
          </a:xfrm>
          <a:prstGeom prst="rect">
            <a:avLst/>
          </a:prstGeom>
        </p:spPr>
      </p:pic>
      <p:sp>
        <p:nvSpPr>
          <p:cNvPr id="14" name="Pladsholder til tekst 5">
            <a:extLst>
              <a:ext uri="{FF2B5EF4-FFF2-40B4-BE49-F238E27FC236}">
                <a16:creationId xmlns:a16="http://schemas.microsoft.com/office/drawing/2014/main" id="{FAEEFF3C-230B-D03D-C500-852407301EF7}"/>
              </a:ext>
            </a:extLst>
          </p:cNvPr>
          <p:cNvSpPr>
            <a:spLocks noGrp="1"/>
          </p:cNvSpPr>
          <p:nvPr>
            <p:ph type="body" sz="quarter" idx="11" hasCustomPrompt="1"/>
          </p:nvPr>
        </p:nvSpPr>
        <p:spPr>
          <a:xfrm>
            <a:off x="716400" y="6472520"/>
            <a:ext cx="5292000" cy="172537"/>
          </a:xfrm>
          <a:prstGeom prst="rect">
            <a:avLst/>
          </a:prstGeom>
        </p:spPr>
        <p:txBody>
          <a:bodyPr/>
          <a:lstStyle>
            <a:lvl1pPr marL="0" indent="0">
              <a:buFontTx/>
              <a:buNone/>
              <a:defRPr sz="1100" i="1">
                <a:solidFill>
                  <a:srgbClr val="FFFFFF"/>
                </a:solidFill>
                <a:latin typeface="Segoe UI Light" panose="020B0502040204020203" pitchFamily="34" charset="0"/>
                <a:cs typeface="Segoe UI Light" panose="020B0502040204020203" pitchFamily="34" charset="0"/>
              </a:defRPr>
            </a:lvl1pPr>
            <a:lvl2pPr marL="180000" indent="0">
              <a:buNone/>
              <a:defRPr/>
            </a:lvl2pPr>
          </a:lstStyle>
          <a:p>
            <a:pPr lvl="0"/>
            <a:r>
              <a:rPr lang="da-DK" dirty="0"/>
              <a:t>Kilde</a:t>
            </a:r>
          </a:p>
        </p:txBody>
      </p:sp>
      <p:grpSp>
        <p:nvGrpSpPr>
          <p:cNvPr id="28" name="Gruppe 27"/>
          <p:cNvGrpSpPr/>
          <p:nvPr userDrawn="1"/>
        </p:nvGrpSpPr>
        <p:grpSpPr>
          <a:xfrm>
            <a:off x="-2605293" y="1558131"/>
            <a:ext cx="2160000" cy="4320000"/>
            <a:chOff x="-2272805" y="-11575"/>
            <a:chExt cx="2160000" cy="4320000"/>
          </a:xfrm>
        </p:grpSpPr>
        <p:pic>
          <p:nvPicPr>
            <p:cNvPr id="29" name="Billede 25"/>
            <p:cNvPicPr>
              <a:picLocks noChangeAspect="1"/>
            </p:cNvPicPr>
            <p:nvPr/>
          </p:nvPicPr>
          <p:blipFill>
            <a:blip r:embed="rId4"/>
            <a:stretch>
              <a:fillRect/>
            </a:stretch>
          </p:blipFill>
          <p:spPr>
            <a:xfrm>
              <a:off x="-472805" y="246646"/>
              <a:ext cx="360000" cy="385115"/>
            </a:xfrm>
            <a:prstGeom prst="rect">
              <a:avLst/>
            </a:prstGeom>
          </p:spPr>
        </p:pic>
        <p:pic>
          <p:nvPicPr>
            <p:cNvPr id="30" name="Billede 36"/>
            <p:cNvPicPr>
              <a:picLocks noChangeAspect="1"/>
            </p:cNvPicPr>
            <p:nvPr/>
          </p:nvPicPr>
          <p:blipFill>
            <a:blip r:embed="rId5"/>
            <a:stretch>
              <a:fillRect/>
            </a:stretch>
          </p:blipFill>
          <p:spPr>
            <a:xfrm>
              <a:off x="-472805" y="1125489"/>
              <a:ext cx="360000" cy="343255"/>
            </a:xfrm>
            <a:prstGeom prst="rect">
              <a:avLst/>
            </a:prstGeom>
          </p:spPr>
        </p:pic>
        <p:pic>
          <p:nvPicPr>
            <p:cNvPr id="31" name="Billede 37"/>
            <p:cNvPicPr>
              <a:picLocks noChangeAspect="1"/>
            </p:cNvPicPr>
            <p:nvPr/>
          </p:nvPicPr>
          <p:blipFill>
            <a:blip r:embed="rId6"/>
            <a:stretch>
              <a:fillRect/>
            </a:stretch>
          </p:blipFill>
          <p:spPr>
            <a:xfrm>
              <a:off x="-472805" y="1893415"/>
              <a:ext cx="360000" cy="369231"/>
            </a:xfrm>
            <a:prstGeom prst="rect">
              <a:avLst/>
            </a:prstGeom>
          </p:spPr>
        </p:pic>
        <p:sp>
          <p:nvSpPr>
            <p:cNvPr id="32" name="Text Box 48">
              <a:extLst>
                <a:ext uri="{FF2B5EF4-FFF2-40B4-BE49-F238E27FC236}">
                  <a16:creationId xmlns:a16="http://schemas.microsoft.com/office/drawing/2014/main" id="{A74A57FE-ADEE-778E-61CB-9508D6E0FC53}"/>
                </a:ext>
              </a:extLst>
            </p:cNvPr>
            <p:cNvSpPr txBox="1">
              <a:spLocks noChangeArrowheads="1"/>
            </p:cNvSpPr>
            <p:nvPr userDrawn="1"/>
          </p:nvSpPr>
          <p:spPr bwMode="auto">
            <a:xfrm>
              <a:off x="-2272805" y="-11575"/>
              <a:ext cx="1800000" cy="43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72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Aft>
                  <a:spcPts val="300"/>
                </a:spcAft>
                <a:defRPr/>
              </a:pPr>
              <a:r>
                <a:rPr lang="da-DK" sz="1000" b="1" noProof="1">
                  <a:solidFill>
                    <a:schemeClr val="tx1"/>
                  </a:solidFill>
                  <a:latin typeface="+mn-lt"/>
                  <a:cs typeface="Arial" panose="020B0604020202020204" pitchFamily="34" charset="0"/>
                </a:rPr>
                <a:t>Indsæt billede</a:t>
              </a:r>
              <a:br>
                <a:rPr lang="da-DK" sz="1000" b="1" noProof="1">
                  <a:solidFill>
                    <a:schemeClr val="tx1"/>
                  </a:solidFill>
                  <a:latin typeface="+mn-lt"/>
                  <a:cs typeface="Arial" panose="020B0604020202020204" pitchFamily="34" charset="0"/>
                </a:rPr>
              </a:br>
              <a:r>
                <a:rPr lang="da-DK" sz="1000" noProof="1">
                  <a:solidFill>
                    <a:schemeClr val="tx1"/>
                  </a:solidFill>
                  <a:latin typeface="+mn-lt"/>
                  <a:cs typeface="Arial" panose="020B0604020202020204" pitchFamily="34" charset="0"/>
                </a:rPr>
                <a:t>Klik på ikonet i midten af boksen for at indsætte et billede, der passer til dit emne. </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Find VIVEs fotoarkiv her:</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M:\Designbibliotek\Foto</a:t>
              </a:r>
            </a:p>
            <a:p>
              <a:pPr eaLnBrk="1" hangingPunct="1">
                <a:lnSpc>
                  <a:spcPct val="90000"/>
                </a:lnSpc>
                <a:spcAft>
                  <a:spcPts val="300"/>
                </a:spcAft>
                <a:defRPr/>
              </a:pP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Beskær billede</a:t>
              </a:r>
              <a:br>
                <a:rPr lang="da-DK" sz="1000" b="1" noProof="1">
                  <a:solidFill>
                    <a:schemeClr val="tx1"/>
                  </a:solidFill>
                  <a:latin typeface="+mn-lt"/>
                  <a:cs typeface="Arial" panose="020B0604020202020204" pitchFamily="34" charset="0"/>
                </a:rPr>
              </a:br>
              <a:r>
                <a:rPr lang="da-DK" sz="1000" b="1" noProof="1">
                  <a:solidFill>
                    <a:schemeClr val="tx1"/>
                  </a:solidFill>
                  <a:latin typeface="+mn-lt"/>
                  <a:cs typeface="Arial" panose="020B0604020202020204" pitchFamily="34" charset="0"/>
                </a:rPr>
                <a:t>1</a:t>
              </a:r>
              <a:r>
                <a:rPr lang="da-DK" sz="1000" noProof="1">
                  <a:solidFill>
                    <a:schemeClr val="tx1"/>
                  </a:solidFill>
                  <a:latin typeface="+mn-lt"/>
                  <a:cs typeface="Arial" panose="020B0604020202020204" pitchFamily="34" charset="0"/>
                </a:rPr>
                <a:t>. Klik Formatér </a:t>
              </a:r>
              <a:r>
                <a:rPr lang="da-DK" sz="1000" noProof="1">
                  <a:solidFill>
                    <a:schemeClr val="tx1"/>
                  </a:solidFill>
                  <a:latin typeface="+mn-lt"/>
                  <a:cs typeface="Arial" panose="020B0604020202020204" pitchFamily="34" charset="0"/>
                  <a:sym typeface="Wingdings" panose="05000000000000000000" pitchFamily="2" charset="2"/>
                </a:rPr>
                <a:t> </a:t>
              </a:r>
              <a:r>
                <a:rPr lang="da-DK" sz="1000" b="1" noProof="1">
                  <a:solidFill>
                    <a:schemeClr val="tx1"/>
                  </a:solidFill>
                  <a:latin typeface="+mn-lt"/>
                  <a:cs typeface="Arial" panose="020B0604020202020204" pitchFamily="34" charset="0"/>
                </a:rPr>
                <a:t>Beskær</a:t>
              </a:r>
              <a:r>
                <a:rPr lang="da-DK" sz="1000" noProof="1">
                  <a:solidFill>
                    <a:schemeClr val="tx1"/>
                  </a:solidFill>
                  <a:latin typeface="+mn-lt"/>
                  <a:cs typeface="Arial" panose="020B0604020202020204" pitchFamily="34" charset="0"/>
                </a:rPr>
                <a:t> for at ændre billedets udsnit</a:t>
              </a:r>
              <a:r>
                <a:rPr lang="da-DK" sz="1000" baseline="0" noProof="1">
                  <a:solidFill>
                    <a:schemeClr val="tx1"/>
                  </a:solidFill>
                  <a:latin typeface="+mn-lt"/>
                  <a:cs typeface="Arial" panose="020B0604020202020204" pitchFamily="34" charset="0"/>
                </a:rPr>
                <a:t> eller </a:t>
              </a:r>
              <a:r>
                <a:rPr lang="da-DK" sz="1000" noProof="1">
                  <a:solidFill>
                    <a:schemeClr val="tx1"/>
                  </a:solidFill>
                  <a:latin typeface="+mn-lt"/>
                  <a:cs typeface="Arial" panose="020B0604020202020204" pitchFamily="34" charset="0"/>
                </a:rPr>
                <a:t>størrelse.</a:t>
              </a:r>
            </a:p>
            <a:p>
              <a:pPr eaLnBrk="1" hangingPunct="1">
                <a:lnSpc>
                  <a:spcPct val="90000"/>
                </a:lnSpc>
                <a:spcAft>
                  <a:spcPts val="300"/>
                </a:spcAft>
                <a:defRPr/>
              </a:pP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Skalér billede</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Hold </a:t>
              </a:r>
              <a:r>
                <a:rPr lang="da-DK" sz="1000" b="1" noProof="1">
                  <a:solidFill>
                    <a:schemeClr val="tx1"/>
                  </a:solidFill>
                  <a:latin typeface="+mn-lt"/>
                  <a:cs typeface="Arial" panose="020B0604020202020204" pitchFamily="34" charset="0"/>
                </a:rPr>
                <a:t>SHIFT</a:t>
              </a:r>
              <a:r>
                <a:rPr lang="da-DK" sz="1000" noProof="1">
                  <a:solidFill>
                    <a:schemeClr val="tx1"/>
                  </a:solidFill>
                  <a:latin typeface="+mn-lt"/>
                  <a:cs typeface="Arial" panose="020B0604020202020204" pitchFamily="34" charset="0"/>
                </a:rPr>
                <a:t>-knappen nede, mens du trækker i billedets hjørner. Så bevarer</a:t>
              </a:r>
              <a:r>
                <a:rPr lang="da-DK" sz="1000" baseline="0" noProof="1">
                  <a:solidFill>
                    <a:schemeClr val="tx1"/>
                  </a:solidFill>
                  <a:latin typeface="+mn-lt"/>
                  <a:cs typeface="Arial" panose="020B0604020202020204" pitchFamily="34" charset="0"/>
                </a:rPr>
                <a:t> du proportionerne i billedet.</a:t>
              </a: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endParaRPr lang="da-DK" sz="1000" b="1"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Tip: </a:t>
              </a:r>
              <a:r>
                <a:rPr lang="da-DK" sz="1000" noProof="1">
                  <a:solidFill>
                    <a:schemeClr val="tx1"/>
                  </a:solidFill>
                  <a:latin typeface="+mn-lt"/>
                  <a:cs typeface="Arial" panose="020B0604020202020204" pitchFamily="34" charset="0"/>
                </a:rPr>
                <a:t>Hvis du sletter billedet og indsætter et nyt, kan billedet lægge sig foran tekst og grafik. Hvis dette sker, skal du vælge billedet, højreklikke og vælge </a:t>
              </a:r>
              <a:r>
                <a:rPr lang="da-DK" sz="1000" b="1" noProof="1">
                  <a:solidFill>
                    <a:schemeClr val="tx1"/>
                  </a:solidFill>
                  <a:latin typeface="+mn-lt"/>
                  <a:cs typeface="Arial" panose="020B0604020202020204" pitchFamily="34" charset="0"/>
                </a:rPr>
                <a:t>Placer bagerst</a:t>
              </a:r>
            </a:p>
            <a:p>
              <a:pPr eaLnBrk="1" hangingPunct="1">
                <a:lnSpc>
                  <a:spcPct val="90000"/>
                </a:lnSpc>
                <a:spcAft>
                  <a:spcPts val="300"/>
                </a:spcAft>
                <a:defRPr/>
              </a:pPr>
              <a:endParaRPr lang="da-DK" sz="1000" b="0" noProof="1">
                <a:solidFill>
                  <a:schemeClr val="tx1"/>
                </a:solidFill>
                <a:latin typeface="+mn-lt"/>
                <a:cs typeface="Arial" panose="020B0604020202020204" pitchFamily="34" charset="0"/>
              </a:endParaRPr>
            </a:p>
            <a:p>
              <a:pPr eaLnBrk="1" hangingPunct="1">
                <a:lnSpc>
                  <a:spcPct val="90000"/>
                </a:lnSpc>
                <a:spcAft>
                  <a:spcPts val="300"/>
                </a:spcAft>
                <a:defRPr/>
              </a:pPr>
              <a:endParaRPr lang="da-DK" sz="1000" b="0" noProof="1">
                <a:solidFill>
                  <a:schemeClr val="bg1"/>
                </a:solidFill>
                <a:latin typeface="+mn-lt"/>
                <a:cs typeface="Arial" panose="020B0604020202020204" pitchFamily="34" charset="0"/>
              </a:endParaRPr>
            </a:p>
          </p:txBody>
        </p:sp>
        <p:pic>
          <p:nvPicPr>
            <p:cNvPr id="33" name="Billede 25">
              <a:extLst>
                <a:ext uri="{FF2B5EF4-FFF2-40B4-BE49-F238E27FC236}">
                  <a16:creationId xmlns:a16="http://schemas.microsoft.com/office/drawing/2014/main" id="{58349D72-5C1D-0C7A-E004-CDACE43F5168}"/>
                </a:ext>
              </a:extLst>
            </p:cNvPr>
            <p:cNvPicPr>
              <a:picLocks noChangeAspect="1"/>
            </p:cNvPicPr>
            <p:nvPr userDrawn="1"/>
          </p:nvPicPr>
          <p:blipFill>
            <a:blip r:embed="rId4"/>
            <a:stretch>
              <a:fillRect/>
            </a:stretch>
          </p:blipFill>
          <p:spPr>
            <a:xfrm>
              <a:off x="-472805" y="246646"/>
              <a:ext cx="360000" cy="385115"/>
            </a:xfrm>
            <a:prstGeom prst="rect">
              <a:avLst/>
            </a:prstGeom>
          </p:spPr>
        </p:pic>
        <p:pic>
          <p:nvPicPr>
            <p:cNvPr id="34" name="Billede 36">
              <a:extLst>
                <a:ext uri="{FF2B5EF4-FFF2-40B4-BE49-F238E27FC236}">
                  <a16:creationId xmlns:a16="http://schemas.microsoft.com/office/drawing/2014/main" id="{6B5E6D29-0281-12EF-5197-FDAB1E9F3C83}"/>
                </a:ext>
              </a:extLst>
            </p:cNvPr>
            <p:cNvPicPr>
              <a:picLocks noChangeAspect="1"/>
            </p:cNvPicPr>
            <p:nvPr userDrawn="1"/>
          </p:nvPicPr>
          <p:blipFill>
            <a:blip r:embed="rId5"/>
            <a:stretch>
              <a:fillRect/>
            </a:stretch>
          </p:blipFill>
          <p:spPr>
            <a:xfrm>
              <a:off x="-472805" y="1125489"/>
              <a:ext cx="360000" cy="343255"/>
            </a:xfrm>
            <a:prstGeom prst="rect">
              <a:avLst/>
            </a:prstGeom>
          </p:spPr>
        </p:pic>
        <p:pic>
          <p:nvPicPr>
            <p:cNvPr id="35" name="Billede 37">
              <a:extLst>
                <a:ext uri="{FF2B5EF4-FFF2-40B4-BE49-F238E27FC236}">
                  <a16:creationId xmlns:a16="http://schemas.microsoft.com/office/drawing/2014/main" id="{37C97A0F-3755-C3B4-075E-6B3182572951}"/>
                </a:ext>
              </a:extLst>
            </p:cNvPr>
            <p:cNvPicPr>
              <a:picLocks noChangeAspect="1"/>
            </p:cNvPicPr>
            <p:nvPr userDrawn="1"/>
          </p:nvPicPr>
          <p:blipFill>
            <a:blip r:embed="rId6"/>
            <a:stretch>
              <a:fillRect/>
            </a:stretch>
          </p:blipFill>
          <p:spPr>
            <a:xfrm>
              <a:off x="-472805" y="1893415"/>
              <a:ext cx="360000" cy="369231"/>
            </a:xfrm>
            <a:prstGeom prst="rect">
              <a:avLst/>
            </a:prstGeom>
          </p:spPr>
        </p:pic>
      </p:grpSp>
    </p:spTree>
    <p:extLst>
      <p:ext uri="{BB962C8B-B14F-4D97-AF65-F5344CB8AC3E}">
        <p14:creationId xmlns:p14="http://schemas.microsoft.com/office/powerpoint/2010/main" val="36391499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Højrebillede + tekst, blå">
    <p:bg>
      <p:bgPr>
        <a:solidFill>
          <a:schemeClr val="accent3"/>
        </a:solidFill>
        <a:effectLst/>
      </p:bgPr>
    </p:bg>
    <p:spTree>
      <p:nvGrpSpPr>
        <p:cNvPr id="1" name=""/>
        <p:cNvGrpSpPr/>
        <p:nvPr/>
      </p:nvGrpSpPr>
      <p:grpSpPr>
        <a:xfrm>
          <a:off x="0" y="0"/>
          <a:ext cx="0" cy="0"/>
          <a:chOff x="0" y="0"/>
          <a:chExt cx="0" cy="0"/>
        </a:xfrm>
      </p:grpSpPr>
      <p:sp>
        <p:nvSpPr>
          <p:cNvPr id="19" name="Shape 39"/>
          <p:cNvSpPr>
            <a:spLocks noGrp="1"/>
          </p:cNvSpPr>
          <p:nvPr>
            <p:ph type="pic" sz="quarter" idx="13" hasCustomPrompt="1"/>
          </p:nvPr>
        </p:nvSpPr>
        <p:spPr>
          <a:xfrm>
            <a:off x="6093598" y="0"/>
            <a:ext cx="6098401" cy="6858000"/>
          </a:xfrm>
          <a:prstGeom prst="rect">
            <a:avLst/>
          </a:prstGeom>
          <a:solidFill>
            <a:schemeClr val="bg1">
              <a:lumMod val="95000"/>
            </a:schemeClr>
          </a:solidFill>
        </p:spPr>
        <p:txBody>
          <a:bodyPr lIns="91439" tIns="45719" rIns="91439" bIns="45719" anchor="t">
            <a:noAutofit/>
          </a:bodyPr>
          <a:lstStyle>
            <a:lvl1pPr marL="0" indent="0">
              <a:buFontTx/>
              <a:buNone/>
              <a:defRPr b="0" i="0" baseline="0">
                <a:latin typeface="+mn-lt"/>
                <a:ea typeface="Inter" panose="020B0502030000000004" pitchFamily="34" charset="0"/>
                <a:cs typeface="Segoe UI" panose="020B0502040204020203" pitchFamily="34" charset="0"/>
              </a:defRPr>
            </a:lvl1pPr>
          </a:lstStyle>
          <a:p>
            <a:r>
              <a:rPr lang="da-DK" noProof="0" dirty="0"/>
              <a:t>Billede</a:t>
            </a:r>
          </a:p>
        </p:txBody>
      </p:sp>
      <p:pic>
        <p:nvPicPr>
          <p:cNvPr id="20" name="Grafik 3">
            <a:extLst>
              <a:ext uri="{FF2B5EF4-FFF2-40B4-BE49-F238E27FC236}">
                <a16:creationId xmlns:a16="http://schemas.microsoft.com/office/drawing/2014/main" id="{A3ADCD01-2AFF-614B-4935-5B518C8FA5DF}"/>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910695" y="6005272"/>
            <a:ext cx="1078582" cy="739028"/>
          </a:xfrm>
          <a:prstGeom prst="rect">
            <a:avLst/>
          </a:prstGeom>
        </p:spPr>
      </p:pic>
      <p:sp>
        <p:nvSpPr>
          <p:cNvPr id="2" name="Pladsholder til tekst 2">
            <a:extLst>
              <a:ext uri="{FF2B5EF4-FFF2-40B4-BE49-F238E27FC236}">
                <a16:creationId xmlns:a16="http://schemas.microsoft.com/office/drawing/2014/main" id="{1712A58B-F3A4-7422-7827-29077F237CFB}"/>
              </a:ext>
            </a:extLst>
          </p:cNvPr>
          <p:cNvSpPr>
            <a:spLocks noGrp="1"/>
          </p:cNvSpPr>
          <p:nvPr>
            <p:ph type="body" sz="quarter" idx="14" hasCustomPrompt="1"/>
          </p:nvPr>
        </p:nvSpPr>
        <p:spPr>
          <a:xfrm>
            <a:off x="716400" y="1566000"/>
            <a:ext cx="4623604" cy="4284000"/>
          </a:xfrm>
          <a:prstGeom prst="rect">
            <a:avLst/>
          </a:prstGeom>
        </p:spPr>
        <p:txBody>
          <a:bodyPr anchor="t">
            <a:noAutofit/>
          </a:bodyPr>
          <a:lstStyle>
            <a:lvl1pPr marL="0" indent="0">
              <a:lnSpc>
                <a:spcPct val="100000"/>
              </a:lnSpc>
              <a:buFontTx/>
              <a:buNone/>
              <a:defRPr sz="1800">
                <a:solidFill>
                  <a:srgbClr val="FFFFFF"/>
                </a:solidFill>
                <a:latin typeface="+mn-lt"/>
                <a:cs typeface="Segoe UI" panose="020B0502040204020203" pitchFamily="34" charset="0"/>
              </a:defRPr>
            </a:lvl1pPr>
            <a:lvl2pPr marL="317500" indent="0">
              <a:lnSpc>
                <a:spcPct val="100000"/>
              </a:lnSpc>
              <a:buFontTx/>
              <a:buNone/>
              <a:defRPr sz="1800">
                <a:solidFill>
                  <a:srgbClr val="FFFFFF"/>
                </a:solidFill>
              </a:defRPr>
            </a:lvl2pPr>
            <a:lvl3pPr marL="635000" indent="0">
              <a:lnSpc>
                <a:spcPct val="100000"/>
              </a:lnSpc>
              <a:buFontTx/>
              <a:buNone/>
              <a:defRPr sz="1800">
                <a:solidFill>
                  <a:srgbClr val="FFFFFF"/>
                </a:solidFill>
              </a:defRPr>
            </a:lvl3pPr>
            <a:lvl4pPr marL="952500" indent="0">
              <a:lnSpc>
                <a:spcPct val="100000"/>
              </a:lnSpc>
              <a:buFontTx/>
              <a:buNone/>
              <a:defRPr sz="1800">
                <a:solidFill>
                  <a:srgbClr val="FFFFFF"/>
                </a:solidFill>
              </a:defRPr>
            </a:lvl4pPr>
            <a:lvl5pPr marL="1270000" indent="0">
              <a:lnSpc>
                <a:spcPct val="100000"/>
              </a:lnSpc>
              <a:buFontTx/>
              <a:buNone/>
              <a:defRPr sz="1800">
                <a:solidFill>
                  <a:srgbClr val="FFFFFF"/>
                </a:solidFill>
              </a:defRPr>
            </a:lvl5pPr>
          </a:lstStyle>
          <a:p>
            <a:pPr lvl="0"/>
            <a:r>
              <a:rPr lang="da-DK" noProof="0" dirty="0"/>
              <a:t>Tekst</a:t>
            </a:r>
          </a:p>
        </p:txBody>
      </p:sp>
      <p:sp>
        <p:nvSpPr>
          <p:cNvPr id="3" name="Titel 1">
            <a:extLst>
              <a:ext uri="{FF2B5EF4-FFF2-40B4-BE49-F238E27FC236}">
                <a16:creationId xmlns:a16="http://schemas.microsoft.com/office/drawing/2014/main" id="{F4D053A4-3CE6-BA48-E81C-A98FBCAB3339}"/>
              </a:ext>
            </a:extLst>
          </p:cNvPr>
          <p:cNvSpPr>
            <a:spLocks noGrp="1"/>
          </p:cNvSpPr>
          <p:nvPr>
            <p:ph type="title" hasCustomPrompt="1"/>
          </p:nvPr>
        </p:nvSpPr>
        <p:spPr>
          <a:xfrm>
            <a:off x="716400" y="655610"/>
            <a:ext cx="4623604" cy="566904"/>
          </a:xfrm>
          <a:prstGeom prst="rect">
            <a:avLst/>
          </a:prstGeom>
        </p:spPr>
        <p:txBody>
          <a:bodyPr/>
          <a:lstStyle>
            <a:lvl1pPr>
              <a:defRPr>
                <a:solidFill>
                  <a:srgbClr val="FFFFFF"/>
                </a:solidFill>
                <a:latin typeface="+mj-lt"/>
                <a:cs typeface="Segoe UI" panose="020B0502040204020203" pitchFamily="34" charset="0"/>
              </a:defRPr>
            </a:lvl1pPr>
          </a:lstStyle>
          <a:p>
            <a:r>
              <a:rPr lang="da-DK" dirty="0"/>
              <a:t>Overskrift</a:t>
            </a:r>
          </a:p>
        </p:txBody>
      </p:sp>
      <p:sp>
        <p:nvSpPr>
          <p:cNvPr id="13" name="Pladsholder til tekst 5">
            <a:extLst>
              <a:ext uri="{FF2B5EF4-FFF2-40B4-BE49-F238E27FC236}">
                <a16:creationId xmlns:a16="http://schemas.microsoft.com/office/drawing/2014/main" id="{BEA80393-EFF2-79D1-285E-188A4AE25629}"/>
              </a:ext>
            </a:extLst>
          </p:cNvPr>
          <p:cNvSpPr>
            <a:spLocks noGrp="1"/>
          </p:cNvSpPr>
          <p:nvPr>
            <p:ph type="body" sz="quarter" idx="11" hasCustomPrompt="1"/>
          </p:nvPr>
        </p:nvSpPr>
        <p:spPr>
          <a:xfrm>
            <a:off x="716400" y="6472520"/>
            <a:ext cx="5292000" cy="172537"/>
          </a:xfrm>
          <a:prstGeom prst="rect">
            <a:avLst/>
          </a:prstGeom>
        </p:spPr>
        <p:txBody>
          <a:bodyPr/>
          <a:lstStyle>
            <a:lvl1pPr marL="0" indent="0">
              <a:buFontTx/>
              <a:buNone/>
              <a:defRPr sz="1100" i="1">
                <a:solidFill>
                  <a:srgbClr val="FFFFFF"/>
                </a:solidFill>
                <a:latin typeface="Segoe UI Light" panose="020B0502040204020203" pitchFamily="34" charset="0"/>
                <a:cs typeface="Segoe UI Light" panose="020B0502040204020203" pitchFamily="34" charset="0"/>
              </a:defRPr>
            </a:lvl1pPr>
            <a:lvl2pPr marL="180000" indent="0">
              <a:buNone/>
              <a:defRPr/>
            </a:lvl2pPr>
          </a:lstStyle>
          <a:p>
            <a:pPr lvl="0"/>
            <a:r>
              <a:rPr lang="da-DK" dirty="0"/>
              <a:t>Kilde</a:t>
            </a:r>
          </a:p>
        </p:txBody>
      </p:sp>
      <p:grpSp>
        <p:nvGrpSpPr>
          <p:cNvPr id="21" name="Gruppe 20"/>
          <p:cNvGrpSpPr/>
          <p:nvPr userDrawn="1"/>
        </p:nvGrpSpPr>
        <p:grpSpPr>
          <a:xfrm>
            <a:off x="-2605293" y="1558131"/>
            <a:ext cx="2160000" cy="4320000"/>
            <a:chOff x="-2272805" y="-11575"/>
            <a:chExt cx="2160000" cy="4320000"/>
          </a:xfrm>
        </p:grpSpPr>
        <p:pic>
          <p:nvPicPr>
            <p:cNvPr id="22" name="Billede 25"/>
            <p:cNvPicPr>
              <a:picLocks noChangeAspect="1"/>
            </p:cNvPicPr>
            <p:nvPr/>
          </p:nvPicPr>
          <p:blipFill>
            <a:blip r:embed="rId4"/>
            <a:stretch>
              <a:fillRect/>
            </a:stretch>
          </p:blipFill>
          <p:spPr>
            <a:xfrm>
              <a:off x="-472805" y="246646"/>
              <a:ext cx="360000" cy="385115"/>
            </a:xfrm>
            <a:prstGeom prst="rect">
              <a:avLst/>
            </a:prstGeom>
          </p:spPr>
        </p:pic>
        <p:pic>
          <p:nvPicPr>
            <p:cNvPr id="23" name="Billede 36"/>
            <p:cNvPicPr>
              <a:picLocks noChangeAspect="1"/>
            </p:cNvPicPr>
            <p:nvPr/>
          </p:nvPicPr>
          <p:blipFill>
            <a:blip r:embed="rId5"/>
            <a:stretch>
              <a:fillRect/>
            </a:stretch>
          </p:blipFill>
          <p:spPr>
            <a:xfrm>
              <a:off x="-472805" y="1125489"/>
              <a:ext cx="360000" cy="343255"/>
            </a:xfrm>
            <a:prstGeom prst="rect">
              <a:avLst/>
            </a:prstGeom>
          </p:spPr>
        </p:pic>
        <p:pic>
          <p:nvPicPr>
            <p:cNvPr id="24" name="Billede 37"/>
            <p:cNvPicPr>
              <a:picLocks noChangeAspect="1"/>
            </p:cNvPicPr>
            <p:nvPr/>
          </p:nvPicPr>
          <p:blipFill>
            <a:blip r:embed="rId6"/>
            <a:stretch>
              <a:fillRect/>
            </a:stretch>
          </p:blipFill>
          <p:spPr>
            <a:xfrm>
              <a:off x="-472805" y="1893415"/>
              <a:ext cx="360000" cy="369231"/>
            </a:xfrm>
            <a:prstGeom prst="rect">
              <a:avLst/>
            </a:prstGeom>
          </p:spPr>
        </p:pic>
        <p:sp>
          <p:nvSpPr>
            <p:cNvPr id="25" name="Text Box 48">
              <a:extLst>
                <a:ext uri="{FF2B5EF4-FFF2-40B4-BE49-F238E27FC236}">
                  <a16:creationId xmlns:a16="http://schemas.microsoft.com/office/drawing/2014/main" id="{A74A57FE-ADEE-778E-61CB-9508D6E0FC53}"/>
                </a:ext>
              </a:extLst>
            </p:cNvPr>
            <p:cNvSpPr txBox="1">
              <a:spLocks noChangeArrowheads="1"/>
            </p:cNvSpPr>
            <p:nvPr userDrawn="1"/>
          </p:nvSpPr>
          <p:spPr bwMode="auto">
            <a:xfrm>
              <a:off x="-2272805" y="-11575"/>
              <a:ext cx="1800000" cy="43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72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Aft>
                  <a:spcPts val="300"/>
                </a:spcAft>
                <a:defRPr/>
              </a:pPr>
              <a:r>
                <a:rPr lang="da-DK" sz="1000" b="1" noProof="1">
                  <a:solidFill>
                    <a:schemeClr val="tx1"/>
                  </a:solidFill>
                  <a:latin typeface="+mn-lt"/>
                  <a:cs typeface="Arial" panose="020B0604020202020204" pitchFamily="34" charset="0"/>
                </a:rPr>
                <a:t>Indsæt billede</a:t>
              </a:r>
              <a:br>
                <a:rPr lang="da-DK" sz="1000" b="1" noProof="1">
                  <a:solidFill>
                    <a:schemeClr val="tx1"/>
                  </a:solidFill>
                  <a:latin typeface="+mn-lt"/>
                  <a:cs typeface="Arial" panose="020B0604020202020204" pitchFamily="34" charset="0"/>
                </a:rPr>
              </a:br>
              <a:r>
                <a:rPr lang="da-DK" sz="1000" noProof="1">
                  <a:solidFill>
                    <a:schemeClr val="tx1"/>
                  </a:solidFill>
                  <a:latin typeface="+mn-lt"/>
                  <a:cs typeface="Arial" panose="020B0604020202020204" pitchFamily="34" charset="0"/>
                </a:rPr>
                <a:t>Klik på ikonet i midten af boksen for at indsætte et billede, der passer til dit emne. </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Find VIVEs fotoarkiv her:</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M:\Designbibliotek\Foto</a:t>
              </a:r>
            </a:p>
            <a:p>
              <a:pPr eaLnBrk="1" hangingPunct="1">
                <a:lnSpc>
                  <a:spcPct val="90000"/>
                </a:lnSpc>
                <a:spcAft>
                  <a:spcPts val="300"/>
                </a:spcAft>
                <a:defRPr/>
              </a:pP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Beskær billede</a:t>
              </a:r>
              <a:br>
                <a:rPr lang="da-DK" sz="1000" b="1" noProof="1">
                  <a:solidFill>
                    <a:schemeClr val="tx1"/>
                  </a:solidFill>
                  <a:latin typeface="+mn-lt"/>
                  <a:cs typeface="Arial" panose="020B0604020202020204" pitchFamily="34" charset="0"/>
                </a:rPr>
              </a:br>
              <a:r>
                <a:rPr lang="da-DK" sz="1000" b="1" noProof="1">
                  <a:solidFill>
                    <a:schemeClr val="tx1"/>
                  </a:solidFill>
                  <a:latin typeface="+mn-lt"/>
                  <a:cs typeface="Arial" panose="020B0604020202020204" pitchFamily="34" charset="0"/>
                </a:rPr>
                <a:t>1</a:t>
              </a:r>
              <a:r>
                <a:rPr lang="da-DK" sz="1000" noProof="1">
                  <a:solidFill>
                    <a:schemeClr val="tx1"/>
                  </a:solidFill>
                  <a:latin typeface="+mn-lt"/>
                  <a:cs typeface="Arial" panose="020B0604020202020204" pitchFamily="34" charset="0"/>
                </a:rPr>
                <a:t>. Klik Formatér </a:t>
              </a:r>
              <a:r>
                <a:rPr lang="da-DK" sz="1000" noProof="1">
                  <a:solidFill>
                    <a:schemeClr val="tx1"/>
                  </a:solidFill>
                  <a:latin typeface="+mn-lt"/>
                  <a:cs typeface="Arial" panose="020B0604020202020204" pitchFamily="34" charset="0"/>
                  <a:sym typeface="Wingdings" panose="05000000000000000000" pitchFamily="2" charset="2"/>
                </a:rPr>
                <a:t> </a:t>
              </a:r>
              <a:r>
                <a:rPr lang="da-DK" sz="1000" b="1" noProof="1">
                  <a:solidFill>
                    <a:schemeClr val="tx1"/>
                  </a:solidFill>
                  <a:latin typeface="+mn-lt"/>
                  <a:cs typeface="Arial" panose="020B0604020202020204" pitchFamily="34" charset="0"/>
                </a:rPr>
                <a:t>Beskær</a:t>
              </a:r>
              <a:r>
                <a:rPr lang="da-DK" sz="1000" noProof="1">
                  <a:solidFill>
                    <a:schemeClr val="tx1"/>
                  </a:solidFill>
                  <a:latin typeface="+mn-lt"/>
                  <a:cs typeface="Arial" panose="020B0604020202020204" pitchFamily="34" charset="0"/>
                </a:rPr>
                <a:t> for at ændre billedets udsnit</a:t>
              </a:r>
              <a:r>
                <a:rPr lang="da-DK" sz="1000" baseline="0" noProof="1">
                  <a:solidFill>
                    <a:schemeClr val="tx1"/>
                  </a:solidFill>
                  <a:latin typeface="+mn-lt"/>
                  <a:cs typeface="Arial" panose="020B0604020202020204" pitchFamily="34" charset="0"/>
                </a:rPr>
                <a:t> eller </a:t>
              </a:r>
              <a:r>
                <a:rPr lang="da-DK" sz="1000" noProof="1">
                  <a:solidFill>
                    <a:schemeClr val="tx1"/>
                  </a:solidFill>
                  <a:latin typeface="+mn-lt"/>
                  <a:cs typeface="Arial" panose="020B0604020202020204" pitchFamily="34" charset="0"/>
                </a:rPr>
                <a:t>størrelse.</a:t>
              </a:r>
            </a:p>
            <a:p>
              <a:pPr eaLnBrk="1" hangingPunct="1">
                <a:lnSpc>
                  <a:spcPct val="90000"/>
                </a:lnSpc>
                <a:spcAft>
                  <a:spcPts val="300"/>
                </a:spcAft>
                <a:defRPr/>
              </a:pP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Skalér billede</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Hold </a:t>
              </a:r>
              <a:r>
                <a:rPr lang="da-DK" sz="1000" b="1" noProof="1">
                  <a:solidFill>
                    <a:schemeClr val="tx1"/>
                  </a:solidFill>
                  <a:latin typeface="+mn-lt"/>
                  <a:cs typeface="Arial" panose="020B0604020202020204" pitchFamily="34" charset="0"/>
                </a:rPr>
                <a:t>SHIFT</a:t>
              </a:r>
              <a:r>
                <a:rPr lang="da-DK" sz="1000" noProof="1">
                  <a:solidFill>
                    <a:schemeClr val="tx1"/>
                  </a:solidFill>
                  <a:latin typeface="+mn-lt"/>
                  <a:cs typeface="Arial" panose="020B0604020202020204" pitchFamily="34" charset="0"/>
                </a:rPr>
                <a:t>-knappen nede, mens du trækker i billedets hjørner. Så bevarer</a:t>
              </a:r>
              <a:r>
                <a:rPr lang="da-DK" sz="1000" baseline="0" noProof="1">
                  <a:solidFill>
                    <a:schemeClr val="tx1"/>
                  </a:solidFill>
                  <a:latin typeface="+mn-lt"/>
                  <a:cs typeface="Arial" panose="020B0604020202020204" pitchFamily="34" charset="0"/>
                </a:rPr>
                <a:t> du proportionerne i billedet.</a:t>
              </a: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endParaRPr lang="da-DK" sz="1000" b="1"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Tip: </a:t>
              </a:r>
              <a:r>
                <a:rPr lang="da-DK" sz="1000" noProof="1">
                  <a:solidFill>
                    <a:schemeClr val="tx1"/>
                  </a:solidFill>
                  <a:latin typeface="+mn-lt"/>
                  <a:cs typeface="Arial" panose="020B0604020202020204" pitchFamily="34" charset="0"/>
                </a:rPr>
                <a:t>Hvis du sletter billedet og indsætter et nyt, kan billedet lægge sig foran tekst og grafik. Hvis dette sker, skal du vælge billedet, højreklikke og vælge </a:t>
              </a:r>
              <a:r>
                <a:rPr lang="da-DK" sz="1000" b="1" noProof="1">
                  <a:solidFill>
                    <a:schemeClr val="tx1"/>
                  </a:solidFill>
                  <a:latin typeface="+mn-lt"/>
                  <a:cs typeface="Arial" panose="020B0604020202020204" pitchFamily="34" charset="0"/>
                </a:rPr>
                <a:t>Placer bagerst</a:t>
              </a:r>
            </a:p>
            <a:p>
              <a:pPr eaLnBrk="1" hangingPunct="1">
                <a:lnSpc>
                  <a:spcPct val="90000"/>
                </a:lnSpc>
                <a:spcAft>
                  <a:spcPts val="300"/>
                </a:spcAft>
                <a:defRPr/>
              </a:pPr>
              <a:endParaRPr lang="da-DK" sz="1000" b="0" noProof="1">
                <a:solidFill>
                  <a:schemeClr val="tx1"/>
                </a:solidFill>
                <a:latin typeface="+mn-lt"/>
                <a:cs typeface="Arial" panose="020B0604020202020204" pitchFamily="34" charset="0"/>
              </a:endParaRPr>
            </a:p>
            <a:p>
              <a:pPr eaLnBrk="1" hangingPunct="1">
                <a:lnSpc>
                  <a:spcPct val="90000"/>
                </a:lnSpc>
                <a:spcAft>
                  <a:spcPts val="300"/>
                </a:spcAft>
                <a:defRPr/>
              </a:pPr>
              <a:endParaRPr lang="da-DK" sz="1000" b="0" noProof="1">
                <a:solidFill>
                  <a:schemeClr val="bg1"/>
                </a:solidFill>
                <a:latin typeface="+mn-lt"/>
                <a:cs typeface="Arial" panose="020B0604020202020204" pitchFamily="34" charset="0"/>
              </a:endParaRPr>
            </a:p>
          </p:txBody>
        </p:sp>
        <p:pic>
          <p:nvPicPr>
            <p:cNvPr id="26" name="Billede 25">
              <a:extLst>
                <a:ext uri="{FF2B5EF4-FFF2-40B4-BE49-F238E27FC236}">
                  <a16:creationId xmlns:a16="http://schemas.microsoft.com/office/drawing/2014/main" id="{58349D72-5C1D-0C7A-E004-CDACE43F5168}"/>
                </a:ext>
              </a:extLst>
            </p:cNvPr>
            <p:cNvPicPr>
              <a:picLocks noChangeAspect="1"/>
            </p:cNvPicPr>
            <p:nvPr userDrawn="1"/>
          </p:nvPicPr>
          <p:blipFill>
            <a:blip r:embed="rId4"/>
            <a:stretch>
              <a:fillRect/>
            </a:stretch>
          </p:blipFill>
          <p:spPr>
            <a:xfrm>
              <a:off x="-472805" y="246646"/>
              <a:ext cx="360000" cy="385115"/>
            </a:xfrm>
            <a:prstGeom prst="rect">
              <a:avLst/>
            </a:prstGeom>
          </p:spPr>
        </p:pic>
        <p:pic>
          <p:nvPicPr>
            <p:cNvPr id="27" name="Billede 36">
              <a:extLst>
                <a:ext uri="{FF2B5EF4-FFF2-40B4-BE49-F238E27FC236}">
                  <a16:creationId xmlns:a16="http://schemas.microsoft.com/office/drawing/2014/main" id="{6B5E6D29-0281-12EF-5197-FDAB1E9F3C83}"/>
                </a:ext>
              </a:extLst>
            </p:cNvPr>
            <p:cNvPicPr>
              <a:picLocks noChangeAspect="1"/>
            </p:cNvPicPr>
            <p:nvPr userDrawn="1"/>
          </p:nvPicPr>
          <p:blipFill>
            <a:blip r:embed="rId5"/>
            <a:stretch>
              <a:fillRect/>
            </a:stretch>
          </p:blipFill>
          <p:spPr>
            <a:xfrm>
              <a:off x="-472805" y="1125489"/>
              <a:ext cx="360000" cy="343255"/>
            </a:xfrm>
            <a:prstGeom prst="rect">
              <a:avLst/>
            </a:prstGeom>
          </p:spPr>
        </p:pic>
        <p:pic>
          <p:nvPicPr>
            <p:cNvPr id="28" name="Billede 37">
              <a:extLst>
                <a:ext uri="{FF2B5EF4-FFF2-40B4-BE49-F238E27FC236}">
                  <a16:creationId xmlns:a16="http://schemas.microsoft.com/office/drawing/2014/main" id="{37C97A0F-3755-C3B4-075E-6B3182572951}"/>
                </a:ext>
              </a:extLst>
            </p:cNvPr>
            <p:cNvPicPr>
              <a:picLocks noChangeAspect="1"/>
            </p:cNvPicPr>
            <p:nvPr userDrawn="1"/>
          </p:nvPicPr>
          <p:blipFill>
            <a:blip r:embed="rId6"/>
            <a:stretch>
              <a:fillRect/>
            </a:stretch>
          </p:blipFill>
          <p:spPr>
            <a:xfrm>
              <a:off x="-472805" y="1893415"/>
              <a:ext cx="360000" cy="369231"/>
            </a:xfrm>
            <a:prstGeom prst="rect">
              <a:avLst/>
            </a:prstGeom>
          </p:spPr>
        </p:pic>
      </p:grpSp>
    </p:spTree>
    <p:extLst>
      <p:ext uri="{BB962C8B-B14F-4D97-AF65-F5344CB8AC3E}">
        <p14:creationId xmlns:p14="http://schemas.microsoft.com/office/powerpoint/2010/main" val="11282419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Højrebillede + tekst, grøn">
    <p:bg>
      <p:bgPr>
        <a:solidFill>
          <a:schemeClr val="accent2"/>
        </a:solidFill>
        <a:effectLst/>
      </p:bgPr>
    </p:bg>
    <p:spTree>
      <p:nvGrpSpPr>
        <p:cNvPr id="1" name=""/>
        <p:cNvGrpSpPr/>
        <p:nvPr/>
      </p:nvGrpSpPr>
      <p:grpSpPr>
        <a:xfrm>
          <a:off x="0" y="0"/>
          <a:ext cx="0" cy="0"/>
          <a:chOff x="0" y="0"/>
          <a:chExt cx="0" cy="0"/>
        </a:xfrm>
      </p:grpSpPr>
      <p:sp>
        <p:nvSpPr>
          <p:cNvPr id="19" name="Shape 39"/>
          <p:cNvSpPr>
            <a:spLocks noGrp="1"/>
          </p:cNvSpPr>
          <p:nvPr>
            <p:ph type="pic" sz="quarter" idx="13" hasCustomPrompt="1"/>
          </p:nvPr>
        </p:nvSpPr>
        <p:spPr>
          <a:xfrm>
            <a:off x="6093598" y="0"/>
            <a:ext cx="6098401" cy="6858000"/>
          </a:xfrm>
          <a:prstGeom prst="rect">
            <a:avLst/>
          </a:prstGeom>
          <a:solidFill>
            <a:schemeClr val="bg1">
              <a:lumMod val="95000"/>
            </a:schemeClr>
          </a:solidFill>
        </p:spPr>
        <p:txBody>
          <a:bodyPr lIns="91439" tIns="45719" rIns="91439" bIns="45719" anchor="t">
            <a:noAutofit/>
          </a:bodyPr>
          <a:lstStyle>
            <a:lvl1pPr marL="0" indent="0">
              <a:buFontTx/>
              <a:buNone/>
              <a:defRPr b="0" i="0" baseline="0">
                <a:latin typeface="+mn-lt"/>
                <a:ea typeface="Inter" panose="020B0502030000000004" pitchFamily="34" charset="0"/>
                <a:cs typeface="Segoe UI" panose="020B0502040204020203" pitchFamily="34" charset="0"/>
              </a:defRPr>
            </a:lvl1pPr>
          </a:lstStyle>
          <a:p>
            <a:r>
              <a:rPr lang="da-DK" noProof="0" dirty="0"/>
              <a:t>Billede</a:t>
            </a:r>
          </a:p>
        </p:txBody>
      </p:sp>
      <p:pic>
        <p:nvPicPr>
          <p:cNvPr id="20" name="Grafik 3">
            <a:extLst>
              <a:ext uri="{FF2B5EF4-FFF2-40B4-BE49-F238E27FC236}">
                <a16:creationId xmlns:a16="http://schemas.microsoft.com/office/drawing/2014/main" id="{A3ADCD01-2AFF-614B-4935-5B518C8FA5DF}"/>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910695" y="6005272"/>
            <a:ext cx="1078582" cy="739028"/>
          </a:xfrm>
          <a:prstGeom prst="rect">
            <a:avLst/>
          </a:prstGeom>
        </p:spPr>
      </p:pic>
      <p:sp>
        <p:nvSpPr>
          <p:cNvPr id="2" name="Pladsholder til tekst 2">
            <a:extLst>
              <a:ext uri="{FF2B5EF4-FFF2-40B4-BE49-F238E27FC236}">
                <a16:creationId xmlns:a16="http://schemas.microsoft.com/office/drawing/2014/main" id="{5587D8D3-8365-BA81-4B28-9E896741A1F1}"/>
              </a:ext>
            </a:extLst>
          </p:cNvPr>
          <p:cNvSpPr>
            <a:spLocks noGrp="1"/>
          </p:cNvSpPr>
          <p:nvPr>
            <p:ph type="body" sz="quarter" idx="14" hasCustomPrompt="1"/>
          </p:nvPr>
        </p:nvSpPr>
        <p:spPr>
          <a:xfrm>
            <a:off x="716400" y="1566000"/>
            <a:ext cx="4623604" cy="4284000"/>
          </a:xfrm>
          <a:prstGeom prst="rect">
            <a:avLst/>
          </a:prstGeom>
        </p:spPr>
        <p:txBody>
          <a:bodyPr anchor="t">
            <a:noAutofit/>
          </a:bodyPr>
          <a:lstStyle>
            <a:lvl1pPr marL="0" indent="0">
              <a:lnSpc>
                <a:spcPct val="100000"/>
              </a:lnSpc>
              <a:buFontTx/>
              <a:buNone/>
              <a:defRPr sz="1800">
                <a:solidFill>
                  <a:srgbClr val="FFFFFF"/>
                </a:solidFill>
                <a:latin typeface="+mn-lt"/>
                <a:cs typeface="Segoe UI" panose="020B0502040204020203" pitchFamily="34" charset="0"/>
              </a:defRPr>
            </a:lvl1pPr>
            <a:lvl2pPr marL="317500" indent="0">
              <a:lnSpc>
                <a:spcPct val="100000"/>
              </a:lnSpc>
              <a:buFontTx/>
              <a:buNone/>
              <a:defRPr sz="1800">
                <a:solidFill>
                  <a:srgbClr val="FFFFFF"/>
                </a:solidFill>
              </a:defRPr>
            </a:lvl2pPr>
            <a:lvl3pPr marL="635000" indent="0">
              <a:lnSpc>
                <a:spcPct val="100000"/>
              </a:lnSpc>
              <a:buFontTx/>
              <a:buNone/>
              <a:defRPr sz="1800">
                <a:solidFill>
                  <a:srgbClr val="FFFFFF"/>
                </a:solidFill>
              </a:defRPr>
            </a:lvl3pPr>
            <a:lvl4pPr marL="952500" indent="0">
              <a:lnSpc>
                <a:spcPct val="100000"/>
              </a:lnSpc>
              <a:buFontTx/>
              <a:buNone/>
              <a:defRPr sz="1800">
                <a:solidFill>
                  <a:srgbClr val="FFFFFF"/>
                </a:solidFill>
              </a:defRPr>
            </a:lvl4pPr>
            <a:lvl5pPr marL="1270000" indent="0">
              <a:lnSpc>
                <a:spcPct val="100000"/>
              </a:lnSpc>
              <a:buFontTx/>
              <a:buNone/>
              <a:defRPr sz="1800">
                <a:solidFill>
                  <a:srgbClr val="FFFFFF"/>
                </a:solidFill>
              </a:defRPr>
            </a:lvl5pPr>
          </a:lstStyle>
          <a:p>
            <a:pPr lvl="0"/>
            <a:r>
              <a:rPr lang="da-DK" noProof="0" dirty="0"/>
              <a:t>Tekst</a:t>
            </a:r>
          </a:p>
        </p:txBody>
      </p:sp>
      <p:sp>
        <p:nvSpPr>
          <p:cNvPr id="3" name="Titel 1">
            <a:extLst>
              <a:ext uri="{FF2B5EF4-FFF2-40B4-BE49-F238E27FC236}">
                <a16:creationId xmlns:a16="http://schemas.microsoft.com/office/drawing/2014/main" id="{E2EE73D1-7019-624F-525C-06BAC26D06CD}"/>
              </a:ext>
            </a:extLst>
          </p:cNvPr>
          <p:cNvSpPr>
            <a:spLocks noGrp="1"/>
          </p:cNvSpPr>
          <p:nvPr>
            <p:ph type="title" hasCustomPrompt="1"/>
          </p:nvPr>
        </p:nvSpPr>
        <p:spPr>
          <a:xfrm>
            <a:off x="716400" y="655610"/>
            <a:ext cx="4623604" cy="566904"/>
          </a:xfrm>
          <a:prstGeom prst="rect">
            <a:avLst/>
          </a:prstGeom>
        </p:spPr>
        <p:txBody>
          <a:bodyPr/>
          <a:lstStyle>
            <a:lvl1pPr>
              <a:defRPr>
                <a:solidFill>
                  <a:srgbClr val="FFFFFF"/>
                </a:solidFill>
                <a:latin typeface="+mj-lt"/>
                <a:cs typeface="Segoe UI" panose="020B0502040204020203" pitchFamily="34" charset="0"/>
              </a:defRPr>
            </a:lvl1pPr>
          </a:lstStyle>
          <a:p>
            <a:r>
              <a:rPr lang="da-DK" dirty="0"/>
              <a:t>Overskrift</a:t>
            </a:r>
          </a:p>
        </p:txBody>
      </p:sp>
      <p:sp>
        <p:nvSpPr>
          <p:cNvPr id="13" name="Pladsholder til tekst 5">
            <a:extLst>
              <a:ext uri="{FF2B5EF4-FFF2-40B4-BE49-F238E27FC236}">
                <a16:creationId xmlns:a16="http://schemas.microsoft.com/office/drawing/2014/main" id="{CC169BD7-DD4F-76EA-4907-14AEBB48D972}"/>
              </a:ext>
            </a:extLst>
          </p:cNvPr>
          <p:cNvSpPr>
            <a:spLocks noGrp="1"/>
          </p:cNvSpPr>
          <p:nvPr>
            <p:ph type="body" sz="quarter" idx="11" hasCustomPrompt="1"/>
          </p:nvPr>
        </p:nvSpPr>
        <p:spPr>
          <a:xfrm>
            <a:off x="716400" y="6472520"/>
            <a:ext cx="5292000" cy="172537"/>
          </a:xfrm>
          <a:prstGeom prst="rect">
            <a:avLst/>
          </a:prstGeom>
        </p:spPr>
        <p:txBody>
          <a:bodyPr/>
          <a:lstStyle>
            <a:lvl1pPr marL="0" indent="0">
              <a:buFontTx/>
              <a:buNone/>
              <a:defRPr sz="1100" i="1">
                <a:solidFill>
                  <a:srgbClr val="FFFFFF"/>
                </a:solidFill>
                <a:latin typeface="Segoe UI Light" panose="020B0502040204020203" pitchFamily="34" charset="0"/>
                <a:cs typeface="Segoe UI Light" panose="020B0502040204020203" pitchFamily="34" charset="0"/>
              </a:defRPr>
            </a:lvl1pPr>
            <a:lvl2pPr marL="180000" indent="0">
              <a:buNone/>
              <a:defRPr/>
            </a:lvl2pPr>
          </a:lstStyle>
          <a:p>
            <a:pPr lvl="0"/>
            <a:r>
              <a:rPr lang="da-DK" dirty="0"/>
              <a:t>Kilde</a:t>
            </a:r>
          </a:p>
        </p:txBody>
      </p:sp>
      <p:grpSp>
        <p:nvGrpSpPr>
          <p:cNvPr id="21" name="Gruppe 20"/>
          <p:cNvGrpSpPr/>
          <p:nvPr userDrawn="1"/>
        </p:nvGrpSpPr>
        <p:grpSpPr>
          <a:xfrm>
            <a:off x="-2605293" y="1558131"/>
            <a:ext cx="2160000" cy="4320000"/>
            <a:chOff x="-2272805" y="-11575"/>
            <a:chExt cx="2160000" cy="4320000"/>
          </a:xfrm>
        </p:grpSpPr>
        <p:pic>
          <p:nvPicPr>
            <p:cNvPr id="22" name="Billede 25"/>
            <p:cNvPicPr>
              <a:picLocks noChangeAspect="1"/>
            </p:cNvPicPr>
            <p:nvPr/>
          </p:nvPicPr>
          <p:blipFill>
            <a:blip r:embed="rId4"/>
            <a:stretch>
              <a:fillRect/>
            </a:stretch>
          </p:blipFill>
          <p:spPr>
            <a:xfrm>
              <a:off x="-472805" y="246646"/>
              <a:ext cx="360000" cy="385115"/>
            </a:xfrm>
            <a:prstGeom prst="rect">
              <a:avLst/>
            </a:prstGeom>
          </p:spPr>
        </p:pic>
        <p:pic>
          <p:nvPicPr>
            <p:cNvPr id="23" name="Billede 36"/>
            <p:cNvPicPr>
              <a:picLocks noChangeAspect="1"/>
            </p:cNvPicPr>
            <p:nvPr/>
          </p:nvPicPr>
          <p:blipFill>
            <a:blip r:embed="rId5"/>
            <a:stretch>
              <a:fillRect/>
            </a:stretch>
          </p:blipFill>
          <p:spPr>
            <a:xfrm>
              <a:off x="-472805" y="1125489"/>
              <a:ext cx="360000" cy="343255"/>
            </a:xfrm>
            <a:prstGeom prst="rect">
              <a:avLst/>
            </a:prstGeom>
          </p:spPr>
        </p:pic>
        <p:pic>
          <p:nvPicPr>
            <p:cNvPr id="24" name="Billede 37"/>
            <p:cNvPicPr>
              <a:picLocks noChangeAspect="1"/>
            </p:cNvPicPr>
            <p:nvPr/>
          </p:nvPicPr>
          <p:blipFill>
            <a:blip r:embed="rId6"/>
            <a:stretch>
              <a:fillRect/>
            </a:stretch>
          </p:blipFill>
          <p:spPr>
            <a:xfrm>
              <a:off x="-472805" y="1893415"/>
              <a:ext cx="360000" cy="369231"/>
            </a:xfrm>
            <a:prstGeom prst="rect">
              <a:avLst/>
            </a:prstGeom>
          </p:spPr>
        </p:pic>
        <p:sp>
          <p:nvSpPr>
            <p:cNvPr id="25" name="Text Box 48">
              <a:extLst>
                <a:ext uri="{FF2B5EF4-FFF2-40B4-BE49-F238E27FC236}">
                  <a16:creationId xmlns:a16="http://schemas.microsoft.com/office/drawing/2014/main" id="{A74A57FE-ADEE-778E-61CB-9508D6E0FC53}"/>
                </a:ext>
              </a:extLst>
            </p:cNvPr>
            <p:cNvSpPr txBox="1">
              <a:spLocks noChangeArrowheads="1"/>
            </p:cNvSpPr>
            <p:nvPr userDrawn="1"/>
          </p:nvSpPr>
          <p:spPr bwMode="auto">
            <a:xfrm>
              <a:off x="-2272805" y="-11575"/>
              <a:ext cx="1800000" cy="43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72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Aft>
                  <a:spcPts val="300"/>
                </a:spcAft>
                <a:defRPr/>
              </a:pPr>
              <a:r>
                <a:rPr lang="da-DK" sz="1000" b="1" noProof="1">
                  <a:solidFill>
                    <a:schemeClr val="tx1"/>
                  </a:solidFill>
                  <a:latin typeface="+mn-lt"/>
                  <a:cs typeface="Arial" panose="020B0604020202020204" pitchFamily="34" charset="0"/>
                </a:rPr>
                <a:t>Indsæt billede</a:t>
              </a:r>
              <a:br>
                <a:rPr lang="da-DK" sz="1000" b="1" noProof="1">
                  <a:solidFill>
                    <a:schemeClr val="tx1"/>
                  </a:solidFill>
                  <a:latin typeface="+mn-lt"/>
                  <a:cs typeface="Arial" panose="020B0604020202020204" pitchFamily="34" charset="0"/>
                </a:rPr>
              </a:br>
              <a:r>
                <a:rPr lang="da-DK" sz="1000" noProof="1">
                  <a:solidFill>
                    <a:schemeClr val="tx1"/>
                  </a:solidFill>
                  <a:latin typeface="+mn-lt"/>
                  <a:cs typeface="Arial" panose="020B0604020202020204" pitchFamily="34" charset="0"/>
                </a:rPr>
                <a:t>Klik på ikonet i midten af boksen for at indsætte et billede, der passer til dit emne. </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Find VIVEs fotoarkiv her:</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M:\Designbibliotek\Foto</a:t>
              </a:r>
            </a:p>
            <a:p>
              <a:pPr eaLnBrk="1" hangingPunct="1">
                <a:lnSpc>
                  <a:spcPct val="90000"/>
                </a:lnSpc>
                <a:spcAft>
                  <a:spcPts val="300"/>
                </a:spcAft>
                <a:defRPr/>
              </a:pP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Beskær billede</a:t>
              </a:r>
              <a:br>
                <a:rPr lang="da-DK" sz="1000" b="1" noProof="1">
                  <a:solidFill>
                    <a:schemeClr val="tx1"/>
                  </a:solidFill>
                  <a:latin typeface="+mn-lt"/>
                  <a:cs typeface="Arial" panose="020B0604020202020204" pitchFamily="34" charset="0"/>
                </a:rPr>
              </a:br>
              <a:r>
                <a:rPr lang="da-DK" sz="1000" b="1" noProof="1">
                  <a:solidFill>
                    <a:schemeClr val="tx1"/>
                  </a:solidFill>
                  <a:latin typeface="+mn-lt"/>
                  <a:cs typeface="Arial" panose="020B0604020202020204" pitchFamily="34" charset="0"/>
                </a:rPr>
                <a:t>1</a:t>
              </a:r>
              <a:r>
                <a:rPr lang="da-DK" sz="1000" noProof="1">
                  <a:solidFill>
                    <a:schemeClr val="tx1"/>
                  </a:solidFill>
                  <a:latin typeface="+mn-lt"/>
                  <a:cs typeface="Arial" panose="020B0604020202020204" pitchFamily="34" charset="0"/>
                </a:rPr>
                <a:t>. Klik Formatér </a:t>
              </a:r>
              <a:r>
                <a:rPr lang="da-DK" sz="1000" noProof="1">
                  <a:solidFill>
                    <a:schemeClr val="tx1"/>
                  </a:solidFill>
                  <a:latin typeface="+mn-lt"/>
                  <a:cs typeface="Arial" panose="020B0604020202020204" pitchFamily="34" charset="0"/>
                  <a:sym typeface="Wingdings" panose="05000000000000000000" pitchFamily="2" charset="2"/>
                </a:rPr>
                <a:t> </a:t>
              </a:r>
              <a:r>
                <a:rPr lang="da-DK" sz="1000" b="1" noProof="1">
                  <a:solidFill>
                    <a:schemeClr val="tx1"/>
                  </a:solidFill>
                  <a:latin typeface="+mn-lt"/>
                  <a:cs typeface="Arial" panose="020B0604020202020204" pitchFamily="34" charset="0"/>
                </a:rPr>
                <a:t>Beskær</a:t>
              </a:r>
              <a:r>
                <a:rPr lang="da-DK" sz="1000" noProof="1">
                  <a:solidFill>
                    <a:schemeClr val="tx1"/>
                  </a:solidFill>
                  <a:latin typeface="+mn-lt"/>
                  <a:cs typeface="Arial" panose="020B0604020202020204" pitchFamily="34" charset="0"/>
                </a:rPr>
                <a:t> for at ændre billedets udsnit</a:t>
              </a:r>
              <a:r>
                <a:rPr lang="da-DK" sz="1000" baseline="0" noProof="1">
                  <a:solidFill>
                    <a:schemeClr val="tx1"/>
                  </a:solidFill>
                  <a:latin typeface="+mn-lt"/>
                  <a:cs typeface="Arial" panose="020B0604020202020204" pitchFamily="34" charset="0"/>
                </a:rPr>
                <a:t> eller </a:t>
              </a:r>
              <a:r>
                <a:rPr lang="da-DK" sz="1000" noProof="1">
                  <a:solidFill>
                    <a:schemeClr val="tx1"/>
                  </a:solidFill>
                  <a:latin typeface="+mn-lt"/>
                  <a:cs typeface="Arial" panose="020B0604020202020204" pitchFamily="34" charset="0"/>
                </a:rPr>
                <a:t>størrelse.</a:t>
              </a:r>
            </a:p>
            <a:p>
              <a:pPr eaLnBrk="1" hangingPunct="1">
                <a:lnSpc>
                  <a:spcPct val="90000"/>
                </a:lnSpc>
                <a:spcAft>
                  <a:spcPts val="300"/>
                </a:spcAft>
                <a:defRPr/>
              </a:pP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Skalér billede</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Hold </a:t>
              </a:r>
              <a:r>
                <a:rPr lang="da-DK" sz="1000" b="1" noProof="1">
                  <a:solidFill>
                    <a:schemeClr val="tx1"/>
                  </a:solidFill>
                  <a:latin typeface="+mn-lt"/>
                  <a:cs typeface="Arial" panose="020B0604020202020204" pitchFamily="34" charset="0"/>
                </a:rPr>
                <a:t>SHIFT</a:t>
              </a:r>
              <a:r>
                <a:rPr lang="da-DK" sz="1000" noProof="1">
                  <a:solidFill>
                    <a:schemeClr val="tx1"/>
                  </a:solidFill>
                  <a:latin typeface="+mn-lt"/>
                  <a:cs typeface="Arial" panose="020B0604020202020204" pitchFamily="34" charset="0"/>
                </a:rPr>
                <a:t>-knappen nede, mens du trækker i billedets hjørner. Så bevarer</a:t>
              </a:r>
              <a:r>
                <a:rPr lang="da-DK" sz="1000" baseline="0" noProof="1">
                  <a:solidFill>
                    <a:schemeClr val="tx1"/>
                  </a:solidFill>
                  <a:latin typeface="+mn-lt"/>
                  <a:cs typeface="Arial" panose="020B0604020202020204" pitchFamily="34" charset="0"/>
                </a:rPr>
                <a:t> du proportionerne i billedet.</a:t>
              </a: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endParaRPr lang="da-DK" sz="1000" b="1"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Tip: </a:t>
              </a:r>
              <a:r>
                <a:rPr lang="da-DK" sz="1000" noProof="1">
                  <a:solidFill>
                    <a:schemeClr val="tx1"/>
                  </a:solidFill>
                  <a:latin typeface="+mn-lt"/>
                  <a:cs typeface="Arial" panose="020B0604020202020204" pitchFamily="34" charset="0"/>
                </a:rPr>
                <a:t>Hvis du sletter billedet og indsætter et nyt, kan billedet lægge sig foran tekst og grafik. Hvis dette sker, skal du vælge billedet, højreklikke og vælge </a:t>
              </a:r>
              <a:r>
                <a:rPr lang="da-DK" sz="1000" b="1" noProof="1">
                  <a:solidFill>
                    <a:schemeClr val="tx1"/>
                  </a:solidFill>
                  <a:latin typeface="+mn-lt"/>
                  <a:cs typeface="Arial" panose="020B0604020202020204" pitchFamily="34" charset="0"/>
                </a:rPr>
                <a:t>Placer bagerst</a:t>
              </a:r>
            </a:p>
            <a:p>
              <a:pPr eaLnBrk="1" hangingPunct="1">
                <a:lnSpc>
                  <a:spcPct val="90000"/>
                </a:lnSpc>
                <a:spcAft>
                  <a:spcPts val="300"/>
                </a:spcAft>
                <a:defRPr/>
              </a:pPr>
              <a:endParaRPr lang="da-DK" sz="1000" b="0" noProof="1">
                <a:solidFill>
                  <a:schemeClr val="tx1"/>
                </a:solidFill>
                <a:latin typeface="+mn-lt"/>
                <a:cs typeface="Arial" panose="020B0604020202020204" pitchFamily="34" charset="0"/>
              </a:endParaRPr>
            </a:p>
            <a:p>
              <a:pPr eaLnBrk="1" hangingPunct="1">
                <a:lnSpc>
                  <a:spcPct val="90000"/>
                </a:lnSpc>
                <a:spcAft>
                  <a:spcPts val="300"/>
                </a:spcAft>
                <a:defRPr/>
              </a:pPr>
              <a:endParaRPr lang="da-DK" sz="1000" b="0" noProof="1">
                <a:solidFill>
                  <a:schemeClr val="bg1"/>
                </a:solidFill>
                <a:latin typeface="+mn-lt"/>
                <a:cs typeface="Arial" panose="020B0604020202020204" pitchFamily="34" charset="0"/>
              </a:endParaRPr>
            </a:p>
          </p:txBody>
        </p:sp>
        <p:pic>
          <p:nvPicPr>
            <p:cNvPr id="26" name="Billede 25">
              <a:extLst>
                <a:ext uri="{FF2B5EF4-FFF2-40B4-BE49-F238E27FC236}">
                  <a16:creationId xmlns:a16="http://schemas.microsoft.com/office/drawing/2014/main" id="{58349D72-5C1D-0C7A-E004-CDACE43F5168}"/>
                </a:ext>
              </a:extLst>
            </p:cNvPr>
            <p:cNvPicPr>
              <a:picLocks noChangeAspect="1"/>
            </p:cNvPicPr>
            <p:nvPr userDrawn="1"/>
          </p:nvPicPr>
          <p:blipFill>
            <a:blip r:embed="rId4"/>
            <a:stretch>
              <a:fillRect/>
            </a:stretch>
          </p:blipFill>
          <p:spPr>
            <a:xfrm>
              <a:off x="-472805" y="246646"/>
              <a:ext cx="360000" cy="385115"/>
            </a:xfrm>
            <a:prstGeom prst="rect">
              <a:avLst/>
            </a:prstGeom>
          </p:spPr>
        </p:pic>
        <p:pic>
          <p:nvPicPr>
            <p:cNvPr id="27" name="Billede 36">
              <a:extLst>
                <a:ext uri="{FF2B5EF4-FFF2-40B4-BE49-F238E27FC236}">
                  <a16:creationId xmlns:a16="http://schemas.microsoft.com/office/drawing/2014/main" id="{6B5E6D29-0281-12EF-5197-FDAB1E9F3C83}"/>
                </a:ext>
              </a:extLst>
            </p:cNvPr>
            <p:cNvPicPr>
              <a:picLocks noChangeAspect="1"/>
            </p:cNvPicPr>
            <p:nvPr userDrawn="1"/>
          </p:nvPicPr>
          <p:blipFill>
            <a:blip r:embed="rId5"/>
            <a:stretch>
              <a:fillRect/>
            </a:stretch>
          </p:blipFill>
          <p:spPr>
            <a:xfrm>
              <a:off x="-472805" y="1125489"/>
              <a:ext cx="360000" cy="343255"/>
            </a:xfrm>
            <a:prstGeom prst="rect">
              <a:avLst/>
            </a:prstGeom>
          </p:spPr>
        </p:pic>
        <p:pic>
          <p:nvPicPr>
            <p:cNvPr id="28" name="Billede 37">
              <a:extLst>
                <a:ext uri="{FF2B5EF4-FFF2-40B4-BE49-F238E27FC236}">
                  <a16:creationId xmlns:a16="http://schemas.microsoft.com/office/drawing/2014/main" id="{37C97A0F-3755-C3B4-075E-6B3182572951}"/>
                </a:ext>
              </a:extLst>
            </p:cNvPr>
            <p:cNvPicPr>
              <a:picLocks noChangeAspect="1"/>
            </p:cNvPicPr>
            <p:nvPr userDrawn="1"/>
          </p:nvPicPr>
          <p:blipFill>
            <a:blip r:embed="rId6"/>
            <a:stretch>
              <a:fillRect/>
            </a:stretch>
          </p:blipFill>
          <p:spPr>
            <a:xfrm>
              <a:off x="-472805" y="1893415"/>
              <a:ext cx="360000" cy="369231"/>
            </a:xfrm>
            <a:prstGeom prst="rect">
              <a:avLst/>
            </a:prstGeom>
          </p:spPr>
        </p:pic>
      </p:grpSp>
    </p:spTree>
    <p:extLst>
      <p:ext uri="{BB962C8B-B14F-4D97-AF65-F5344CB8AC3E}">
        <p14:creationId xmlns:p14="http://schemas.microsoft.com/office/powerpoint/2010/main" val="35130734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Højrebillede + tekst, hvid">
    <p:spTree>
      <p:nvGrpSpPr>
        <p:cNvPr id="1" name=""/>
        <p:cNvGrpSpPr/>
        <p:nvPr/>
      </p:nvGrpSpPr>
      <p:grpSpPr>
        <a:xfrm>
          <a:off x="0" y="0"/>
          <a:ext cx="0" cy="0"/>
          <a:chOff x="0" y="0"/>
          <a:chExt cx="0" cy="0"/>
        </a:xfrm>
      </p:grpSpPr>
      <p:sp>
        <p:nvSpPr>
          <p:cNvPr id="11" name="Pladsholder til tekst 2">
            <a:extLst>
              <a:ext uri="{FF2B5EF4-FFF2-40B4-BE49-F238E27FC236}">
                <a16:creationId xmlns:a16="http://schemas.microsoft.com/office/drawing/2014/main" id="{603E00D8-5F1B-924E-87D4-4FF40B64737E}"/>
              </a:ext>
            </a:extLst>
          </p:cNvPr>
          <p:cNvSpPr>
            <a:spLocks noGrp="1"/>
          </p:cNvSpPr>
          <p:nvPr>
            <p:ph type="body" sz="quarter" idx="10" hasCustomPrompt="1"/>
          </p:nvPr>
        </p:nvSpPr>
        <p:spPr>
          <a:xfrm>
            <a:off x="732167" y="2254399"/>
            <a:ext cx="4138924" cy="3890762"/>
          </a:xfrm>
          <a:prstGeom prst="rect">
            <a:avLst/>
          </a:prstGeom>
        </p:spPr>
        <p:txBody>
          <a:bodyPr lIns="50400" tIns="50400" rIns="50400" numCol="1" spcCol="684000" anchor="t">
            <a:noAutofit/>
          </a:bodyPr>
          <a:lstStyle>
            <a:lvl1pPr marL="0" indent="0">
              <a:lnSpc>
                <a:spcPct val="100000"/>
              </a:lnSpc>
              <a:buNone/>
              <a:defRPr sz="1800" b="0" spc="0">
                <a:latin typeface="+mn-lt"/>
              </a:defRPr>
            </a:lvl1pPr>
            <a:lvl2pPr marL="317500" indent="0">
              <a:lnSpc>
                <a:spcPct val="100000"/>
              </a:lnSpc>
              <a:buNone/>
              <a:defRPr sz="1800" b="0" spc="0">
                <a:latin typeface="+mn-lt"/>
              </a:defRPr>
            </a:lvl2pPr>
            <a:lvl3pPr marL="635000" indent="0">
              <a:lnSpc>
                <a:spcPct val="100000"/>
              </a:lnSpc>
              <a:buNone/>
              <a:defRPr sz="1800" b="0" spc="0">
                <a:latin typeface="+mn-lt"/>
              </a:defRPr>
            </a:lvl3pPr>
            <a:lvl4pPr marL="952500" indent="0">
              <a:lnSpc>
                <a:spcPct val="100000"/>
              </a:lnSpc>
              <a:buNone/>
              <a:defRPr sz="1800" spc="0"/>
            </a:lvl4pPr>
            <a:lvl5pPr marL="1270000" indent="0">
              <a:lnSpc>
                <a:spcPct val="100000"/>
              </a:lnSpc>
              <a:buNone/>
              <a:defRPr sz="1800" spc="0"/>
            </a:lvl5pPr>
          </a:lstStyle>
          <a:p>
            <a:pPr lvl="0"/>
            <a:r>
              <a:rPr lang="da-DK" noProof="0" dirty="0"/>
              <a:t>Tekst</a:t>
            </a:r>
          </a:p>
        </p:txBody>
      </p:sp>
      <p:sp>
        <p:nvSpPr>
          <p:cNvPr id="19" name="Shape 1032"/>
          <p:cNvSpPr txBox="1">
            <a:spLocks/>
          </p:cNvSpPr>
          <p:nvPr userDrawn="1"/>
        </p:nvSpPr>
        <p:spPr>
          <a:xfrm>
            <a:off x="732166" y="1012923"/>
            <a:ext cx="4572679" cy="909661"/>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3600" b="1" i="0" kern="1200">
                <a:solidFill>
                  <a:schemeClr val="tx1"/>
                </a:solidFill>
                <a:latin typeface="+mj-lt"/>
                <a:ea typeface="Inter" panose="020B0502030000000004" pitchFamily="34" charset="0"/>
                <a:cs typeface="+mj-cs"/>
              </a:defRPr>
            </a:lvl1pPr>
          </a:lstStyle>
          <a:p>
            <a:r>
              <a:rPr lang="da-DK" dirty="0"/>
              <a:t>Overskrift	</a:t>
            </a:r>
          </a:p>
        </p:txBody>
      </p:sp>
      <p:sp>
        <p:nvSpPr>
          <p:cNvPr id="23" name="Pladsholder til tekst 2">
            <a:extLst>
              <a:ext uri="{FF2B5EF4-FFF2-40B4-BE49-F238E27FC236}">
                <a16:creationId xmlns:a16="http://schemas.microsoft.com/office/drawing/2014/main" id="{603E00D8-5F1B-924E-87D4-4FF40B64737E}"/>
              </a:ext>
            </a:extLst>
          </p:cNvPr>
          <p:cNvSpPr>
            <a:spLocks noGrp="1"/>
          </p:cNvSpPr>
          <p:nvPr>
            <p:ph type="body" sz="quarter" idx="11" hasCustomPrompt="1"/>
          </p:nvPr>
        </p:nvSpPr>
        <p:spPr>
          <a:xfrm>
            <a:off x="6824747" y="1566000"/>
            <a:ext cx="4640422" cy="4284000"/>
          </a:xfrm>
          <a:prstGeom prst="rect">
            <a:avLst/>
          </a:prstGeom>
        </p:spPr>
        <p:txBody>
          <a:bodyPr lIns="0" tIns="0" rIns="0" numCol="1" spcCol="684000" anchor="t">
            <a:noAutofit/>
          </a:bodyPr>
          <a:lstStyle>
            <a:lvl1pPr marL="0" indent="0">
              <a:lnSpc>
                <a:spcPct val="100000"/>
              </a:lnSpc>
              <a:buNone/>
              <a:defRPr sz="1800" b="0" spc="0">
                <a:solidFill>
                  <a:srgbClr val="000000"/>
                </a:solidFill>
                <a:latin typeface="+mn-lt"/>
                <a:cs typeface="Segoe UI" panose="020B0502040204020203" pitchFamily="34" charset="0"/>
              </a:defRPr>
            </a:lvl1pPr>
            <a:lvl2pPr marL="317500" indent="0">
              <a:lnSpc>
                <a:spcPct val="100000"/>
              </a:lnSpc>
              <a:buNone/>
              <a:defRPr sz="1800" b="0" spc="0">
                <a:latin typeface="+mn-lt"/>
              </a:defRPr>
            </a:lvl2pPr>
            <a:lvl3pPr marL="635000" indent="0">
              <a:lnSpc>
                <a:spcPct val="100000"/>
              </a:lnSpc>
              <a:buNone/>
              <a:defRPr sz="1800" b="0" spc="0">
                <a:latin typeface="+mn-lt"/>
              </a:defRPr>
            </a:lvl3pPr>
            <a:lvl4pPr marL="952500" indent="0">
              <a:lnSpc>
                <a:spcPct val="100000"/>
              </a:lnSpc>
              <a:buNone/>
              <a:defRPr sz="1800" spc="0"/>
            </a:lvl4pPr>
            <a:lvl5pPr marL="1270000" indent="0">
              <a:lnSpc>
                <a:spcPct val="100000"/>
              </a:lnSpc>
              <a:buNone/>
              <a:defRPr sz="1800" spc="0"/>
            </a:lvl5pPr>
          </a:lstStyle>
          <a:p>
            <a:pPr lvl="0"/>
            <a:r>
              <a:rPr lang="da-DK" noProof="0" dirty="0"/>
              <a:t>Tekst</a:t>
            </a:r>
          </a:p>
        </p:txBody>
      </p:sp>
      <p:sp>
        <p:nvSpPr>
          <p:cNvPr id="25" name="Shape 942"/>
          <p:cNvSpPr>
            <a:spLocks noGrp="1"/>
          </p:cNvSpPr>
          <p:nvPr>
            <p:ph type="pic" idx="13" hasCustomPrompt="1"/>
          </p:nvPr>
        </p:nvSpPr>
        <p:spPr>
          <a:xfrm>
            <a:off x="0" y="0"/>
            <a:ext cx="6098400" cy="6857967"/>
          </a:xfrm>
          <a:prstGeom prst="rect">
            <a:avLst/>
          </a:prstGeom>
          <a:solidFill>
            <a:schemeClr val="bg1">
              <a:lumMod val="95000"/>
            </a:schemeClr>
          </a:solidFill>
        </p:spPr>
        <p:txBody>
          <a:bodyPr lIns="91439" tIns="45719" rIns="91439" bIns="45719" anchor="t">
            <a:noAutofit/>
          </a:bodyPr>
          <a:lstStyle>
            <a:lvl1pPr marL="0" marR="0" indent="0" algn="l" defTabSz="412750" eaLnBrk="1" fontAlgn="auto" latinLnBrk="0" hangingPunct="1">
              <a:lnSpc>
                <a:spcPct val="120000"/>
              </a:lnSpc>
              <a:spcBef>
                <a:spcPts val="2600"/>
              </a:spcBef>
              <a:spcAft>
                <a:spcPts val="0"/>
              </a:spcAft>
              <a:buClrTx/>
              <a:buSzPct val="75000"/>
              <a:buFontTx/>
              <a:buNone/>
              <a:tabLst/>
              <a:defRPr b="0" i="0">
                <a:latin typeface="+mn-lt"/>
                <a:ea typeface="Inter" panose="020B0502030000000004" pitchFamily="34" charset="0"/>
                <a:cs typeface="Segoe UI" panose="020B0502040204020203" pitchFamily="34" charset="0"/>
              </a:defRPr>
            </a:lvl1pPr>
          </a:lstStyle>
          <a:p>
            <a:r>
              <a:rPr lang="da-DK" noProof="0" dirty="0"/>
              <a:t>Billede</a:t>
            </a:r>
          </a:p>
        </p:txBody>
      </p:sp>
      <p:sp>
        <p:nvSpPr>
          <p:cNvPr id="2" name="Titel 1">
            <a:extLst>
              <a:ext uri="{FF2B5EF4-FFF2-40B4-BE49-F238E27FC236}">
                <a16:creationId xmlns:a16="http://schemas.microsoft.com/office/drawing/2014/main" id="{B6772B39-CAE1-110F-EFD8-65159B965540}"/>
              </a:ext>
            </a:extLst>
          </p:cNvPr>
          <p:cNvSpPr>
            <a:spLocks noGrp="1"/>
          </p:cNvSpPr>
          <p:nvPr>
            <p:ph type="title" hasCustomPrompt="1"/>
          </p:nvPr>
        </p:nvSpPr>
        <p:spPr>
          <a:xfrm>
            <a:off x="6824746" y="655609"/>
            <a:ext cx="4652145" cy="576843"/>
          </a:xfrm>
          <a:prstGeom prst="rect">
            <a:avLst/>
          </a:prstGeom>
        </p:spPr>
        <p:txBody>
          <a:bodyPr/>
          <a:lstStyle>
            <a:lvl1pPr>
              <a:defRPr>
                <a:solidFill>
                  <a:srgbClr val="000000"/>
                </a:solidFill>
              </a:defRPr>
            </a:lvl1pPr>
          </a:lstStyle>
          <a:p>
            <a:r>
              <a:rPr lang="da-DK" dirty="0"/>
              <a:t>Overskrift</a:t>
            </a:r>
            <a:endParaRPr lang="en-GB" dirty="0"/>
          </a:p>
        </p:txBody>
      </p:sp>
      <p:sp>
        <p:nvSpPr>
          <p:cNvPr id="3" name="Pladsholder til tekst 5">
            <a:extLst>
              <a:ext uri="{FF2B5EF4-FFF2-40B4-BE49-F238E27FC236}">
                <a16:creationId xmlns:a16="http://schemas.microsoft.com/office/drawing/2014/main" id="{465A5E6F-6D07-D57E-EFE3-A141D709D517}"/>
              </a:ext>
            </a:extLst>
          </p:cNvPr>
          <p:cNvSpPr>
            <a:spLocks noGrp="1"/>
          </p:cNvSpPr>
          <p:nvPr>
            <p:ph type="body" sz="quarter" idx="14" hasCustomPrompt="1"/>
          </p:nvPr>
        </p:nvSpPr>
        <p:spPr>
          <a:xfrm>
            <a:off x="6824745" y="6471911"/>
            <a:ext cx="3834903" cy="172537"/>
          </a:xfrm>
          <a:prstGeom prst="rect">
            <a:avLst/>
          </a:prstGeom>
        </p:spPr>
        <p:txBody>
          <a:bodyPr/>
          <a:lstStyle>
            <a:lvl1pPr marL="0" indent="0">
              <a:buFontTx/>
              <a:buNone/>
              <a:defRPr sz="1100" i="1">
                <a:solidFill>
                  <a:srgbClr val="000000"/>
                </a:solidFill>
                <a:latin typeface="Segoe UI Light" panose="020B0502040204020203" pitchFamily="34" charset="0"/>
                <a:cs typeface="Segoe UI Light" panose="020B0502040204020203" pitchFamily="34" charset="0"/>
              </a:defRPr>
            </a:lvl1pPr>
            <a:lvl2pPr marL="180000" indent="0">
              <a:buNone/>
              <a:defRPr/>
            </a:lvl2pPr>
          </a:lstStyle>
          <a:p>
            <a:pPr lvl="0"/>
            <a:r>
              <a:rPr lang="da-DK" dirty="0"/>
              <a:t>Kilde</a:t>
            </a:r>
          </a:p>
        </p:txBody>
      </p:sp>
      <p:grpSp>
        <p:nvGrpSpPr>
          <p:cNvPr id="20" name="Gruppe 19"/>
          <p:cNvGrpSpPr/>
          <p:nvPr userDrawn="1"/>
        </p:nvGrpSpPr>
        <p:grpSpPr>
          <a:xfrm>
            <a:off x="-2605293" y="1558131"/>
            <a:ext cx="2160000" cy="4320000"/>
            <a:chOff x="-2272805" y="-11575"/>
            <a:chExt cx="2160000" cy="4320000"/>
          </a:xfrm>
        </p:grpSpPr>
        <p:pic>
          <p:nvPicPr>
            <p:cNvPr id="21" name="Billede 25"/>
            <p:cNvPicPr>
              <a:picLocks noChangeAspect="1"/>
            </p:cNvPicPr>
            <p:nvPr/>
          </p:nvPicPr>
          <p:blipFill>
            <a:blip r:embed="rId2"/>
            <a:stretch>
              <a:fillRect/>
            </a:stretch>
          </p:blipFill>
          <p:spPr>
            <a:xfrm>
              <a:off x="-472805" y="246646"/>
              <a:ext cx="360000" cy="385115"/>
            </a:xfrm>
            <a:prstGeom prst="rect">
              <a:avLst/>
            </a:prstGeom>
          </p:spPr>
        </p:pic>
        <p:pic>
          <p:nvPicPr>
            <p:cNvPr id="22" name="Billede 36"/>
            <p:cNvPicPr>
              <a:picLocks noChangeAspect="1"/>
            </p:cNvPicPr>
            <p:nvPr/>
          </p:nvPicPr>
          <p:blipFill>
            <a:blip r:embed="rId3"/>
            <a:stretch>
              <a:fillRect/>
            </a:stretch>
          </p:blipFill>
          <p:spPr>
            <a:xfrm>
              <a:off x="-472805" y="1125489"/>
              <a:ext cx="360000" cy="343255"/>
            </a:xfrm>
            <a:prstGeom prst="rect">
              <a:avLst/>
            </a:prstGeom>
          </p:spPr>
        </p:pic>
        <p:pic>
          <p:nvPicPr>
            <p:cNvPr id="24" name="Billede 37"/>
            <p:cNvPicPr>
              <a:picLocks noChangeAspect="1"/>
            </p:cNvPicPr>
            <p:nvPr/>
          </p:nvPicPr>
          <p:blipFill>
            <a:blip r:embed="rId4"/>
            <a:stretch>
              <a:fillRect/>
            </a:stretch>
          </p:blipFill>
          <p:spPr>
            <a:xfrm>
              <a:off x="-472805" y="1893415"/>
              <a:ext cx="360000" cy="369231"/>
            </a:xfrm>
            <a:prstGeom prst="rect">
              <a:avLst/>
            </a:prstGeom>
          </p:spPr>
        </p:pic>
        <p:sp>
          <p:nvSpPr>
            <p:cNvPr id="26" name="Text Box 48">
              <a:extLst>
                <a:ext uri="{FF2B5EF4-FFF2-40B4-BE49-F238E27FC236}">
                  <a16:creationId xmlns:a16="http://schemas.microsoft.com/office/drawing/2014/main" id="{A74A57FE-ADEE-778E-61CB-9508D6E0FC53}"/>
                </a:ext>
              </a:extLst>
            </p:cNvPr>
            <p:cNvSpPr txBox="1">
              <a:spLocks noChangeArrowheads="1"/>
            </p:cNvSpPr>
            <p:nvPr userDrawn="1"/>
          </p:nvSpPr>
          <p:spPr bwMode="auto">
            <a:xfrm>
              <a:off x="-2272805" y="-11575"/>
              <a:ext cx="1800000" cy="43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72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Aft>
                  <a:spcPts val="300"/>
                </a:spcAft>
                <a:defRPr/>
              </a:pPr>
              <a:r>
                <a:rPr lang="da-DK" sz="1000" b="1" noProof="1">
                  <a:solidFill>
                    <a:schemeClr val="tx1"/>
                  </a:solidFill>
                  <a:latin typeface="+mn-lt"/>
                  <a:cs typeface="Arial" panose="020B0604020202020204" pitchFamily="34" charset="0"/>
                </a:rPr>
                <a:t>Indsæt billede</a:t>
              </a:r>
              <a:br>
                <a:rPr lang="da-DK" sz="1000" b="1" noProof="1">
                  <a:solidFill>
                    <a:schemeClr val="tx1"/>
                  </a:solidFill>
                  <a:latin typeface="+mn-lt"/>
                  <a:cs typeface="Arial" panose="020B0604020202020204" pitchFamily="34" charset="0"/>
                </a:rPr>
              </a:br>
              <a:r>
                <a:rPr lang="da-DK" sz="1000" noProof="1">
                  <a:solidFill>
                    <a:schemeClr val="tx1"/>
                  </a:solidFill>
                  <a:latin typeface="+mn-lt"/>
                  <a:cs typeface="Arial" panose="020B0604020202020204" pitchFamily="34" charset="0"/>
                </a:rPr>
                <a:t>Klik på ikonet i midten af boksen for at indsætte et billede, der passer til dit emne. </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Find VIVEs fotoarkiv her:</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M:\Designbibliotek\Foto</a:t>
              </a:r>
            </a:p>
            <a:p>
              <a:pPr eaLnBrk="1" hangingPunct="1">
                <a:lnSpc>
                  <a:spcPct val="90000"/>
                </a:lnSpc>
                <a:spcAft>
                  <a:spcPts val="300"/>
                </a:spcAft>
                <a:defRPr/>
              </a:pP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Beskær billede</a:t>
              </a:r>
              <a:br>
                <a:rPr lang="da-DK" sz="1000" b="1" noProof="1">
                  <a:solidFill>
                    <a:schemeClr val="tx1"/>
                  </a:solidFill>
                  <a:latin typeface="+mn-lt"/>
                  <a:cs typeface="Arial" panose="020B0604020202020204" pitchFamily="34" charset="0"/>
                </a:rPr>
              </a:br>
              <a:r>
                <a:rPr lang="da-DK" sz="1000" b="1" noProof="1">
                  <a:solidFill>
                    <a:schemeClr val="tx1"/>
                  </a:solidFill>
                  <a:latin typeface="+mn-lt"/>
                  <a:cs typeface="Arial" panose="020B0604020202020204" pitchFamily="34" charset="0"/>
                </a:rPr>
                <a:t>1</a:t>
              </a:r>
              <a:r>
                <a:rPr lang="da-DK" sz="1000" noProof="1">
                  <a:solidFill>
                    <a:schemeClr val="tx1"/>
                  </a:solidFill>
                  <a:latin typeface="+mn-lt"/>
                  <a:cs typeface="Arial" panose="020B0604020202020204" pitchFamily="34" charset="0"/>
                </a:rPr>
                <a:t>. Klik Formatér </a:t>
              </a:r>
              <a:r>
                <a:rPr lang="da-DK" sz="1000" noProof="1">
                  <a:solidFill>
                    <a:schemeClr val="tx1"/>
                  </a:solidFill>
                  <a:latin typeface="+mn-lt"/>
                  <a:cs typeface="Arial" panose="020B0604020202020204" pitchFamily="34" charset="0"/>
                  <a:sym typeface="Wingdings" panose="05000000000000000000" pitchFamily="2" charset="2"/>
                </a:rPr>
                <a:t> </a:t>
              </a:r>
              <a:r>
                <a:rPr lang="da-DK" sz="1000" b="1" noProof="1">
                  <a:solidFill>
                    <a:schemeClr val="tx1"/>
                  </a:solidFill>
                  <a:latin typeface="+mn-lt"/>
                  <a:cs typeface="Arial" panose="020B0604020202020204" pitchFamily="34" charset="0"/>
                </a:rPr>
                <a:t>Beskær</a:t>
              </a:r>
              <a:r>
                <a:rPr lang="da-DK" sz="1000" noProof="1">
                  <a:solidFill>
                    <a:schemeClr val="tx1"/>
                  </a:solidFill>
                  <a:latin typeface="+mn-lt"/>
                  <a:cs typeface="Arial" panose="020B0604020202020204" pitchFamily="34" charset="0"/>
                </a:rPr>
                <a:t> for at ændre billedets udsnit</a:t>
              </a:r>
              <a:r>
                <a:rPr lang="da-DK" sz="1000" baseline="0" noProof="1">
                  <a:solidFill>
                    <a:schemeClr val="tx1"/>
                  </a:solidFill>
                  <a:latin typeface="+mn-lt"/>
                  <a:cs typeface="Arial" panose="020B0604020202020204" pitchFamily="34" charset="0"/>
                </a:rPr>
                <a:t> eller </a:t>
              </a:r>
              <a:r>
                <a:rPr lang="da-DK" sz="1000" noProof="1">
                  <a:solidFill>
                    <a:schemeClr val="tx1"/>
                  </a:solidFill>
                  <a:latin typeface="+mn-lt"/>
                  <a:cs typeface="Arial" panose="020B0604020202020204" pitchFamily="34" charset="0"/>
                </a:rPr>
                <a:t>størrelse.</a:t>
              </a:r>
            </a:p>
            <a:p>
              <a:pPr eaLnBrk="1" hangingPunct="1">
                <a:lnSpc>
                  <a:spcPct val="90000"/>
                </a:lnSpc>
                <a:spcAft>
                  <a:spcPts val="300"/>
                </a:spcAft>
                <a:defRPr/>
              </a:pP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Skalér billede</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Hold </a:t>
              </a:r>
              <a:r>
                <a:rPr lang="da-DK" sz="1000" b="1" noProof="1">
                  <a:solidFill>
                    <a:schemeClr val="tx1"/>
                  </a:solidFill>
                  <a:latin typeface="+mn-lt"/>
                  <a:cs typeface="Arial" panose="020B0604020202020204" pitchFamily="34" charset="0"/>
                </a:rPr>
                <a:t>SHIFT</a:t>
              </a:r>
              <a:r>
                <a:rPr lang="da-DK" sz="1000" noProof="1">
                  <a:solidFill>
                    <a:schemeClr val="tx1"/>
                  </a:solidFill>
                  <a:latin typeface="+mn-lt"/>
                  <a:cs typeface="Arial" panose="020B0604020202020204" pitchFamily="34" charset="0"/>
                </a:rPr>
                <a:t>-knappen nede, mens du trækker i billedets hjørner. Så bevarer</a:t>
              </a:r>
              <a:r>
                <a:rPr lang="da-DK" sz="1000" baseline="0" noProof="1">
                  <a:solidFill>
                    <a:schemeClr val="tx1"/>
                  </a:solidFill>
                  <a:latin typeface="+mn-lt"/>
                  <a:cs typeface="Arial" panose="020B0604020202020204" pitchFamily="34" charset="0"/>
                </a:rPr>
                <a:t> du proportionerne i billedet.</a:t>
              </a: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endParaRPr lang="da-DK" sz="1000" b="1"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Tip: </a:t>
              </a:r>
              <a:r>
                <a:rPr lang="da-DK" sz="1000" noProof="1">
                  <a:solidFill>
                    <a:schemeClr val="tx1"/>
                  </a:solidFill>
                  <a:latin typeface="+mn-lt"/>
                  <a:cs typeface="Arial" panose="020B0604020202020204" pitchFamily="34" charset="0"/>
                </a:rPr>
                <a:t>Hvis du sletter billedet og indsætter et nyt, kan billedet lægge sig foran tekst og grafik. Hvis dette sker, skal du vælge billedet, højreklikke og vælge </a:t>
              </a:r>
              <a:r>
                <a:rPr lang="da-DK" sz="1000" b="1" noProof="1">
                  <a:solidFill>
                    <a:schemeClr val="tx1"/>
                  </a:solidFill>
                  <a:latin typeface="+mn-lt"/>
                  <a:cs typeface="Arial" panose="020B0604020202020204" pitchFamily="34" charset="0"/>
                </a:rPr>
                <a:t>Placer bagerst</a:t>
              </a:r>
            </a:p>
            <a:p>
              <a:pPr eaLnBrk="1" hangingPunct="1">
                <a:lnSpc>
                  <a:spcPct val="90000"/>
                </a:lnSpc>
                <a:spcAft>
                  <a:spcPts val="300"/>
                </a:spcAft>
                <a:defRPr/>
              </a:pPr>
              <a:endParaRPr lang="da-DK" sz="1000" b="0" noProof="1">
                <a:solidFill>
                  <a:schemeClr val="tx1"/>
                </a:solidFill>
                <a:latin typeface="+mn-lt"/>
                <a:cs typeface="Arial" panose="020B0604020202020204" pitchFamily="34" charset="0"/>
              </a:endParaRPr>
            </a:p>
            <a:p>
              <a:pPr eaLnBrk="1" hangingPunct="1">
                <a:lnSpc>
                  <a:spcPct val="90000"/>
                </a:lnSpc>
                <a:spcAft>
                  <a:spcPts val="300"/>
                </a:spcAft>
                <a:defRPr/>
              </a:pPr>
              <a:endParaRPr lang="da-DK" sz="1000" b="0" noProof="1">
                <a:solidFill>
                  <a:schemeClr val="bg1"/>
                </a:solidFill>
                <a:latin typeface="+mn-lt"/>
                <a:cs typeface="Arial" panose="020B0604020202020204" pitchFamily="34" charset="0"/>
              </a:endParaRPr>
            </a:p>
          </p:txBody>
        </p:sp>
        <p:pic>
          <p:nvPicPr>
            <p:cNvPr id="27" name="Billede 25">
              <a:extLst>
                <a:ext uri="{FF2B5EF4-FFF2-40B4-BE49-F238E27FC236}">
                  <a16:creationId xmlns:a16="http://schemas.microsoft.com/office/drawing/2014/main" id="{58349D72-5C1D-0C7A-E004-CDACE43F5168}"/>
                </a:ext>
              </a:extLst>
            </p:cNvPr>
            <p:cNvPicPr>
              <a:picLocks noChangeAspect="1"/>
            </p:cNvPicPr>
            <p:nvPr userDrawn="1"/>
          </p:nvPicPr>
          <p:blipFill>
            <a:blip r:embed="rId2"/>
            <a:stretch>
              <a:fillRect/>
            </a:stretch>
          </p:blipFill>
          <p:spPr>
            <a:xfrm>
              <a:off x="-472805" y="246646"/>
              <a:ext cx="360000" cy="385115"/>
            </a:xfrm>
            <a:prstGeom prst="rect">
              <a:avLst/>
            </a:prstGeom>
          </p:spPr>
        </p:pic>
        <p:pic>
          <p:nvPicPr>
            <p:cNvPr id="28" name="Billede 36">
              <a:extLst>
                <a:ext uri="{FF2B5EF4-FFF2-40B4-BE49-F238E27FC236}">
                  <a16:creationId xmlns:a16="http://schemas.microsoft.com/office/drawing/2014/main" id="{6B5E6D29-0281-12EF-5197-FDAB1E9F3C83}"/>
                </a:ext>
              </a:extLst>
            </p:cNvPr>
            <p:cNvPicPr>
              <a:picLocks noChangeAspect="1"/>
            </p:cNvPicPr>
            <p:nvPr userDrawn="1"/>
          </p:nvPicPr>
          <p:blipFill>
            <a:blip r:embed="rId3"/>
            <a:stretch>
              <a:fillRect/>
            </a:stretch>
          </p:blipFill>
          <p:spPr>
            <a:xfrm>
              <a:off x="-472805" y="1125489"/>
              <a:ext cx="360000" cy="343255"/>
            </a:xfrm>
            <a:prstGeom prst="rect">
              <a:avLst/>
            </a:prstGeom>
          </p:spPr>
        </p:pic>
        <p:pic>
          <p:nvPicPr>
            <p:cNvPr id="29" name="Billede 37">
              <a:extLst>
                <a:ext uri="{FF2B5EF4-FFF2-40B4-BE49-F238E27FC236}">
                  <a16:creationId xmlns:a16="http://schemas.microsoft.com/office/drawing/2014/main" id="{37C97A0F-3755-C3B4-075E-6B3182572951}"/>
                </a:ext>
              </a:extLst>
            </p:cNvPr>
            <p:cNvPicPr>
              <a:picLocks noChangeAspect="1"/>
            </p:cNvPicPr>
            <p:nvPr userDrawn="1"/>
          </p:nvPicPr>
          <p:blipFill>
            <a:blip r:embed="rId4"/>
            <a:stretch>
              <a:fillRect/>
            </a:stretch>
          </p:blipFill>
          <p:spPr>
            <a:xfrm>
              <a:off x="-472805" y="1893415"/>
              <a:ext cx="360000" cy="369231"/>
            </a:xfrm>
            <a:prstGeom prst="rect">
              <a:avLst/>
            </a:prstGeom>
          </p:spPr>
        </p:pic>
      </p:grpSp>
    </p:spTree>
    <p:extLst>
      <p:ext uri="{BB962C8B-B14F-4D97-AF65-F5344CB8AC3E}">
        <p14:creationId xmlns:p14="http://schemas.microsoft.com/office/powerpoint/2010/main" val="3870305238"/>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el og tekst, 2 spalter, rød/hvid">
    <p:bg>
      <p:bgPr>
        <a:solidFill>
          <a:srgbClr val="BF1D30"/>
        </a:solidFill>
        <a:effectLst/>
      </p:bgPr>
    </p:bg>
    <p:spTree>
      <p:nvGrpSpPr>
        <p:cNvPr id="1" name=""/>
        <p:cNvGrpSpPr/>
        <p:nvPr/>
      </p:nvGrpSpPr>
      <p:grpSpPr>
        <a:xfrm>
          <a:off x="0" y="0"/>
          <a:ext cx="0" cy="0"/>
          <a:chOff x="0" y="0"/>
          <a:chExt cx="0" cy="0"/>
        </a:xfrm>
      </p:grpSpPr>
      <p:sp>
        <p:nvSpPr>
          <p:cNvPr id="13" name="Rectangle 12"/>
          <p:cNvSpPr/>
          <p:nvPr userDrawn="1"/>
        </p:nvSpPr>
        <p:spPr>
          <a:xfrm>
            <a:off x="6093598" y="0"/>
            <a:ext cx="609840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Pladsholder til tekst 2">
            <a:extLst>
              <a:ext uri="{FF2B5EF4-FFF2-40B4-BE49-F238E27FC236}">
                <a16:creationId xmlns:a16="http://schemas.microsoft.com/office/drawing/2014/main" id="{82BECF1A-E566-764A-8530-25CC511C9FD8}"/>
              </a:ext>
            </a:extLst>
          </p:cNvPr>
          <p:cNvSpPr>
            <a:spLocks noGrp="1"/>
          </p:cNvSpPr>
          <p:nvPr>
            <p:ph type="body" sz="quarter" idx="14" hasCustomPrompt="1"/>
          </p:nvPr>
        </p:nvSpPr>
        <p:spPr>
          <a:xfrm>
            <a:off x="732167" y="1566000"/>
            <a:ext cx="4623604" cy="4284000"/>
          </a:xfrm>
          <a:prstGeom prst="rect">
            <a:avLst/>
          </a:prstGeom>
        </p:spPr>
        <p:txBody>
          <a:bodyPr anchor="t">
            <a:noAutofit/>
          </a:bodyPr>
          <a:lstStyle>
            <a:lvl1pPr marL="0" indent="0">
              <a:lnSpc>
                <a:spcPct val="100000"/>
              </a:lnSpc>
              <a:buFontTx/>
              <a:buNone/>
              <a:defRPr sz="1800">
                <a:solidFill>
                  <a:schemeClr val="bg1"/>
                </a:solidFill>
                <a:latin typeface="+mn-lt"/>
                <a:cs typeface="Segoe UI" panose="020B0502040204020203" pitchFamily="34" charset="0"/>
              </a:defRPr>
            </a:lvl1pPr>
            <a:lvl2pPr marL="317500" indent="0">
              <a:lnSpc>
                <a:spcPct val="100000"/>
              </a:lnSpc>
              <a:buFontTx/>
              <a:buNone/>
              <a:defRPr sz="1800">
                <a:solidFill>
                  <a:srgbClr val="FFFFFF"/>
                </a:solidFill>
              </a:defRPr>
            </a:lvl2pPr>
            <a:lvl3pPr marL="635000" indent="0">
              <a:lnSpc>
                <a:spcPct val="100000"/>
              </a:lnSpc>
              <a:buFontTx/>
              <a:buNone/>
              <a:defRPr sz="1800">
                <a:solidFill>
                  <a:srgbClr val="FFFFFF"/>
                </a:solidFill>
              </a:defRPr>
            </a:lvl3pPr>
            <a:lvl4pPr marL="952500" indent="0">
              <a:lnSpc>
                <a:spcPct val="100000"/>
              </a:lnSpc>
              <a:buFontTx/>
              <a:buNone/>
              <a:defRPr sz="1800">
                <a:solidFill>
                  <a:srgbClr val="FFFFFF"/>
                </a:solidFill>
              </a:defRPr>
            </a:lvl4pPr>
            <a:lvl5pPr marL="1270000" indent="0">
              <a:lnSpc>
                <a:spcPct val="100000"/>
              </a:lnSpc>
              <a:buFontTx/>
              <a:buNone/>
              <a:defRPr sz="1800">
                <a:solidFill>
                  <a:srgbClr val="FFFFFF"/>
                </a:solidFill>
              </a:defRPr>
            </a:lvl5pPr>
          </a:lstStyle>
          <a:p>
            <a:pPr lvl="0"/>
            <a:r>
              <a:rPr lang="da-DK" noProof="0" dirty="0"/>
              <a:t>Tekst</a:t>
            </a:r>
          </a:p>
        </p:txBody>
      </p:sp>
      <p:sp>
        <p:nvSpPr>
          <p:cNvPr id="2" name="Titel 1"/>
          <p:cNvSpPr>
            <a:spLocks noGrp="1"/>
          </p:cNvSpPr>
          <p:nvPr>
            <p:ph type="title" hasCustomPrompt="1"/>
          </p:nvPr>
        </p:nvSpPr>
        <p:spPr>
          <a:xfrm>
            <a:off x="732166" y="655200"/>
            <a:ext cx="4623604" cy="566904"/>
          </a:xfrm>
          <a:prstGeom prst="rect">
            <a:avLst/>
          </a:prstGeom>
        </p:spPr>
        <p:txBody>
          <a:bodyPr/>
          <a:lstStyle>
            <a:lvl1pPr>
              <a:defRPr>
                <a:solidFill>
                  <a:schemeClr val="bg1"/>
                </a:solidFill>
                <a:latin typeface="+mj-lt"/>
                <a:cs typeface="Segoe UI" panose="020B0502040204020203" pitchFamily="34" charset="0"/>
              </a:defRPr>
            </a:lvl1pPr>
          </a:lstStyle>
          <a:p>
            <a:r>
              <a:rPr lang="da-DK" dirty="0"/>
              <a:t>Overskrift</a:t>
            </a:r>
          </a:p>
        </p:txBody>
      </p:sp>
      <p:pic>
        <p:nvPicPr>
          <p:cNvPr id="20" name="Grafik 3">
            <a:extLst>
              <a:ext uri="{FF2B5EF4-FFF2-40B4-BE49-F238E27FC236}">
                <a16:creationId xmlns:a16="http://schemas.microsoft.com/office/drawing/2014/main" id="{A3ADCD01-2AFF-614B-4935-5B518C8FA5DF}"/>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910695" y="6005272"/>
            <a:ext cx="1078582" cy="739028"/>
          </a:xfrm>
          <a:prstGeom prst="rect">
            <a:avLst/>
          </a:prstGeom>
        </p:spPr>
      </p:pic>
      <p:sp>
        <p:nvSpPr>
          <p:cNvPr id="21" name="Pladsholder til tekst 2">
            <a:extLst>
              <a:ext uri="{FF2B5EF4-FFF2-40B4-BE49-F238E27FC236}">
                <a16:creationId xmlns:a16="http://schemas.microsoft.com/office/drawing/2014/main" id="{603E00D8-5F1B-924E-87D4-4FF40B64737E}"/>
              </a:ext>
            </a:extLst>
          </p:cNvPr>
          <p:cNvSpPr>
            <a:spLocks noGrp="1"/>
          </p:cNvSpPr>
          <p:nvPr>
            <p:ph type="body" sz="quarter" idx="11" hasCustomPrompt="1"/>
          </p:nvPr>
        </p:nvSpPr>
        <p:spPr>
          <a:xfrm>
            <a:off x="6824747" y="1566000"/>
            <a:ext cx="4640422" cy="4284000"/>
          </a:xfrm>
          <a:prstGeom prst="rect">
            <a:avLst/>
          </a:prstGeom>
        </p:spPr>
        <p:txBody>
          <a:bodyPr lIns="0" tIns="0" rIns="0" numCol="1" spcCol="684000" anchor="t">
            <a:noAutofit/>
          </a:bodyPr>
          <a:lstStyle>
            <a:lvl1pPr marL="0" indent="0">
              <a:lnSpc>
                <a:spcPct val="100000"/>
              </a:lnSpc>
              <a:buNone/>
              <a:defRPr sz="1800" b="0" spc="0">
                <a:solidFill>
                  <a:srgbClr val="000000"/>
                </a:solidFill>
                <a:latin typeface="+mn-lt"/>
                <a:cs typeface="Segoe UI" panose="020B0502040204020203" pitchFamily="34" charset="0"/>
              </a:defRPr>
            </a:lvl1pPr>
            <a:lvl2pPr marL="317500" indent="0">
              <a:lnSpc>
                <a:spcPct val="100000"/>
              </a:lnSpc>
              <a:buNone/>
              <a:defRPr sz="1800" b="0" spc="0">
                <a:latin typeface="+mn-lt"/>
              </a:defRPr>
            </a:lvl2pPr>
            <a:lvl3pPr marL="635000" indent="0">
              <a:lnSpc>
                <a:spcPct val="100000"/>
              </a:lnSpc>
              <a:buNone/>
              <a:defRPr sz="1800" b="0" spc="0">
                <a:latin typeface="+mn-lt"/>
              </a:defRPr>
            </a:lvl3pPr>
            <a:lvl4pPr marL="952500" indent="0">
              <a:lnSpc>
                <a:spcPct val="100000"/>
              </a:lnSpc>
              <a:buNone/>
              <a:defRPr sz="1800" spc="0"/>
            </a:lvl4pPr>
            <a:lvl5pPr marL="1270000" indent="0">
              <a:lnSpc>
                <a:spcPct val="100000"/>
              </a:lnSpc>
              <a:buNone/>
              <a:defRPr sz="1800" spc="0"/>
            </a:lvl5pPr>
          </a:lstStyle>
          <a:p>
            <a:pPr lvl="0"/>
            <a:r>
              <a:rPr lang="da-DK" noProof="0" dirty="0"/>
              <a:t>Tekst</a:t>
            </a:r>
          </a:p>
        </p:txBody>
      </p:sp>
      <p:sp>
        <p:nvSpPr>
          <p:cNvPr id="3" name="Pladsholder til tekst 2">
            <a:extLst>
              <a:ext uri="{FF2B5EF4-FFF2-40B4-BE49-F238E27FC236}">
                <a16:creationId xmlns:a16="http://schemas.microsoft.com/office/drawing/2014/main" id="{9B09F8EA-99F0-3886-974C-8FECA4305B63}"/>
              </a:ext>
            </a:extLst>
          </p:cNvPr>
          <p:cNvSpPr>
            <a:spLocks noGrp="1"/>
          </p:cNvSpPr>
          <p:nvPr>
            <p:ph type="body" sz="quarter" idx="15" hasCustomPrompt="1"/>
          </p:nvPr>
        </p:nvSpPr>
        <p:spPr>
          <a:xfrm>
            <a:off x="6824746" y="655200"/>
            <a:ext cx="4635087" cy="590753"/>
          </a:xfrm>
          <a:prstGeom prst="rect">
            <a:avLst/>
          </a:prstGeom>
        </p:spPr>
        <p:txBody>
          <a:bodyPr anchor="t">
            <a:noAutofit/>
          </a:bodyPr>
          <a:lstStyle>
            <a:lvl1pPr marL="0" indent="0">
              <a:lnSpc>
                <a:spcPct val="100000"/>
              </a:lnSpc>
              <a:buFontTx/>
              <a:buNone/>
              <a:defRPr sz="3300" b="1">
                <a:solidFill>
                  <a:srgbClr val="000000"/>
                </a:solidFill>
                <a:latin typeface="+mj-lt"/>
                <a:cs typeface="Segoe UI" panose="020B0502040204020203" pitchFamily="34" charset="0"/>
              </a:defRPr>
            </a:lvl1pPr>
            <a:lvl2pPr marL="317500" indent="0">
              <a:lnSpc>
                <a:spcPct val="100000"/>
              </a:lnSpc>
              <a:buFontTx/>
              <a:buNone/>
              <a:defRPr sz="1800">
                <a:solidFill>
                  <a:srgbClr val="FFFFFF"/>
                </a:solidFill>
              </a:defRPr>
            </a:lvl2pPr>
            <a:lvl3pPr marL="635000" indent="0">
              <a:lnSpc>
                <a:spcPct val="100000"/>
              </a:lnSpc>
              <a:buFontTx/>
              <a:buNone/>
              <a:defRPr sz="1800">
                <a:solidFill>
                  <a:srgbClr val="FFFFFF"/>
                </a:solidFill>
              </a:defRPr>
            </a:lvl3pPr>
            <a:lvl4pPr marL="952500" indent="0">
              <a:lnSpc>
                <a:spcPct val="100000"/>
              </a:lnSpc>
              <a:buFontTx/>
              <a:buNone/>
              <a:defRPr sz="1800">
                <a:solidFill>
                  <a:srgbClr val="FFFFFF"/>
                </a:solidFill>
              </a:defRPr>
            </a:lvl4pPr>
            <a:lvl5pPr marL="1270000" indent="0">
              <a:lnSpc>
                <a:spcPct val="100000"/>
              </a:lnSpc>
              <a:buFontTx/>
              <a:buNone/>
              <a:defRPr sz="1800">
                <a:solidFill>
                  <a:srgbClr val="FFFFFF"/>
                </a:solidFill>
              </a:defRPr>
            </a:lvl5pPr>
          </a:lstStyle>
          <a:p>
            <a:pPr lvl="0"/>
            <a:r>
              <a:rPr lang="da-DK" noProof="0" dirty="0"/>
              <a:t>Overskrift</a:t>
            </a:r>
          </a:p>
        </p:txBody>
      </p:sp>
      <p:sp>
        <p:nvSpPr>
          <p:cNvPr id="19" name="Pladsholder til tekst 5">
            <a:extLst>
              <a:ext uri="{FF2B5EF4-FFF2-40B4-BE49-F238E27FC236}">
                <a16:creationId xmlns:a16="http://schemas.microsoft.com/office/drawing/2014/main" id="{22133C52-1501-2D30-8671-2A3A5CD88871}"/>
              </a:ext>
            </a:extLst>
          </p:cNvPr>
          <p:cNvSpPr>
            <a:spLocks noGrp="1"/>
          </p:cNvSpPr>
          <p:nvPr>
            <p:ph type="body" sz="quarter" idx="16" hasCustomPrompt="1"/>
          </p:nvPr>
        </p:nvSpPr>
        <p:spPr>
          <a:xfrm>
            <a:off x="716400" y="6472520"/>
            <a:ext cx="5292000" cy="172537"/>
          </a:xfrm>
          <a:prstGeom prst="rect">
            <a:avLst/>
          </a:prstGeom>
        </p:spPr>
        <p:txBody>
          <a:bodyPr/>
          <a:lstStyle>
            <a:lvl1pPr marL="0" indent="0">
              <a:buFontTx/>
              <a:buNone/>
              <a:defRPr sz="1100" i="1">
                <a:solidFill>
                  <a:srgbClr val="FFFFFF"/>
                </a:solidFill>
                <a:latin typeface="Segoe UI Light" panose="020B0502040204020203" pitchFamily="34" charset="0"/>
                <a:cs typeface="Segoe UI Light" panose="020B0502040204020203" pitchFamily="34" charset="0"/>
              </a:defRPr>
            </a:lvl1pPr>
            <a:lvl2pPr marL="180000" indent="0">
              <a:buNone/>
              <a:defRPr/>
            </a:lvl2pPr>
          </a:lstStyle>
          <a:p>
            <a:pPr lvl="0"/>
            <a:r>
              <a:rPr lang="da-DK" dirty="0"/>
              <a:t>Kilde</a:t>
            </a:r>
          </a:p>
        </p:txBody>
      </p:sp>
      <p:grpSp>
        <p:nvGrpSpPr>
          <p:cNvPr id="22" name="Gruppe 21"/>
          <p:cNvGrpSpPr/>
          <p:nvPr userDrawn="1"/>
        </p:nvGrpSpPr>
        <p:grpSpPr>
          <a:xfrm>
            <a:off x="-2605293" y="1558131"/>
            <a:ext cx="2160000" cy="4320000"/>
            <a:chOff x="-2272805" y="-11575"/>
            <a:chExt cx="2160000" cy="4320000"/>
          </a:xfrm>
        </p:grpSpPr>
        <p:pic>
          <p:nvPicPr>
            <p:cNvPr id="23" name="Billede 25"/>
            <p:cNvPicPr>
              <a:picLocks noChangeAspect="1"/>
            </p:cNvPicPr>
            <p:nvPr/>
          </p:nvPicPr>
          <p:blipFill>
            <a:blip r:embed="rId4"/>
            <a:stretch>
              <a:fillRect/>
            </a:stretch>
          </p:blipFill>
          <p:spPr>
            <a:xfrm>
              <a:off x="-472805" y="246646"/>
              <a:ext cx="360000" cy="385115"/>
            </a:xfrm>
            <a:prstGeom prst="rect">
              <a:avLst/>
            </a:prstGeom>
          </p:spPr>
        </p:pic>
        <p:pic>
          <p:nvPicPr>
            <p:cNvPr id="24" name="Billede 36"/>
            <p:cNvPicPr>
              <a:picLocks noChangeAspect="1"/>
            </p:cNvPicPr>
            <p:nvPr/>
          </p:nvPicPr>
          <p:blipFill>
            <a:blip r:embed="rId5"/>
            <a:stretch>
              <a:fillRect/>
            </a:stretch>
          </p:blipFill>
          <p:spPr>
            <a:xfrm>
              <a:off x="-472805" y="1125489"/>
              <a:ext cx="360000" cy="343255"/>
            </a:xfrm>
            <a:prstGeom prst="rect">
              <a:avLst/>
            </a:prstGeom>
          </p:spPr>
        </p:pic>
        <p:pic>
          <p:nvPicPr>
            <p:cNvPr id="25" name="Billede 37"/>
            <p:cNvPicPr>
              <a:picLocks noChangeAspect="1"/>
            </p:cNvPicPr>
            <p:nvPr/>
          </p:nvPicPr>
          <p:blipFill>
            <a:blip r:embed="rId6"/>
            <a:stretch>
              <a:fillRect/>
            </a:stretch>
          </p:blipFill>
          <p:spPr>
            <a:xfrm>
              <a:off x="-472805" y="1893415"/>
              <a:ext cx="360000" cy="369231"/>
            </a:xfrm>
            <a:prstGeom prst="rect">
              <a:avLst/>
            </a:prstGeom>
          </p:spPr>
        </p:pic>
        <p:sp>
          <p:nvSpPr>
            <p:cNvPr id="26" name="Text Box 48">
              <a:extLst>
                <a:ext uri="{FF2B5EF4-FFF2-40B4-BE49-F238E27FC236}">
                  <a16:creationId xmlns:a16="http://schemas.microsoft.com/office/drawing/2014/main" id="{A74A57FE-ADEE-778E-61CB-9508D6E0FC53}"/>
                </a:ext>
              </a:extLst>
            </p:cNvPr>
            <p:cNvSpPr txBox="1">
              <a:spLocks noChangeArrowheads="1"/>
            </p:cNvSpPr>
            <p:nvPr userDrawn="1"/>
          </p:nvSpPr>
          <p:spPr bwMode="auto">
            <a:xfrm>
              <a:off x="-2272805" y="-11575"/>
              <a:ext cx="1800000" cy="43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72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Aft>
                  <a:spcPts val="300"/>
                </a:spcAft>
                <a:defRPr/>
              </a:pPr>
              <a:r>
                <a:rPr lang="da-DK" sz="1000" b="1" noProof="1">
                  <a:solidFill>
                    <a:schemeClr val="tx1"/>
                  </a:solidFill>
                  <a:latin typeface="+mn-lt"/>
                  <a:cs typeface="Arial" panose="020B0604020202020204" pitchFamily="34" charset="0"/>
                </a:rPr>
                <a:t>Indsæt billede</a:t>
              </a:r>
              <a:br>
                <a:rPr lang="da-DK" sz="1000" b="1" noProof="1">
                  <a:solidFill>
                    <a:schemeClr val="tx1"/>
                  </a:solidFill>
                  <a:latin typeface="+mn-lt"/>
                  <a:cs typeface="Arial" panose="020B0604020202020204" pitchFamily="34" charset="0"/>
                </a:rPr>
              </a:br>
              <a:r>
                <a:rPr lang="da-DK" sz="1000" noProof="1">
                  <a:solidFill>
                    <a:schemeClr val="tx1"/>
                  </a:solidFill>
                  <a:latin typeface="+mn-lt"/>
                  <a:cs typeface="Arial" panose="020B0604020202020204" pitchFamily="34" charset="0"/>
                </a:rPr>
                <a:t>Klik på ikonet i midten af boksen for at indsætte et billede, der passer til dit emne. </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Find VIVEs fotoarkiv her:</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M:\Designbibliotek\Foto</a:t>
              </a:r>
            </a:p>
            <a:p>
              <a:pPr eaLnBrk="1" hangingPunct="1">
                <a:lnSpc>
                  <a:spcPct val="90000"/>
                </a:lnSpc>
                <a:spcAft>
                  <a:spcPts val="300"/>
                </a:spcAft>
                <a:defRPr/>
              </a:pP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Beskær billede</a:t>
              </a:r>
              <a:br>
                <a:rPr lang="da-DK" sz="1000" b="1" noProof="1">
                  <a:solidFill>
                    <a:schemeClr val="tx1"/>
                  </a:solidFill>
                  <a:latin typeface="+mn-lt"/>
                  <a:cs typeface="Arial" panose="020B0604020202020204" pitchFamily="34" charset="0"/>
                </a:rPr>
              </a:br>
              <a:r>
                <a:rPr lang="da-DK" sz="1000" b="1" noProof="1">
                  <a:solidFill>
                    <a:schemeClr val="tx1"/>
                  </a:solidFill>
                  <a:latin typeface="+mn-lt"/>
                  <a:cs typeface="Arial" panose="020B0604020202020204" pitchFamily="34" charset="0"/>
                </a:rPr>
                <a:t>1</a:t>
              </a:r>
              <a:r>
                <a:rPr lang="da-DK" sz="1000" noProof="1">
                  <a:solidFill>
                    <a:schemeClr val="tx1"/>
                  </a:solidFill>
                  <a:latin typeface="+mn-lt"/>
                  <a:cs typeface="Arial" panose="020B0604020202020204" pitchFamily="34" charset="0"/>
                </a:rPr>
                <a:t>. Klik Formatér </a:t>
              </a:r>
              <a:r>
                <a:rPr lang="da-DK" sz="1000" noProof="1">
                  <a:solidFill>
                    <a:schemeClr val="tx1"/>
                  </a:solidFill>
                  <a:latin typeface="+mn-lt"/>
                  <a:cs typeface="Arial" panose="020B0604020202020204" pitchFamily="34" charset="0"/>
                  <a:sym typeface="Wingdings" panose="05000000000000000000" pitchFamily="2" charset="2"/>
                </a:rPr>
                <a:t> </a:t>
              </a:r>
              <a:r>
                <a:rPr lang="da-DK" sz="1000" b="1" noProof="1">
                  <a:solidFill>
                    <a:schemeClr val="tx1"/>
                  </a:solidFill>
                  <a:latin typeface="+mn-lt"/>
                  <a:cs typeface="Arial" panose="020B0604020202020204" pitchFamily="34" charset="0"/>
                </a:rPr>
                <a:t>Beskær</a:t>
              </a:r>
              <a:r>
                <a:rPr lang="da-DK" sz="1000" noProof="1">
                  <a:solidFill>
                    <a:schemeClr val="tx1"/>
                  </a:solidFill>
                  <a:latin typeface="+mn-lt"/>
                  <a:cs typeface="Arial" panose="020B0604020202020204" pitchFamily="34" charset="0"/>
                </a:rPr>
                <a:t> for at ændre billedets udsnit</a:t>
              </a:r>
              <a:r>
                <a:rPr lang="da-DK" sz="1000" baseline="0" noProof="1">
                  <a:solidFill>
                    <a:schemeClr val="tx1"/>
                  </a:solidFill>
                  <a:latin typeface="+mn-lt"/>
                  <a:cs typeface="Arial" panose="020B0604020202020204" pitchFamily="34" charset="0"/>
                </a:rPr>
                <a:t> eller </a:t>
              </a:r>
              <a:r>
                <a:rPr lang="da-DK" sz="1000" noProof="1">
                  <a:solidFill>
                    <a:schemeClr val="tx1"/>
                  </a:solidFill>
                  <a:latin typeface="+mn-lt"/>
                  <a:cs typeface="Arial" panose="020B0604020202020204" pitchFamily="34" charset="0"/>
                </a:rPr>
                <a:t>størrelse.</a:t>
              </a:r>
            </a:p>
            <a:p>
              <a:pPr eaLnBrk="1" hangingPunct="1">
                <a:lnSpc>
                  <a:spcPct val="90000"/>
                </a:lnSpc>
                <a:spcAft>
                  <a:spcPts val="300"/>
                </a:spcAft>
                <a:defRPr/>
              </a:pP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Skalér billede</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Hold </a:t>
              </a:r>
              <a:r>
                <a:rPr lang="da-DK" sz="1000" b="1" noProof="1">
                  <a:solidFill>
                    <a:schemeClr val="tx1"/>
                  </a:solidFill>
                  <a:latin typeface="+mn-lt"/>
                  <a:cs typeface="Arial" panose="020B0604020202020204" pitchFamily="34" charset="0"/>
                </a:rPr>
                <a:t>SHIFT</a:t>
              </a:r>
              <a:r>
                <a:rPr lang="da-DK" sz="1000" noProof="1">
                  <a:solidFill>
                    <a:schemeClr val="tx1"/>
                  </a:solidFill>
                  <a:latin typeface="+mn-lt"/>
                  <a:cs typeface="Arial" panose="020B0604020202020204" pitchFamily="34" charset="0"/>
                </a:rPr>
                <a:t>-knappen nede, mens du trækker i billedets hjørner. Så bevarer</a:t>
              </a:r>
              <a:r>
                <a:rPr lang="da-DK" sz="1000" baseline="0" noProof="1">
                  <a:solidFill>
                    <a:schemeClr val="tx1"/>
                  </a:solidFill>
                  <a:latin typeface="+mn-lt"/>
                  <a:cs typeface="Arial" panose="020B0604020202020204" pitchFamily="34" charset="0"/>
                </a:rPr>
                <a:t> du proportionerne i billedet.</a:t>
              </a: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endParaRPr lang="da-DK" sz="1000" b="1"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Tip: </a:t>
              </a:r>
              <a:r>
                <a:rPr lang="da-DK" sz="1000" noProof="1">
                  <a:solidFill>
                    <a:schemeClr val="tx1"/>
                  </a:solidFill>
                  <a:latin typeface="+mn-lt"/>
                  <a:cs typeface="Arial" panose="020B0604020202020204" pitchFamily="34" charset="0"/>
                </a:rPr>
                <a:t>Hvis du sletter billedet og indsætter et nyt, kan billedet lægge sig foran tekst og grafik. Hvis dette sker, skal du vælge billedet, højreklikke og vælge </a:t>
              </a:r>
              <a:r>
                <a:rPr lang="da-DK" sz="1000" b="1" noProof="1">
                  <a:solidFill>
                    <a:schemeClr val="tx1"/>
                  </a:solidFill>
                  <a:latin typeface="+mn-lt"/>
                  <a:cs typeface="Arial" panose="020B0604020202020204" pitchFamily="34" charset="0"/>
                </a:rPr>
                <a:t>Placer bagerst</a:t>
              </a:r>
            </a:p>
            <a:p>
              <a:pPr eaLnBrk="1" hangingPunct="1">
                <a:lnSpc>
                  <a:spcPct val="90000"/>
                </a:lnSpc>
                <a:spcAft>
                  <a:spcPts val="300"/>
                </a:spcAft>
                <a:defRPr/>
              </a:pPr>
              <a:endParaRPr lang="da-DK" sz="1000" b="0" noProof="1">
                <a:solidFill>
                  <a:schemeClr val="tx1"/>
                </a:solidFill>
                <a:latin typeface="+mn-lt"/>
                <a:cs typeface="Arial" panose="020B0604020202020204" pitchFamily="34" charset="0"/>
              </a:endParaRPr>
            </a:p>
            <a:p>
              <a:pPr eaLnBrk="1" hangingPunct="1">
                <a:lnSpc>
                  <a:spcPct val="90000"/>
                </a:lnSpc>
                <a:spcAft>
                  <a:spcPts val="300"/>
                </a:spcAft>
                <a:defRPr/>
              </a:pPr>
              <a:endParaRPr lang="da-DK" sz="1000" b="0" noProof="1">
                <a:solidFill>
                  <a:schemeClr val="bg1"/>
                </a:solidFill>
                <a:latin typeface="+mn-lt"/>
                <a:cs typeface="Arial" panose="020B0604020202020204" pitchFamily="34" charset="0"/>
              </a:endParaRPr>
            </a:p>
          </p:txBody>
        </p:sp>
        <p:pic>
          <p:nvPicPr>
            <p:cNvPr id="27" name="Billede 25">
              <a:extLst>
                <a:ext uri="{FF2B5EF4-FFF2-40B4-BE49-F238E27FC236}">
                  <a16:creationId xmlns:a16="http://schemas.microsoft.com/office/drawing/2014/main" id="{58349D72-5C1D-0C7A-E004-CDACE43F5168}"/>
                </a:ext>
              </a:extLst>
            </p:cNvPr>
            <p:cNvPicPr>
              <a:picLocks noChangeAspect="1"/>
            </p:cNvPicPr>
            <p:nvPr userDrawn="1"/>
          </p:nvPicPr>
          <p:blipFill>
            <a:blip r:embed="rId4"/>
            <a:stretch>
              <a:fillRect/>
            </a:stretch>
          </p:blipFill>
          <p:spPr>
            <a:xfrm>
              <a:off x="-472805" y="246646"/>
              <a:ext cx="360000" cy="385115"/>
            </a:xfrm>
            <a:prstGeom prst="rect">
              <a:avLst/>
            </a:prstGeom>
          </p:spPr>
        </p:pic>
        <p:pic>
          <p:nvPicPr>
            <p:cNvPr id="28" name="Billede 36">
              <a:extLst>
                <a:ext uri="{FF2B5EF4-FFF2-40B4-BE49-F238E27FC236}">
                  <a16:creationId xmlns:a16="http://schemas.microsoft.com/office/drawing/2014/main" id="{6B5E6D29-0281-12EF-5197-FDAB1E9F3C83}"/>
                </a:ext>
              </a:extLst>
            </p:cNvPr>
            <p:cNvPicPr>
              <a:picLocks noChangeAspect="1"/>
            </p:cNvPicPr>
            <p:nvPr userDrawn="1"/>
          </p:nvPicPr>
          <p:blipFill>
            <a:blip r:embed="rId5"/>
            <a:stretch>
              <a:fillRect/>
            </a:stretch>
          </p:blipFill>
          <p:spPr>
            <a:xfrm>
              <a:off x="-472805" y="1125489"/>
              <a:ext cx="360000" cy="343255"/>
            </a:xfrm>
            <a:prstGeom prst="rect">
              <a:avLst/>
            </a:prstGeom>
          </p:spPr>
        </p:pic>
        <p:pic>
          <p:nvPicPr>
            <p:cNvPr id="29" name="Billede 37">
              <a:extLst>
                <a:ext uri="{FF2B5EF4-FFF2-40B4-BE49-F238E27FC236}">
                  <a16:creationId xmlns:a16="http://schemas.microsoft.com/office/drawing/2014/main" id="{37C97A0F-3755-C3B4-075E-6B3182572951}"/>
                </a:ext>
              </a:extLst>
            </p:cNvPr>
            <p:cNvPicPr>
              <a:picLocks noChangeAspect="1"/>
            </p:cNvPicPr>
            <p:nvPr userDrawn="1"/>
          </p:nvPicPr>
          <p:blipFill>
            <a:blip r:embed="rId6"/>
            <a:stretch>
              <a:fillRect/>
            </a:stretch>
          </p:blipFill>
          <p:spPr>
            <a:xfrm>
              <a:off x="-472805" y="1893415"/>
              <a:ext cx="360000" cy="369231"/>
            </a:xfrm>
            <a:prstGeom prst="rect">
              <a:avLst/>
            </a:prstGeom>
          </p:spPr>
        </p:pic>
      </p:grpSp>
    </p:spTree>
    <p:extLst>
      <p:ext uri="{BB962C8B-B14F-4D97-AF65-F5344CB8AC3E}">
        <p14:creationId xmlns:p14="http://schemas.microsoft.com/office/powerpoint/2010/main" val="18700438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el og 3 bokse">
    <p:spTree>
      <p:nvGrpSpPr>
        <p:cNvPr id="1" name=""/>
        <p:cNvGrpSpPr/>
        <p:nvPr/>
      </p:nvGrpSpPr>
      <p:grpSpPr>
        <a:xfrm>
          <a:off x="0" y="0"/>
          <a:ext cx="0" cy="0"/>
          <a:chOff x="0" y="0"/>
          <a:chExt cx="0" cy="0"/>
        </a:xfrm>
      </p:grpSpPr>
      <p:sp>
        <p:nvSpPr>
          <p:cNvPr id="9" name="Pladsholder til tekst 2">
            <a:extLst>
              <a:ext uri="{FF2B5EF4-FFF2-40B4-BE49-F238E27FC236}">
                <a16:creationId xmlns:a16="http://schemas.microsoft.com/office/drawing/2014/main" id="{C5A31D1E-1397-A742-925B-9594E1168C94}"/>
              </a:ext>
            </a:extLst>
          </p:cNvPr>
          <p:cNvSpPr>
            <a:spLocks noGrp="1"/>
          </p:cNvSpPr>
          <p:nvPr>
            <p:ph type="body" sz="quarter" idx="14" hasCustomPrompt="1"/>
          </p:nvPr>
        </p:nvSpPr>
        <p:spPr>
          <a:xfrm>
            <a:off x="716400" y="2654860"/>
            <a:ext cx="3157544" cy="3179410"/>
          </a:xfrm>
          <a:prstGeom prst="rect">
            <a:avLst/>
          </a:prstGeom>
        </p:spPr>
        <p:txBody>
          <a:bodyPr anchor="t">
            <a:noAutofit/>
          </a:bodyPr>
          <a:lstStyle>
            <a:lvl1pPr marL="0" indent="0">
              <a:lnSpc>
                <a:spcPct val="100000"/>
              </a:lnSpc>
              <a:buFontTx/>
              <a:buNone/>
              <a:defRPr sz="1800">
                <a:solidFill>
                  <a:srgbClr val="000000"/>
                </a:solidFill>
                <a:latin typeface="+mn-lt"/>
                <a:cs typeface="Segoe UI" panose="020B0502040204020203" pitchFamily="34" charset="0"/>
              </a:defRPr>
            </a:lvl1pPr>
            <a:lvl2pPr marL="317500" indent="0">
              <a:lnSpc>
                <a:spcPct val="100000"/>
              </a:lnSpc>
              <a:buFontTx/>
              <a:buNone/>
              <a:defRPr sz="1800"/>
            </a:lvl2pPr>
            <a:lvl3pPr marL="635000" indent="0">
              <a:buFontTx/>
              <a:buNone/>
              <a:defRPr sz="1000"/>
            </a:lvl3pPr>
            <a:lvl4pPr marL="952500" indent="0">
              <a:buFontTx/>
              <a:buNone/>
              <a:defRPr sz="1000"/>
            </a:lvl4pPr>
            <a:lvl5pPr marL="1270000" indent="0">
              <a:buFontTx/>
              <a:buNone/>
              <a:defRPr sz="1000"/>
            </a:lvl5pPr>
          </a:lstStyle>
          <a:p>
            <a:pPr lvl="0"/>
            <a:r>
              <a:rPr lang="da-DK" noProof="0" dirty="0"/>
              <a:t>Tekst</a:t>
            </a:r>
          </a:p>
        </p:txBody>
      </p:sp>
      <p:sp>
        <p:nvSpPr>
          <p:cNvPr id="10" name="Pladsholder til tekst 2">
            <a:extLst>
              <a:ext uri="{FF2B5EF4-FFF2-40B4-BE49-F238E27FC236}">
                <a16:creationId xmlns:a16="http://schemas.microsoft.com/office/drawing/2014/main" id="{39CF3494-CFDB-9A4C-AA65-419FFD80179F}"/>
              </a:ext>
            </a:extLst>
          </p:cNvPr>
          <p:cNvSpPr>
            <a:spLocks noGrp="1"/>
          </p:cNvSpPr>
          <p:nvPr>
            <p:ph type="body" sz="quarter" idx="19" hasCustomPrompt="1"/>
          </p:nvPr>
        </p:nvSpPr>
        <p:spPr>
          <a:xfrm>
            <a:off x="4519896" y="2654860"/>
            <a:ext cx="3157544" cy="3179410"/>
          </a:xfrm>
          <a:prstGeom prst="rect">
            <a:avLst/>
          </a:prstGeom>
        </p:spPr>
        <p:txBody>
          <a:bodyPr anchor="t">
            <a:noAutofit/>
          </a:bodyPr>
          <a:lstStyle>
            <a:lvl1pPr marL="0" indent="0">
              <a:lnSpc>
                <a:spcPct val="100000"/>
              </a:lnSpc>
              <a:buFontTx/>
              <a:buNone/>
              <a:defRPr sz="1800">
                <a:solidFill>
                  <a:srgbClr val="000000"/>
                </a:solidFill>
                <a:latin typeface="+mn-lt"/>
                <a:cs typeface="Segoe UI" panose="020B0502040204020203" pitchFamily="34" charset="0"/>
              </a:defRPr>
            </a:lvl1pPr>
            <a:lvl2pPr marL="317500" indent="0">
              <a:lnSpc>
                <a:spcPct val="100000"/>
              </a:lnSpc>
              <a:buFontTx/>
              <a:buNone/>
              <a:defRPr sz="1800"/>
            </a:lvl2pPr>
            <a:lvl3pPr marL="635000" indent="0">
              <a:buFontTx/>
              <a:buNone/>
              <a:defRPr sz="1000"/>
            </a:lvl3pPr>
            <a:lvl4pPr marL="952500" indent="0">
              <a:buFontTx/>
              <a:buNone/>
              <a:defRPr sz="1000"/>
            </a:lvl4pPr>
            <a:lvl5pPr marL="1270000" indent="0">
              <a:buFontTx/>
              <a:buNone/>
              <a:defRPr sz="1000"/>
            </a:lvl5pPr>
          </a:lstStyle>
          <a:p>
            <a:pPr lvl="0"/>
            <a:r>
              <a:rPr lang="da-DK" noProof="0" dirty="0"/>
              <a:t>Tekst</a:t>
            </a:r>
          </a:p>
        </p:txBody>
      </p:sp>
      <p:sp>
        <p:nvSpPr>
          <p:cNvPr id="11" name="Pladsholder til tekst 2">
            <a:extLst>
              <a:ext uri="{FF2B5EF4-FFF2-40B4-BE49-F238E27FC236}">
                <a16:creationId xmlns:a16="http://schemas.microsoft.com/office/drawing/2014/main" id="{00DE92BF-5DE6-9A42-B001-5C17881AD8D4}"/>
              </a:ext>
            </a:extLst>
          </p:cNvPr>
          <p:cNvSpPr>
            <a:spLocks noGrp="1"/>
          </p:cNvSpPr>
          <p:nvPr>
            <p:ph type="body" sz="quarter" idx="20" hasCustomPrompt="1"/>
          </p:nvPr>
        </p:nvSpPr>
        <p:spPr>
          <a:xfrm>
            <a:off x="8307625" y="2654860"/>
            <a:ext cx="3157544" cy="3179409"/>
          </a:xfrm>
          <a:prstGeom prst="rect">
            <a:avLst/>
          </a:prstGeom>
        </p:spPr>
        <p:txBody>
          <a:bodyPr anchor="t">
            <a:noAutofit/>
          </a:bodyPr>
          <a:lstStyle>
            <a:lvl1pPr marL="0" indent="0">
              <a:lnSpc>
                <a:spcPct val="100000"/>
              </a:lnSpc>
              <a:buFontTx/>
              <a:buNone/>
              <a:defRPr sz="1800">
                <a:solidFill>
                  <a:srgbClr val="000000"/>
                </a:solidFill>
                <a:latin typeface="+mn-lt"/>
                <a:cs typeface="Segoe UI" panose="020B0502040204020203" pitchFamily="34" charset="0"/>
              </a:defRPr>
            </a:lvl1pPr>
            <a:lvl2pPr marL="317500" indent="0">
              <a:lnSpc>
                <a:spcPct val="100000"/>
              </a:lnSpc>
              <a:buFontTx/>
              <a:buNone/>
              <a:defRPr sz="1800"/>
            </a:lvl2pPr>
            <a:lvl3pPr marL="635000" indent="0">
              <a:buFontTx/>
              <a:buNone/>
              <a:defRPr sz="1000"/>
            </a:lvl3pPr>
            <a:lvl4pPr marL="952500" indent="0">
              <a:buFontTx/>
              <a:buNone/>
              <a:defRPr sz="1000"/>
            </a:lvl4pPr>
            <a:lvl5pPr marL="1270000" indent="0">
              <a:buFontTx/>
              <a:buNone/>
              <a:defRPr sz="1000"/>
            </a:lvl5pPr>
          </a:lstStyle>
          <a:p>
            <a:pPr lvl="0"/>
            <a:r>
              <a:rPr lang="da-DK" noProof="0" dirty="0"/>
              <a:t>Tekst</a:t>
            </a:r>
          </a:p>
        </p:txBody>
      </p:sp>
      <p:sp>
        <p:nvSpPr>
          <p:cNvPr id="13" name="Pladsholder til tekst 7">
            <a:extLst>
              <a:ext uri="{FF2B5EF4-FFF2-40B4-BE49-F238E27FC236}">
                <a16:creationId xmlns:a16="http://schemas.microsoft.com/office/drawing/2014/main" id="{EE213B68-C58B-8F4C-82A2-9DFD24642EB1}"/>
              </a:ext>
            </a:extLst>
          </p:cNvPr>
          <p:cNvSpPr>
            <a:spLocks noGrp="1"/>
          </p:cNvSpPr>
          <p:nvPr>
            <p:ph type="body" sz="quarter" idx="22" hasCustomPrompt="1"/>
          </p:nvPr>
        </p:nvSpPr>
        <p:spPr>
          <a:xfrm>
            <a:off x="8307625" y="1566000"/>
            <a:ext cx="3157544" cy="983915"/>
          </a:xfrm>
          <a:prstGeom prst="rect">
            <a:avLst/>
          </a:prstGeom>
        </p:spPr>
        <p:txBody>
          <a:bodyPr anchor="t">
            <a:noAutofit/>
          </a:bodyPr>
          <a:lstStyle>
            <a:lvl1pPr marL="0" indent="0">
              <a:lnSpc>
                <a:spcPct val="100000"/>
              </a:lnSpc>
              <a:buNone/>
              <a:defRPr sz="6000" b="1" spc="-150">
                <a:solidFill>
                  <a:srgbClr val="BF1D30"/>
                </a:solidFill>
                <a:latin typeface="Segoe UI Semibold" panose="020B0702040204020203" pitchFamily="34" charset="0"/>
                <a:cs typeface="Segoe UI Semibold" panose="020B0702040204020203" pitchFamily="34" charset="0"/>
              </a:defRPr>
            </a:lvl1pPr>
            <a:lvl2pPr marL="317500" indent="0">
              <a:buNone/>
              <a:defRPr sz="2300" b="1"/>
            </a:lvl2pPr>
            <a:lvl3pPr marL="635000" indent="0">
              <a:buNone/>
              <a:defRPr sz="2300" b="1"/>
            </a:lvl3pPr>
            <a:lvl4pPr marL="952500" indent="0">
              <a:buNone/>
              <a:defRPr sz="2300" b="1"/>
            </a:lvl4pPr>
            <a:lvl5pPr marL="1270000" indent="0">
              <a:buNone/>
              <a:defRPr sz="2300" b="1"/>
            </a:lvl5pPr>
          </a:lstStyle>
          <a:p>
            <a:pPr lvl="0"/>
            <a:r>
              <a:rPr lang="da-DK" noProof="0" dirty="0"/>
              <a:t>Tal</a:t>
            </a:r>
          </a:p>
        </p:txBody>
      </p:sp>
      <p:sp>
        <p:nvSpPr>
          <p:cNvPr id="14" name="Pladsholder til tekst 7">
            <a:extLst>
              <a:ext uri="{FF2B5EF4-FFF2-40B4-BE49-F238E27FC236}">
                <a16:creationId xmlns:a16="http://schemas.microsoft.com/office/drawing/2014/main" id="{EE213B68-C58B-8F4C-82A2-9DFD24642EB1}"/>
              </a:ext>
            </a:extLst>
          </p:cNvPr>
          <p:cNvSpPr>
            <a:spLocks noGrp="1"/>
          </p:cNvSpPr>
          <p:nvPr>
            <p:ph type="body" sz="quarter" idx="23" hasCustomPrompt="1"/>
          </p:nvPr>
        </p:nvSpPr>
        <p:spPr>
          <a:xfrm>
            <a:off x="716400" y="1566000"/>
            <a:ext cx="3157544" cy="983915"/>
          </a:xfrm>
          <a:prstGeom prst="rect">
            <a:avLst/>
          </a:prstGeom>
        </p:spPr>
        <p:txBody>
          <a:bodyPr anchor="t">
            <a:noAutofit/>
          </a:bodyPr>
          <a:lstStyle>
            <a:lvl1pPr marL="0" indent="0">
              <a:lnSpc>
                <a:spcPct val="100000"/>
              </a:lnSpc>
              <a:buNone/>
              <a:defRPr sz="6000" b="1" spc="-150">
                <a:solidFill>
                  <a:srgbClr val="BF1D30"/>
                </a:solidFill>
                <a:latin typeface="Segoe UI Semibold" panose="020B0702040204020203" pitchFamily="34" charset="0"/>
                <a:cs typeface="Segoe UI Semibold" panose="020B0702040204020203" pitchFamily="34" charset="0"/>
              </a:defRPr>
            </a:lvl1pPr>
            <a:lvl2pPr marL="317500" indent="0">
              <a:buNone/>
              <a:defRPr sz="2300" b="1"/>
            </a:lvl2pPr>
            <a:lvl3pPr marL="635000" indent="0">
              <a:buNone/>
              <a:defRPr sz="2300" b="1"/>
            </a:lvl3pPr>
            <a:lvl4pPr marL="952500" indent="0">
              <a:buNone/>
              <a:defRPr sz="2300" b="1"/>
            </a:lvl4pPr>
            <a:lvl5pPr marL="1270000" indent="0">
              <a:buNone/>
              <a:defRPr sz="2300" b="1"/>
            </a:lvl5pPr>
          </a:lstStyle>
          <a:p>
            <a:pPr lvl="0"/>
            <a:r>
              <a:rPr lang="da-DK" noProof="0" dirty="0"/>
              <a:t>Tekst</a:t>
            </a:r>
          </a:p>
        </p:txBody>
      </p:sp>
      <p:sp>
        <p:nvSpPr>
          <p:cNvPr id="15" name="Pladsholder til tekst 7">
            <a:extLst>
              <a:ext uri="{FF2B5EF4-FFF2-40B4-BE49-F238E27FC236}">
                <a16:creationId xmlns:a16="http://schemas.microsoft.com/office/drawing/2014/main" id="{EE213B68-C58B-8F4C-82A2-9DFD24642EB1}"/>
              </a:ext>
            </a:extLst>
          </p:cNvPr>
          <p:cNvSpPr>
            <a:spLocks noGrp="1"/>
          </p:cNvSpPr>
          <p:nvPr>
            <p:ph type="body" sz="quarter" idx="24" hasCustomPrompt="1"/>
          </p:nvPr>
        </p:nvSpPr>
        <p:spPr>
          <a:xfrm>
            <a:off x="4519896" y="1566000"/>
            <a:ext cx="3157544" cy="983915"/>
          </a:xfrm>
          <a:prstGeom prst="rect">
            <a:avLst/>
          </a:prstGeom>
        </p:spPr>
        <p:txBody>
          <a:bodyPr anchor="t">
            <a:noAutofit/>
          </a:bodyPr>
          <a:lstStyle>
            <a:lvl1pPr marL="0" indent="0">
              <a:lnSpc>
                <a:spcPct val="100000"/>
              </a:lnSpc>
              <a:buNone/>
              <a:defRPr sz="6000" b="1" spc="-150">
                <a:solidFill>
                  <a:srgbClr val="BF1D30"/>
                </a:solidFill>
                <a:latin typeface="Segoe UI Semibold" panose="020B0702040204020203" pitchFamily="34" charset="0"/>
                <a:cs typeface="Segoe UI Semibold" panose="020B0702040204020203" pitchFamily="34" charset="0"/>
              </a:defRPr>
            </a:lvl1pPr>
            <a:lvl2pPr marL="317500" indent="0">
              <a:buNone/>
              <a:defRPr sz="2300" b="1"/>
            </a:lvl2pPr>
            <a:lvl3pPr marL="635000" indent="0">
              <a:buNone/>
              <a:defRPr sz="2300" b="1"/>
            </a:lvl3pPr>
            <a:lvl4pPr marL="952500" indent="0">
              <a:buNone/>
              <a:defRPr sz="2300" b="1"/>
            </a:lvl4pPr>
            <a:lvl5pPr marL="1270000" indent="0">
              <a:buNone/>
              <a:defRPr sz="2300" b="1"/>
            </a:lvl5pPr>
          </a:lstStyle>
          <a:p>
            <a:pPr lvl="0"/>
            <a:r>
              <a:rPr lang="da-DK" noProof="0" dirty="0"/>
              <a:t>Tal</a:t>
            </a:r>
          </a:p>
        </p:txBody>
      </p:sp>
      <p:sp>
        <p:nvSpPr>
          <p:cNvPr id="12" name="Shape 1032"/>
          <p:cNvSpPr>
            <a:spLocks noGrp="1"/>
          </p:cNvSpPr>
          <p:nvPr>
            <p:ph type="title" hasCustomPrompt="1"/>
          </p:nvPr>
        </p:nvSpPr>
        <p:spPr>
          <a:xfrm>
            <a:off x="716400" y="655610"/>
            <a:ext cx="10733003" cy="566904"/>
          </a:xfrm>
          <a:prstGeom prst="rect">
            <a:avLst/>
          </a:prstGeom>
        </p:spPr>
        <p:txBody>
          <a:bodyPr lIns="0" tIns="0" rIns="0" bIns="0" anchor="t">
            <a:noAutofit/>
          </a:bodyPr>
          <a:lstStyle>
            <a:lvl1pPr>
              <a:defRPr sz="3300" b="1" i="0">
                <a:solidFill>
                  <a:srgbClr val="000000"/>
                </a:solidFill>
                <a:latin typeface="+mj-lt"/>
                <a:ea typeface="Inter" panose="020B0502030000000004" pitchFamily="34" charset="0"/>
                <a:cs typeface="Segoe UI" panose="020B0502040204020203" pitchFamily="34" charset="0"/>
              </a:defRPr>
            </a:lvl1pPr>
          </a:lstStyle>
          <a:p>
            <a:r>
              <a:rPr lang="da-DK" noProof="0" dirty="0"/>
              <a:t>Overskrift	</a:t>
            </a:r>
          </a:p>
        </p:txBody>
      </p:sp>
      <p:sp>
        <p:nvSpPr>
          <p:cNvPr id="3" name="Pladsholder til tekst 5">
            <a:extLst>
              <a:ext uri="{FF2B5EF4-FFF2-40B4-BE49-F238E27FC236}">
                <a16:creationId xmlns:a16="http://schemas.microsoft.com/office/drawing/2014/main" id="{944913AE-2BA4-AB4E-1460-ED200E6FA345}"/>
              </a:ext>
            </a:extLst>
          </p:cNvPr>
          <p:cNvSpPr>
            <a:spLocks noGrp="1"/>
          </p:cNvSpPr>
          <p:nvPr>
            <p:ph type="body" sz="quarter" idx="11" hasCustomPrompt="1"/>
          </p:nvPr>
        </p:nvSpPr>
        <p:spPr>
          <a:xfrm>
            <a:off x="716400" y="6471911"/>
            <a:ext cx="5291855" cy="172537"/>
          </a:xfrm>
          <a:prstGeom prst="rect">
            <a:avLst/>
          </a:prstGeom>
        </p:spPr>
        <p:txBody>
          <a:bodyPr/>
          <a:lstStyle>
            <a:lvl1pPr marL="0" indent="0">
              <a:buFontTx/>
              <a:buNone/>
              <a:defRPr sz="1100" i="1">
                <a:solidFill>
                  <a:srgbClr val="000000"/>
                </a:solidFill>
                <a:latin typeface="Segoe UI Light" panose="020B0502040204020203" pitchFamily="34" charset="0"/>
                <a:cs typeface="Segoe UI Light" panose="020B0502040204020203" pitchFamily="34" charset="0"/>
              </a:defRPr>
            </a:lvl1pPr>
            <a:lvl2pPr marL="180000" indent="0">
              <a:buNone/>
              <a:defRPr/>
            </a:lvl2pPr>
          </a:lstStyle>
          <a:p>
            <a:pPr lvl="0"/>
            <a:r>
              <a:rPr lang="da-DK" dirty="0"/>
              <a:t>Kilde</a:t>
            </a:r>
          </a:p>
        </p:txBody>
      </p:sp>
      <p:sp>
        <p:nvSpPr>
          <p:cNvPr id="2" name="Pladsholder til slidenummer 1">
            <a:extLst>
              <a:ext uri="{FF2B5EF4-FFF2-40B4-BE49-F238E27FC236}">
                <a16:creationId xmlns:a16="http://schemas.microsoft.com/office/drawing/2014/main" id="{3E1DDD6C-E87B-42D6-AFFB-C49622B39600}"/>
              </a:ext>
            </a:extLst>
          </p:cNvPr>
          <p:cNvSpPr>
            <a:spLocks noGrp="1"/>
          </p:cNvSpPr>
          <p:nvPr>
            <p:ph type="sldNum" sz="quarter" idx="25"/>
          </p:nvPr>
        </p:nvSpPr>
        <p:spPr/>
        <p:txBody>
          <a:bodyPr/>
          <a:lstStyle/>
          <a:p>
            <a:fld id="{7676AC59-0CE6-4F7C-BAB6-6A8D373AED99}" type="slidenum">
              <a:rPr lang="da-DK" smtClean="0"/>
              <a:pPr/>
              <a:t>‹nr.›</a:t>
            </a:fld>
            <a:endParaRPr lang="da-DK" dirty="0"/>
          </a:p>
        </p:txBody>
      </p:sp>
    </p:spTree>
    <p:extLst>
      <p:ext uri="{BB962C8B-B14F-4D97-AF65-F5344CB8AC3E}">
        <p14:creationId xmlns:p14="http://schemas.microsoft.com/office/powerpoint/2010/main" val="3499734340"/>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el, tekst og billede bund">
    <p:spTree>
      <p:nvGrpSpPr>
        <p:cNvPr id="1" name=""/>
        <p:cNvGrpSpPr/>
        <p:nvPr/>
      </p:nvGrpSpPr>
      <p:grpSpPr>
        <a:xfrm>
          <a:off x="0" y="0"/>
          <a:ext cx="0" cy="0"/>
          <a:chOff x="0" y="0"/>
          <a:chExt cx="0" cy="0"/>
        </a:xfrm>
      </p:grpSpPr>
      <p:sp>
        <p:nvSpPr>
          <p:cNvPr id="1032" name="Shape 1032"/>
          <p:cNvSpPr>
            <a:spLocks noGrp="1"/>
          </p:cNvSpPr>
          <p:nvPr>
            <p:ph type="title" hasCustomPrompt="1"/>
          </p:nvPr>
        </p:nvSpPr>
        <p:spPr>
          <a:xfrm>
            <a:off x="732166" y="655610"/>
            <a:ext cx="10733003" cy="560712"/>
          </a:xfrm>
          <a:prstGeom prst="rect">
            <a:avLst/>
          </a:prstGeom>
        </p:spPr>
        <p:txBody>
          <a:bodyPr lIns="0" tIns="0" rIns="0" bIns="0" anchor="t">
            <a:noAutofit/>
          </a:bodyPr>
          <a:lstStyle>
            <a:lvl1pPr>
              <a:defRPr sz="3300" b="1" i="0">
                <a:solidFill>
                  <a:srgbClr val="000000"/>
                </a:solidFill>
                <a:latin typeface="+mj-lt"/>
                <a:ea typeface="Inter" panose="020B0502030000000004" pitchFamily="34" charset="0"/>
                <a:cs typeface="Segoe UI" panose="020B0502040204020203" pitchFamily="34" charset="0"/>
              </a:defRPr>
            </a:lvl1pPr>
          </a:lstStyle>
          <a:p>
            <a:r>
              <a:rPr lang="da-DK" noProof="0" dirty="0"/>
              <a:t>Overskrift	</a:t>
            </a:r>
          </a:p>
        </p:txBody>
      </p:sp>
      <p:sp>
        <p:nvSpPr>
          <p:cNvPr id="3" name="Pladsholder til tekst 2">
            <a:extLst>
              <a:ext uri="{FF2B5EF4-FFF2-40B4-BE49-F238E27FC236}">
                <a16:creationId xmlns:a16="http://schemas.microsoft.com/office/drawing/2014/main" id="{734005D5-500C-2547-B140-067EB39CC93C}"/>
              </a:ext>
            </a:extLst>
          </p:cNvPr>
          <p:cNvSpPr>
            <a:spLocks noGrp="1"/>
          </p:cNvSpPr>
          <p:nvPr>
            <p:ph type="body" sz="quarter" idx="10" hasCustomPrompt="1"/>
          </p:nvPr>
        </p:nvSpPr>
        <p:spPr>
          <a:xfrm>
            <a:off x="732166" y="1566000"/>
            <a:ext cx="10733003" cy="2346769"/>
          </a:xfrm>
          <a:prstGeom prst="rect">
            <a:avLst/>
          </a:prstGeom>
        </p:spPr>
        <p:txBody>
          <a:bodyPr anchor="t">
            <a:noAutofit/>
          </a:bodyPr>
          <a:lstStyle>
            <a:lvl1pPr marL="0" indent="0">
              <a:lnSpc>
                <a:spcPct val="100000"/>
              </a:lnSpc>
              <a:buNone/>
              <a:defRPr sz="1800">
                <a:solidFill>
                  <a:srgbClr val="000000"/>
                </a:solidFill>
                <a:latin typeface="+mn-lt"/>
                <a:cs typeface="Segoe UI" panose="020B0502040204020203" pitchFamily="34" charset="0"/>
              </a:defRPr>
            </a:lvl1pPr>
            <a:lvl2pPr marL="317500" indent="0">
              <a:lnSpc>
                <a:spcPct val="100000"/>
              </a:lnSpc>
              <a:buNone/>
              <a:defRPr sz="1600"/>
            </a:lvl2pPr>
            <a:lvl3pPr marL="635000" indent="0">
              <a:lnSpc>
                <a:spcPct val="100000"/>
              </a:lnSpc>
              <a:buNone/>
              <a:defRPr sz="1400"/>
            </a:lvl3pPr>
            <a:lvl4pPr marL="952500" indent="0">
              <a:lnSpc>
                <a:spcPct val="100000"/>
              </a:lnSpc>
              <a:buNone/>
              <a:defRPr sz="1800"/>
            </a:lvl4pPr>
            <a:lvl5pPr marL="1270000" indent="0">
              <a:lnSpc>
                <a:spcPct val="100000"/>
              </a:lnSpc>
              <a:buNone/>
              <a:defRPr sz="1800"/>
            </a:lvl5pPr>
          </a:lstStyle>
          <a:p>
            <a:pPr lvl="0"/>
            <a:r>
              <a:rPr lang="da-DK" noProof="0" dirty="0"/>
              <a:t>Tekst</a:t>
            </a:r>
          </a:p>
        </p:txBody>
      </p:sp>
      <p:sp>
        <p:nvSpPr>
          <p:cNvPr id="4" name="Shape 363"/>
          <p:cNvSpPr>
            <a:spLocks noGrp="1"/>
          </p:cNvSpPr>
          <p:nvPr>
            <p:ph type="pic" sz="half" idx="13" hasCustomPrompt="1"/>
          </p:nvPr>
        </p:nvSpPr>
        <p:spPr>
          <a:xfrm>
            <a:off x="-1" y="4574192"/>
            <a:ext cx="12192100" cy="2283809"/>
          </a:xfrm>
          <a:prstGeom prst="rect">
            <a:avLst/>
          </a:prstGeom>
          <a:solidFill>
            <a:schemeClr val="bg1">
              <a:lumMod val="95000"/>
            </a:schemeClr>
          </a:solidFill>
        </p:spPr>
        <p:txBody>
          <a:bodyPr lIns="91439" tIns="45719" rIns="91439" bIns="45719" anchor="t">
            <a:noAutofit/>
          </a:bodyPr>
          <a:lstStyle>
            <a:lvl1pPr marL="0" marR="0" indent="0" algn="l" defTabSz="412750" eaLnBrk="1" fontAlgn="auto" latinLnBrk="0" hangingPunct="1">
              <a:lnSpc>
                <a:spcPct val="120000"/>
              </a:lnSpc>
              <a:spcBef>
                <a:spcPts val="2600"/>
              </a:spcBef>
              <a:spcAft>
                <a:spcPts val="0"/>
              </a:spcAft>
              <a:buClrTx/>
              <a:buSzPct val="75000"/>
              <a:buFontTx/>
              <a:buNone/>
              <a:tabLst/>
              <a:defRPr b="0" i="0">
                <a:solidFill>
                  <a:srgbClr val="000000"/>
                </a:solidFill>
                <a:latin typeface="+mn-lt"/>
                <a:ea typeface="Inter" panose="020B0502030000000004" pitchFamily="34" charset="0"/>
                <a:cs typeface="Segoe UI" panose="020B0502040204020203" pitchFamily="34" charset="0"/>
              </a:defRPr>
            </a:lvl1pPr>
          </a:lstStyle>
          <a:p>
            <a:r>
              <a:rPr lang="da-DK" noProof="0" dirty="0"/>
              <a:t>Billede</a:t>
            </a:r>
          </a:p>
        </p:txBody>
      </p:sp>
      <p:pic>
        <p:nvPicPr>
          <p:cNvPr id="5" name="Grafik 3">
            <a:extLst>
              <a:ext uri="{FF2B5EF4-FFF2-40B4-BE49-F238E27FC236}">
                <a16:creationId xmlns:a16="http://schemas.microsoft.com/office/drawing/2014/main" id="{A3ADCD01-2AFF-614B-4935-5B518C8FA5DF}"/>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910695" y="6005272"/>
            <a:ext cx="1078582" cy="739028"/>
          </a:xfrm>
          <a:prstGeom prst="rect">
            <a:avLst/>
          </a:prstGeom>
        </p:spPr>
      </p:pic>
      <p:sp>
        <p:nvSpPr>
          <p:cNvPr id="2" name="Pladsholder til tekst 5">
            <a:extLst>
              <a:ext uri="{FF2B5EF4-FFF2-40B4-BE49-F238E27FC236}">
                <a16:creationId xmlns:a16="http://schemas.microsoft.com/office/drawing/2014/main" id="{CB2BEB12-F887-0D6A-0A16-9E428F5F2B3E}"/>
              </a:ext>
            </a:extLst>
          </p:cNvPr>
          <p:cNvSpPr>
            <a:spLocks noGrp="1"/>
          </p:cNvSpPr>
          <p:nvPr>
            <p:ph type="body" sz="quarter" idx="14" hasCustomPrompt="1"/>
          </p:nvPr>
        </p:nvSpPr>
        <p:spPr>
          <a:xfrm>
            <a:off x="732166" y="4078796"/>
            <a:ext cx="5292000" cy="172537"/>
          </a:xfrm>
          <a:prstGeom prst="rect">
            <a:avLst/>
          </a:prstGeom>
        </p:spPr>
        <p:txBody>
          <a:bodyPr/>
          <a:lstStyle>
            <a:lvl1pPr marL="0" indent="0">
              <a:buFontTx/>
              <a:buNone/>
              <a:defRPr sz="1100" i="1">
                <a:solidFill>
                  <a:srgbClr val="000000"/>
                </a:solidFill>
                <a:latin typeface="Segoe UI Light" panose="020B0502040204020203" pitchFamily="34" charset="0"/>
                <a:cs typeface="Segoe UI Light" panose="020B0502040204020203" pitchFamily="34" charset="0"/>
              </a:defRPr>
            </a:lvl1pPr>
            <a:lvl2pPr marL="180000" indent="0">
              <a:buNone/>
              <a:defRPr/>
            </a:lvl2pPr>
          </a:lstStyle>
          <a:p>
            <a:pPr lvl="0"/>
            <a:r>
              <a:rPr lang="da-DK" dirty="0"/>
              <a:t>Kilde</a:t>
            </a:r>
          </a:p>
        </p:txBody>
      </p:sp>
      <p:grpSp>
        <p:nvGrpSpPr>
          <p:cNvPr id="7" name="Gruppe 6"/>
          <p:cNvGrpSpPr/>
          <p:nvPr userDrawn="1"/>
        </p:nvGrpSpPr>
        <p:grpSpPr>
          <a:xfrm>
            <a:off x="-2605293" y="1558131"/>
            <a:ext cx="2160000" cy="4320000"/>
            <a:chOff x="-2272805" y="-11575"/>
            <a:chExt cx="2160000" cy="4320000"/>
          </a:xfrm>
        </p:grpSpPr>
        <p:pic>
          <p:nvPicPr>
            <p:cNvPr id="8" name="Billede 25"/>
            <p:cNvPicPr>
              <a:picLocks noChangeAspect="1"/>
            </p:cNvPicPr>
            <p:nvPr/>
          </p:nvPicPr>
          <p:blipFill>
            <a:blip r:embed="rId4"/>
            <a:stretch>
              <a:fillRect/>
            </a:stretch>
          </p:blipFill>
          <p:spPr>
            <a:xfrm>
              <a:off x="-472805" y="246646"/>
              <a:ext cx="360000" cy="385115"/>
            </a:xfrm>
            <a:prstGeom prst="rect">
              <a:avLst/>
            </a:prstGeom>
          </p:spPr>
        </p:pic>
        <p:pic>
          <p:nvPicPr>
            <p:cNvPr id="9" name="Billede 36"/>
            <p:cNvPicPr>
              <a:picLocks noChangeAspect="1"/>
            </p:cNvPicPr>
            <p:nvPr/>
          </p:nvPicPr>
          <p:blipFill>
            <a:blip r:embed="rId5"/>
            <a:stretch>
              <a:fillRect/>
            </a:stretch>
          </p:blipFill>
          <p:spPr>
            <a:xfrm>
              <a:off x="-472805" y="1125489"/>
              <a:ext cx="360000" cy="343255"/>
            </a:xfrm>
            <a:prstGeom prst="rect">
              <a:avLst/>
            </a:prstGeom>
          </p:spPr>
        </p:pic>
        <p:pic>
          <p:nvPicPr>
            <p:cNvPr id="10" name="Billede 37"/>
            <p:cNvPicPr>
              <a:picLocks noChangeAspect="1"/>
            </p:cNvPicPr>
            <p:nvPr/>
          </p:nvPicPr>
          <p:blipFill>
            <a:blip r:embed="rId6"/>
            <a:stretch>
              <a:fillRect/>
            </a:stretch>
          </p:blipFill>
          <p:spPr>
            <a:xfrm>
              <a:off x="-472805" y="1893415"/>
              <a:ext cx="360000" cy="369231"/>
            </a:xfrm>
            <a:prstGeom prst="rect">
              <a:avLst/>
            </a:prstGeom>
          </p:spPr>
        </p:pic>
        <p:sp>
          <p:nvSpPr>
            <p:cNvPr id="11" name="Text Box 48">
              <a:extLst>
                <a:ext uri="{FF2B5EF4-FFF2-40B4-BE49-F238E27FC236}">
                  <a16:creationId xmlns:a16="http://schemas.microsoft.com/office/drawing/2014/main" id="{A74A57FE-ADEE-778E-61CB-9508D6E0FC53}"/>
                </a:ext>
              </a:extLst>
            </p:cNvPr>
            <p:cNvSpPr txBox="1">
              <a:spLocks noChangeArrowheads="1"/>
            </p:cNvSpPr>
            <p:nvPr userDrawn="1"/>
          </p:nvSpPr>
          <p:spPr bwMode="auto">
            <a:xfrm>
              <a:off x="-2272805" y="-11575"/>
              <a:ext cx="1800000" cy="43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72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Aft>
                  <a:spcPts val="300"/>
                </a:spcAft>
                <a:defRPr/>
              </a:pPr>
              <a:r>
                <a:rPr lang="da-DK" sz="1000" b="1" noProof="1">
                  <a:solidFill>
                    <a:schemeClr val="tx1"/>
                  </a:solidFill>
                  <a:latin typeface="+mn-lt"/>
                  <a:cs typeface="Arial" panose="020B0604020202020204" pitchFamily="34" charset="0"/>
                </a:rPr>
                <a:t>Indsæt billede</a:t>
              </a:r>
              <a:br>
                <a:rPr lang="da-DK" sz="1000" b="1" noProof="1">
                  <a:solidFill>
                    <a:schemeClr val="tx1"/>
                  </a:solidFill>
                  <a:latin typeface="+mn-lt"/>
                  <a:cs typeface="Arial" panose="020B0604020202020204" pitchFamily="34" charset="0"/>
                </a:rPr>
              </a:br>
              <a:r>
                <a:rPr lang="da-DK" sz="1000" noProof="1">
                  <a:solidFill>
                    <a:schemeClr val="tx1"/>
                  </a:solidFill>
                  <a:latin typeface="+mn-lt"/>
                  <a:cs typeface="Arial" panose="020B0604020202020204" pitchFamily="34" charset="0"/>
                </a:rPr>
                <a:t>Klik på ikonet i midten af boksen for at indsætte et billede, der passer til dit emne. </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Find VIVEs fotoarkiv her:</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M:\Designbibliotek\Foto</a:t>
              </a:r>
            </a:p>
            <a:p>
              <a:pPr eaLnBrk="1" hangingPunct="1">
                <a:lnSpc>
                  <a:spcPct val="90000"/>
                </a:lnSpc>
                <a:spcAft>
                  <a:spcPts val="300"/>
                </a:spcAft>
                <a:defRPr/>
              </a:pP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Beskær billede</a:t>
              </a:r>
              <a:br>
                <a:rPr lang="da-DK" sz="1000" b="1" noProof="1">
                  <a:solidFill>
                    <a:schemeClr val="tx1"/>
                  </a:solidFill>
                  <a:latin typeface="+mn-lt"/>
                  <a:cs typeface="Arial" panose="020B0604020202020204" pitchFamily="34" charset="0"/>
                </a:rPr>
              </a:br>
              <a:r>
                <a:rPr lang="da-DK" sz="1000" b="1" noProof="1">
                  <a:solidFill>
                    <a:schemeClr val="tx1"/>
                  </a:solidFill>
                  <a:latin typeface="+mn-lt"/>
                  <a:cs typeface="Arial" panose="020B0604020202020204" pitchFamily="34" charset="0"/>
                </a:rPr>
                <a:t>1</a:t>
              </a:r>
              <a:r>
                <a:rPr lang="da-DK" sz="1000" noProof="1">
                  <a:solidFill>
                    <a:schemeClr val="tx1"/>
                  </a:solidFill>
                  <a:latin typeface="+mn-lt"/>
                  <a:cs typeface="Arial" panose="020B0604020202020204" pitchFamily="34" charset="0"/>
                </a:rPr>
                <a:t>. Klik Formatér </a:t>
              </a:r>
              <a:r>
                <a:rPr lang="da-DK" sz="1000" noProof="1">
                  <a:solidFill>
                    <a:schemeClr val="tx1"/>
                  </a:solidFill>
                  <a:latin typeface="+mn-lt"/>
                  <a:cs typeface="Arial" panose="020B0604020202020204" pitchFamily="34" charset="0"/>
                  <a:sym typeface="Wingdings" panose="05000000000000000000" pitchFamily="2" charset="2"/>
                </a:rPr>
                <a:t> </a:t>
              </a:r>
              <a:r>
                <a:rPr lang="da-DK" sz="1000" b="1" noProof="1">
                  <a:solidFill>
                    <a:schemeClr val="tx1"/>
                  </a:solidFill>
                  <a:latin typeface="+mn-lt"/>
                  <a:cs typeface="Arial" panose="020B0604020202020204" pitchFamily="34" charset="0"/>
                </a:rPr>
                <a:t>Beskær</a:t>
              </a:r>
              <a:r>
                <a:rPr lang="da-DK" sz="1000" noProof="1">
                  <a:solidFill>
                    <a:schemeClr val="tx1"/>
                  </a:solidFill>
                  <a:latin typeface="+mn-lt"/>
                  <a:cs typeface="Arial" panose="020B0604020202020204" pitchFamily="34" charset="0"/>
                </a:rPr>
                <a:t> for at ændre billedets udsnit</a:t>
              </a:r>
              <a:r>
                <a:rPr lang="da-DK" sz="1000" baseline="0" noProof="1">
                  <a:solidFill>
                    <a:schemeClr val="tx1"/>
                  </a:solidFill>
                  <a:latin typeface="+mn-lt"/>
                  <a:cs typeface="Arial" panose="020B0604020202020204" pitchFamily="34" charset="0"/>
                </a:rPr>
                <a:t> eller </a:t>
              </a:r>
              <a:r>
                <a:rPr lang="da-DK" sz="1000" noProof="1">
                  <a:solidFill>
                    <a:schemeClr val="tx1"/>
                  </a:solidFill>
                  <a:latin typeface="+mn-lt"/>
                  <a:cs typeface="Arial" panose="020B0604020202020204" pitchFamily="34" charset="0"/>
                </a:rPr>
                <a:t>størrelse.</a:t>
              </a:r>
            </a:p>
            <a:p>
              <a:pPr eaLnBrk="1" hangingPunct="1">
                <a:lnSpc>
                  <a:spcPct val="90000"/>
                </a:lnSpc>
                <a:spcAft>
                  <a:spcPts val="300"/>
                </a:spcAft>
                <a:defRPr/>
              </a:pP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Skalér billede</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Hold </a:t>
              </a:r>
              <a:r>
                <a:rPr lang="da-DK" sz="1000" b="1" noProof="1">
                  <a:solidFill>
                    <a:schemeClr val="tx1"/>
                  </a:solidFill>
                  <a:latin typeface="+mn-lt"/>
                  <a:cs typeface="Arial" panose="020B0604020202020204" pitchFamily="34" charset="0"/>
                </a:rPr>
                <a:t>SHIFT</a:t>
              </a:r>
              <a:r>
                <a:rPr lang="da-DK" sz="1000" noProof="1">
                  <a:solidFill>
                    <a:schemeClr val="tx1"/>
                  </a:solidFill>
                  <a:latin typeface="+mn-lt"/>
                  <a:cs typeface="Arial" panose="020B0604020202020204" pitchFamily="34" charset="0"/>
                </a:rPr>
                <a:t>-knappen nede, mens du trækker i billedets hjørner. Så bevarer</a:t>
              </a:r>
              <a:r>
                <a:rPr lang="da-DK" sz="1000" baseline="0" noProof="1">
                  <a:solidFill>
                    <a:schemeClr val="tx1"/>
                  </a:solidFill>
                  <a:latin typeface="+mn-lt"/>
                  <a:cs typeface="Arial" panose="020B0604020202020204" pitchFamily="34" charset="0"/>
                </a:rPr>
                <a:t> du proportionerne i billedet.</a:t>
              </a: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endParaRPr lang="da-DK" sz="1000" b="1"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Tip: </a:t>
              </a:r>
              <a:r>
                <a:rPr lang="da-DK" sz="1000" noProof="1">
                  <a:solidFill>
                    <a:schemeClr val="tx1"/>
                  </a:solidFill>
                  <a:latin typeface="+mn-lt"/>
                  <a:cs typeface="Arial" panose="020B0604020202020204" pitchFamily="34" charset="0"/>
                </a:rPr>
                <a:t>Hvis du sletter billedet og indsætter et nyt, kan billedet lægge sig foran tekst og grafik. Hvis dette sker, skal du vælge billedet, højreklikke og vælge </a:t>
              </a:r>
              <a:r>
                <a:rPr lang="da-DK" sz="1000" b="1" noProof="1">
                  <a:solidFill>
                    <a:schemeClr val="tx1"/>
                  </a:solidFill>
                  <a:latin typeface="+mn-lt"/>
                  <a:cs typeface="Arial" panose="020B0604020202020204" pitchFamily="34" charset="0"/>
                </a:rPr>
                <a:t>Placer bagerst</a:t>
              </a:r>
            </a:p>
            <a:p>
              <a:pPr eaLnBrk="1" hangingPunct="1">
                <a:lnSpc>
                  <a:spcPct val="90000"/>
                </a:lnSpc>
                <a:spcAft>
                  <a:spcPts val="300"/>
                </a:spcAft>
                <a:defRPr/>
              </a:pPr>
              <a:endParaRPr lang="da-DK" sz="1000" b="0" noProof="1">
                <a:solidFill>
                  <a:schemeClr val="tx1"/>
                </a:solidFill>
                <a:latin typeface="+mn-lt"/>
                <a:cs typeface="Arial" panose="020B0604020202020204" pitchFamily="34" charset="0"/>
              </a:endParaRPr>
            </a:p>
            <a:p>
              <a:pPr eaLnBrk="1" hangingPunct="1">
                <a:lnSpc>
                  <a:spcPct val="90000"/>
                </a:lnSpc>
                <a:spcAft>
                  <a:spcPts val="300"/>
                </a:spcAft>
                <a:defRPr/>
              </a:pPr>
              <a:endParaRPr lang="da-DK" sz="1000" b="0" noProof="1">
                <a:solidFill>
                  <a:schemeClr val="bg1"/>
                </a:solidFill>
                <a:latin typeface="+mn-lt"/>
                <a:cs typeface="Arial" panose="020B0604020202020204" pitchFamily="34" charset="0"/>
              </a:endParaRPr>
            </a:p>
          </p:txBody>
        </p:sp>
        <p:pic>
          <p:nvPicPr>
            <p:cNvPr id="12" name="Billede 25">
              <a:extLst>
                <a:ext uri="{FF2B5EF4-FFF2-40B4-BE49-F238E27FC236}">
                  <a16:creationId xmlns:a16="http://schemas.microsoft.com/office/drawing/2014/main" id="{58349D72-5C1D-0C7A-E004-CDACE43F5168}"/>
                </a:ext>
              </a:extLst>
            </p:cNvPr>
            <p:cNvPicPr>
              <a:picLocks noChangeAspect="1"/>
            </p:cNvPicPr>
            <p:nvPr userDrawn="1"/>
          </p:nvPicPr>
          <p:blipFill>
            <a:blip r:embed="rId4"/>
            <a:stretch>
              <a:fillRect/>
            </a:stretch>
          </p:blipFill>
          <p:spPr>
            <a:xfrm>
              <a:off x="-472805" y="246646"/>
              <a:ext cx="360000" cy="385115"/>
            </a:xfrm>
            <a:prstGeom prst="rect">
              <a:avLst/>
            </a:prstGeom>
          </p:spPr>
        </p:pic>
        <p:pic>
          <p:nvPicPr>
            <p:cNvPr id="13" name="Billede 36">
              <a:extLst>
                <a:ext uri="{FF2B5EF4-FFF2-40B4-BE49-F238E27FC236}">
                  <a16:creationId xmlns:a16="http://schemas.microsoft.com/office/drawing/2014/main" id="{6B5E6D29-0281-12EF-5197-FDAB1E9F3C83}"/>
                </a:ext>
              </a:extLst>
            </p:cNvPr>
            <p:cNvPicPr>
              <a:picLocks noChangeAspect="1"/>
            </p:cNvPicPr>
            <p:nvPr userDrawn="1"/>
          </p:nvPicPr>
          <p:blipFill>
            <a:blip r:embed="rId5"/>
            <a:stretch>
              <a:fillRect/>
            </a:stretch>
          </p:blipFill>
          <p:spPr>
            <a:xfrm>
              <a:off x="-472805" y="1125489"/>
              <a:ext cx="360000" cy="343255"/>
            </a:xfrm>
            <a:prstGeom prst="rect">
              <a:avLst/>
            </a:prstGeom>
          </p:spPr>
        </p:pic>
        <p:pic>
          <p:nvPicPr>
            <p:cNvPr id="14" name="Billede 37">
              <a:extLst>
                <a:ext uri="{FF2B5EF4-FFF2-40B4-BE49-F238E27FC236}">
                  <a16:creationId xmlns:a16="http://schemas.microsoft.com/office/drawing/2014/main" id="{37C97A0F-3755-C3B4-075E-6B3182572951}"/>
                </a:ext>
              </a:extLst>
            </p:cNvPr>
            <p:cNvPicPr>
              <a:picLocks noChangeAspect="1"/>
            </p:cNvPicPr>
            <p:nvPr userDrawn="1"/>
          </p:nvPicPr>
          <p:blipFill>
            <a:blip r:embed="rId6"/>
            <a:stretch>
              <a:fillRect/>
            </a:stretch>
          </p:blipFill>
          <p:spPr>
            <a:xfrm>
              <a:off x="-472805" y="1893415"/>
              <a:ext cx="360000" cy="369231"/>
            </a:xfrm>
            <a:prstGeom prst="rect">
              <a:avLst/>
            </a:prstGeom>
          </p:spPr>
        </p:pic>
      </p:grpSp>
    </p:spTree>
    <p:extLst>
      <p:ext uri="{BB962C8B-B14F-4D97-AF65-F5344CB8AC3E}">
        <p14:creationId xmlns:p14="http://schemas.microsoft.com/office/powerpoint/2010/main" val="1486059123"/>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Titel, tekst og billede top">
    <p:spTree>
      <p:nvGrpSpPr>
        <p:cNvPr id="1" name=""/>
        <p:cNvGrpSpPr/>
        <p:nvPr/>
      </p:nvGrpSpPr>
      <p:grpSpPr>
        <a:xfrm>
          <a:off x="0" y="0"/>
          <a:ext cx="0" cy="0"/>
          <a:chOff x="0" y="0"/>
          <a:chExt cx="0" cy="0"/>
        </a:xfrm>
      </p:grpSpPr>
      <p:sp>
        <p:nvSpPr>
          <p:cNvPr id="363" name="Shape 363"/>
          <p:cNvSpPr>
            <a:spLocks noGrp="1"/>
          </p:cNvSpPr>
          <p:nvPr>
            <p:ph type="pic" sz="half" idx="13" hasCustomPrompt="1"/>
          </p:nvPr>
        </p:nvSpPr>
        <p:spPr>
          <a:xfrm>
            <a:off x="-1" y="-17631"/>
            <a:ext cx="12192100" cy="2283809"/>
          </a:xfrm>
          <a:prstGeom prst="rect">
            <a:avLst/>
          </a:prstGeom>
          <a:solidFill>
            <a:schemeClr val="bg1">
              <a:lumMod val="95000"/>
            </a:schemeClr>
          </a:solidFill>
        </p:spPr>
        <p:txBody>
          <a:bodyPr lIns="91439" tIns="45719" rIns="91439" bIns="45719" anchor="t">
            <a:noAutofit/>
          </a:bodyPr>
          <a:lstStyle>
            <a:lvl1pPr marL="0" marR="0" indent="0" algn="l" defTabSz="412750" eaLnBrk="1" fontAlgn="auto" latinLnBrk="0" hangingPunct="1">
              <a:lnSpc>
                <a:spcPct val="120000"/>
              </a:lnSpc>
              <a:spcBef>
                <a:spcPts val="2600"/>
              </a:spcBef>
              <a:spcAft>
                <a:spcPts val="0"/>
              </a:spcAft>
              <a:buClrTx/>
              <a:buSzPct val="75000"/>
              <a:buFontTx/>
              <a:buNone/>
              <a:tabLst/>
              <a:defRPr b="0" i="0">
                <a:solidFill>
                  <a:srgbClr val="000000"/>
                </a:solidFill>
                <a:latin typeface="+mn-lt"/>
                <a:ea typeface="Inter" panose="020B0502030000000004" pitchFamily="34" charset="0"/>
                <a:cs typeface="Segoe UI" panose="020B0502040204020203" pitchFamily="34" charset="0"/>
              </a:defRPr>
            </a:lvl1pPr>
          </a:lstStyle>
          <a:p>
            <a:r>
              <a:rPr lang="da-DK" noProof="0" dirty="0"/>
              <a:t>Billede</a:t>
            </a:r>
          </a:p>
        </p:txBody>
      </p:sp>
      <p:sp>
        <p:nvSpPr>
          <p:cNvPr id="2" name="Titel 1"/>
          <p:cNvSpPr>
            <a:spLocks noGrp="1"/>
          </p:cNvSpPr>
          <p:nvPr>
            <p:ph type="title" hasCustomPrompt="1"/>
          </p:nvPr>
        </p:nvSpPr>
        <p:spPr>
          <a:xfrm>
            <a:off x="732167" y="2662659"/>
            <a:ext cx="4680007" cy="3157570"/>
          </a:xfrm>
          <a:prstGeom prst="rect">
            <a:avLst/>
          </a:prstGeom>
        </p:spPr>
        <p:txBody>
          <a:bodyPr/>
          <a:lstStyle>
            <a:lvl1pPr>
              <a:defRPr>
                <a:solidFill>
                  <a:srgbClr val="000000"/>
                </a:solidFill>
                <a:latin typeface="+mj-lt"/>
                <a:cs typeface="Segoe UI" panose="020B0502040204020203" pitchFamily="34" charset="0"/>
              </a:defRPr>
            </a:lvl1pPr>
          </a:lstStyle>
          <a:p>
            <a:r>
              <a:rPr lang="da-DK" dirty="0"/>
              <a:t>Overskrift</a:t>
            </a:r>
          </a:p>
        </p:txBody>
      </p:sp>
      <p:sp>
        <p:nvSpPr>
          <p:cNvPr id="22" name="Pladsholder til tekst 2">
            <a:extLst>
              <a:ext uri="{FF2B5EF4-FFF2-40B4-BE49-F238E27FC236}">
                <a16:creationId xmlns:a16="http://schemas.microsoft.com/office/drawing/2014/main" id="{603E00D8-5F1B-924E-87D4-4FF40B64737E}"/>
              </a:ext>
            </a:extLst>
          </p:cNvPr>
          <p:cNvSpPr>
            <a:spLocks noGrp="1"/>
          </p:cNvSpPr>
          <p:nvPr>
            <p:ph type="body" sz="quarter" idx="10" hasCustomPrompt="1"/>
          </p:nvPr>
        </p:nvSpPr>
        <p:spPr>
          <a:xfrm>
            <a:off x="6138523" y="2662660"/>
            <a:ext cx="5320859" cy="3157570"/>
          </a:xfrm>
          <a:prstGeom prst="rect">
            <a:avLst/>
          </a:prstGeom>
        </p:spPr>
        <p:txBody>
          <a:bodyPr lIns="0" tIns="0" rIns="0" numCol="1" spcCol="684000" anchor="t">
            <a:noAutofit/>
          </a:bodyPr>
          <a:lstStyle>
            <a:lvl1pPr marL="0" indent="0">
              <a:lnSpc>
                <a:spcPct val="100000"/>
              </a:lnSpc>
              <a:buNone/>
              <a:defRPr sz="1800" b="0" spc="0">
                <a:solidFill>
                  <a:srgbClr val="000000"/>
                </a:solidFill>
                <a:latin typeface="+mn-lt"/>
                <a:cs typeface="Segoe UI" panose="020B0502040204020203" pitchFamily="34" charset="0"/>
              </a:defRPr>
            </a:lvl1pPr>
            <a:lvl2pPr marL="317500" indent="0">
              <a:lnSpc>
                <a:spcPct val="100000"/>
              </a:lnSpc>
              <a:buNone/>
              <a:defRPr sz="1800" b="0" spc="0">
                <a:latin typeface="+mn-lt"/>
              </a:defRPr>
            </a:lvl2pPr>
            <a:lvl3pPr marL="635000" indent="0">
              <a:lnSpc>
                <a:spcPct val="100000"/>
              </a:lnSpc>
              <a:buNone/>
              <a:defRPr sz="1800" b="0" spc="0">
                <a:latin typeface="+mn-lt"/>
              </a:defRPr>
            </a:lvl3pPr>
            <a:lvl4pPr marL="952500" indent="0">
              <a:lnSpc>
                <a:spcPct val="100000"/>
              </a:lnSpc>
              <a:buNone/>
              <a:defRPr sz="1800" spc="0"/>
            </a:lvl4pPr>
            <a:lvl5pPr marL="1270000" indent="0">
              <a:lnSpc>
                <a:spcPct val="100000"/>
              </a:lnSpc>
              <a:buNone/>
              <a:defRPr sz="1800" spc="0"/>
            </a:lvl5pPr>
          </a:lstStyle>
          <a:p>
            <a:pPr lvl="0"/>
            <a:r>
              <a:rPr lang="da-DK" noProof="0" dirty="0"/>
              <a:t>Tekst</a:t>
            </a:r>
          </a:p>
        </p:txBody>
      </p:sp>
      <p:pic>
        <p:nvPicPr>
          <p:cNvPr id="18" name="Grafik 3">
            <a:extLst>
              <a:ext uri="{FF2B5EF4-FFF2-40B4-BE49-F238E27FC236}">
                <a16:creationId xmlns:a16="http://schemas.microsoft.com/office/drawing/2014/main" id="{A3ADCD01-2AFF-614B-4935-5B518C8FA5DF}"/>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910695" y="6005272"/>
            <a:ext cx="1078582" cy="739028"/>
          </a:xfrm>
          <a:prstGeom prst="rect">
            <a:avLst/>
          </a:prstGeom>
        </p:spPr>
      </p:pic>
      <p:sp>
        <p:nvSpPr>
          <p:cNvPr id="4" name="Pladsholder til tekst 5">
            <a:extLst>
              <a:ext uri="{FF2B5EF4-FFF2-40B4-BE49-F238E27FC236}">
                <a16:creationId xmlns:a16="http://schemas.microsoft.com/office/drawing/2014/main" id="{997B3615-27E1-343C-B837-D5DC267A6778}"/>
              </a:ext>
            </a:extLst>
          </p:cNvPr>
          <p:cNvSpPr>
            <a:spLocks noGrp="1"/>
          </p:cNvSpPr>
          <p:nvPr>
            <p:ph type="body" sz="quarter" idx="11" hasCustomPrompt="1"/>
          </p:nvPr>
        </p:nvSpPr>
        <p:spPr>
          <a:xfrm>
            <a:off x="716400" y="6471911"/>
            <a:ext cx="5291855" cy="172537"/>
          </a:xfrm>
          <a:prstGeom prst="rect">
            <a:avLst/>
          </a:prstGeom>
        </p:spPr>
        <p:txBody>
          <a:bodyPr/>
          <a:lstStyle>
            <a:lvl1pPr marL="0" indent="0">
              <a:buFontTx/>
              <a:buNone/>
              <a:defRPr sz="1100" i="1">
                <a:solidFill>
                  <a:srgbClr val="000000"/>
                </a:solidFill>
                <a:latin typeface="Segoe UI Light" panose="020B0502040204020203" pitchFamily="34" charset="0"/>
                <a:cs typeface="Segoe UI Light" panose="020B0502040204020203" pitchFamily="34" charset="0"/>
              </a:defRPr>
            </a:lvl1pPr>
            <a:lvl2pPr marL="180000" indent="0">
              <a:buNone/>
              <a:defRPr/>
            </a:lvl2pPr>
          </a:lstStyle>
          <a:p>
            <a:pPr lvl="0"/>
            <a:r>
              <a:rPr lang="da-DK" dirty="0"/>
              <a:t>Kilde</a:t>
            </a:r>
          </a:p>
        </p:txBody>
      </p:sp>
      <p:grpSp>
        <p:nvGrpSpPr>
          <p:cNvPr id="19" name="Gruppe 18"/>
          <p:cNvGrpSpPr/>
          <p:nvPr userDrawn="1"/>
        </p:nvGrpSpPr>
        <p:grpSpPr>
          <a:xfrm>
            <a:off x="-2605293" y="1558131"/>
            <a:ext cx="2160000" cy="4320000"/>
            <a:chOff x="-2272805" y="-11575"/>
            <a:chExt cx="2160000" cy="4320000"/>
          </a:xfrm>
        </p:grpSpPr>
        <p:pic>
          <p:nvPicPr>
            <p:cNvPr id="20" name="Billede 25"/>
            <p:cNvPicPr>
              <a:picLocks noChangeAspect="1"/>
            </p:cNvPicPr>
            <p:nvPr/>
          </p:nvPicPr>
          <p:blipFill>
            <a:blip r:embed="rId4"/>
            <a:stretch>
              <a:fillRect/>
            </a:stretch>
          </p:blipFill>
          <p:spPr>
            <a:xfrm>
              <a:off x="-472805" y="246646"/>
              <a:ext cx="360000" cy="385115"/>
            </a:xfrm>
            <a:prstGeom prst="rect">
              <a:avLst/>
            </a:prstGeom>
          </p:spPr>
        </p:pic>
        <p:pic>
          <p:nvPicPr>
            <p:cNvPr id="21" name="Billede 36"/>
            <p:cNvPicPr>
              <a:picLocks noChangeAspect="1"/>
            </p:cNvPicPr>
            <p:nvPr/>
          </p:nvPicPr>
          <p:blipFill>
            <a:blip r:embed="rId5"/>
            <a:stretch>
              <a:fillRect/>
            </a:stretch>
          </p:blipFill>
          <p:spPr>
            <a:xfrm>
              <a:off x="-472805" y="1125489"/>
              <a:ext cx="360000" cy="343255"/>
            </a:xfrm>
            <a:prstGeom prst="rect">
              <a:avLst/>
            </a:prstGeom>
          </p:spPr>
        </p:pic>
        <p:pic>
          <p:nvPicPr>
            <p:cNvPr id="23" name="Billede 37"/>
            <p:cNvPicPr>
              <a:picLocks noChangeAspect="1"/>
            </p:cNvPicPr>
            <p:nvPr/>
          </p:nvPicPr>
          <p:blipFill>
            <a:blip r:embed="rId6"/>
            <a:stretch>
              <a:fillRect/>
            </a:stretch>
          </p:blipFill>
          <p:spPr>
            <a:xfrm>
              <a:off x="-472805" y="1893415"/>
              <a:ext cx="360000" cy="369231"/>
            </a:xfrm>
            <a:prstGeom prst="rect">
              <a:avLst/>
            </a:prstGeom>
          </p:spPr>
        </p:pic>
        <p:sp>
          <p:nvSpPr>
            <p:cNvPr id="24" name="Text Box 48">
              <a:extLst>
                <a:ext uri="{FF2B5EF4-FFF2-40B4-BE49-F238E27FC236}">
                  <a16:creationId xmlns:a16="http://schemas.microsoft.com/office/drawing/2014/main" id="{A74A57FE-ADEE-778E-61CB-9508D6E0FC53}"/>
                </a:ext>
              </a:extLst>
            </p:cNvPr>
            <p:cNvSpPr txBox="1">
              <a:spLocks noChangeArrowheads="1"/>
            </p:cNvSpPr>
            <p:nvPr userDrawn="1"/>
          </p:nvSpPr>
          <p:spPr bwMode="auto">
            <a:xfrm>
              <a:off x="-2272805" y="-11575"/>
              <a:ext cx="1800000" cy="43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72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Aft>
                  <a:spcPts val="300"/>
                </a:spcAft>
                <a:defRPr/>
              </a:pPr>
              <a:r>
                <a:rPr lang="da-DK" sz="1000" b="1" noProof="1">
                  <a:solidFill>
                    <a:schemeClr val="tx1"/>
                  </a:solidFill>
                  <a:latin typeface="+mn-lt"/>
                  <a:cs typeface="Arial" panose="020B0604020202020204" pitchFamily="34" charset="0"/>
                </a:rPr>
                <a:t>Indsæt billede</a:t>
              </a:r>
              <a:br>
                <a:rPr lang="da-DK" sz="1000" b="1" noProof="1">
                  <a:solidFill>
                    <a:schemeClr val="tx1"/>
                  </a:solidFill>
                  <a:latin typeface="+mn-lt"/>
                  <a:cs typeface="Arial" panose="020B0604020202020204" pitchFamily="34" charset="0"/>
                </a:rPr>
              </a:br>
              <a:r>
                <a:rPr lang="da-DK" sz="1000" noProof="1">
                  <a:solidFill>
                    <a:schemeClr val="tx1"/>
                  </a:solidFill>
                  <a:latin typeface="+mn-lt"/>
                  <a:cs typeface="Arial" panose="020B0604020202020204" pitchFamily="34" charset="0"/>
                </a:rPr>
                <a:t>Klik på ikonet i midten af boksen for at indsætte et billede, der passer til dit emne. </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Find VIVEs fotoarkiv her:</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M:\Designbibliotek\Foto</a:t>
              </a:r>
            </a:p>
            <a:p>
              <a:pPr eaLnBrk="1" hangingPunct="1">
                <a:lnSpc>
                  <a:spcPct val="90000"/>
                </a:lnSpc>
                <a:spcAft>
                  <a:spcPts val="300"/>
                </a:spcAft>
                <a:defRPr/>
              </a:pP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Beskær billede</a:t>
              </a:r>
              <a:br>
                <a:rPr lang="da-DK" sz="1000" b="1" noProof="1">
                  <a:solidFill>
                    <a:schemeClr val="tx1"/>
                  </a:solidFill>
                  <a:latin typeface="+mn-lt"/>
                  <a:cs typeface="Arial" panose="020B0604020202020204" pitchFamily="34" charset="0"/>
                </a:rPr>
              </a:br>
              <a:r>
                <a:rPr lang="da-DK" sz="1000" b="1" noProof="1">
                  <a:solidFill>
                    <a:schemeClr val="tx1"/>
                  </a:solidFill>
                  <a:latin typeface="+mn-lt"/>
                  <a:cs typeface="Arial" panose="020B0604020202020204" pitchFamily="34" charset="0"/>
                </a:rPr>
                <a:t>1</a:t>
              </a:r>
              <a:r>
                <a:rPr lang="da-DK" sz="1000" noProof="1">
                  <a:solidFill>
                    <a:schemeClr val="tx1"/>
                  </a:solidFill>
                  <a:latin typeface="+mn-lt"/>
                  <a:cs typeface="Arial" panose="020B0604020202020204" pitchFamily="34" charset="0"/>
                </a:rPr>
                <a:t>. Klik Formatér </a:t>
              </a:r>
              <a:r>
                <a:rPr lang="da-DK" sz="1000" noProof="1">
                  <a:solidFill>
                    <a:schemeClr val="tx1"/>
                  </a:solidFill>
                  <a:latin typeface="+mn-lt"/>
                  <a:cs typeface="Arial" panose="020B0604020202020204" pitchFamily="34" charset="0"/>
                  <a:sym typeface="Wingdings" panose="05000000000000000000" pitchFamily="2" charset="2"/>
                </a:rPr>
                <a:t> </a:t>
              </a:r>
              <a:r>
                <a:rPr lang="da-DK" sz="1000" b="1" noProof="1">
                  <a:solidFill>
                    <a:schemeClr val="tx1"/>
                  </a:solidFill>
                  <a:latin typeface="+mn-lt"/>
                  <a:cs typeface="Arial" panose="020B0604020202020204" pitchFamily="34" charset="0"/>
                </a:rPr>
                <a:t>Beskær</a:t>
              </a:r>
              <a:r>
                <a:rPr lang="da-DK" sz="1000" noProof="1">
                  <a:solidFill>
                    <a:schemeClr val="tx1"/>
                  </a:solidFill>
                  <a:latin typeface="+mn-lt"/>
                  <a:cs typeface="Arial" panose="020B0604020202020204" pitchFamily="34" charset="0"/>
                </a:rPr>
                <a:t> for at ændre billedets udsnit</a:t>
              </a:r>
              <a:r>
                <a:rPr lang="da-DK" sz="1000" baseline="0" noProof="1">
                  <a:solidFill>
                    <a:schemeClr val="tx1"/>
                  </a:solidFill>
                  <a:latin typeface="+mn-lt"/>
                  <a:cs typeface="Arial" panose="020B0604020202020204" pitchFamily="34" charset="0"/>
                </a:rPr>
                <a:t> eller </a:t>
              </a:r>
              <a:r>
                <a:rPr lang="da-DK" sz="1000" noProof="1">
                  <a:solidFill>
                    <a:schemeClr val="tx1"/>
                  </a:solidFill>
                  <a:latin typeface="+mn-lt"/>
                  <a:cs typeface="Arial" panose="020B0604020202020204" pitchFamily="34" charset="0"/>
                </a:rPr>
                <a:t>størrelse.</a:t>
              </a:r>
            </a:p>
            <a:p>
              <a:pPr eaLnBrk="1" hangingPunct="1">
                <a:lnSpc>
                  <a:spcPct val="90000"/>
                </a:lnSpc>
                <a:spcAft>
                  <a:spcPts val="300"/>
                </a:spcAft>
                <a:defRPr/>
              </a:pP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Skalér billede</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Hold </a:t>
              </a:r>
              <a:r>
                <a:rPr lang="da-DK" sz="1000" b="1" noProof="1">
                  <a:solidFill>
                    <a:schemeClr val="tx1"/>
                  </a:solidFill>
                  <a:latin typeface="+mn-lt"/>
                  <a:cs typeface="Arial" panose="020B0604020202020204" pitchFamily="34" charset="0"/>
                </a:rPr>
                <a:t>SHIFT</a:t>
              </a:r>
              <a:r>
                <a:rPr lang="da-DK" sz="1000" noProof="1">
                  <a:solidFill>
                    <a:schemeClr val="tx1"/>
                  </a:solidFill>
                  <a:latin typeface="+mn-lt"/>
                  <a:cs typeface="Arial" panose="020B0604020202020204" pitchFamily="34" charset="0"/>
                </a:rPr>
                <a:t>-knappen nede, mens du trækker i billedets hjørner. Så bevarer</a:t>
              </a:r>
              <a:r>
                <a:rPr lang="da-DK" sz="1000" baseline="0" noProof="1">
                  <a:solidFill>
                    <a:schemeClr val="tx1"/>
                  </a:solidFill>
                  <a:latin typeface="+mn-lt"/>
                  <a:cs typeface="Arial" panose="020B0604020202020204" pitchFamily="34" charset="0"/>
                </a:rPr>
                <a:t> du proportionerne i billedet.</a:t>
              </a: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endParaRPr lang="da-DK" sz="1000" b="1"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Tip: </a:t>
              </a:r>
              <a:r>
                <a:rPr lang="da-DK" sz="1000" noProof="1">
                  <a:solidFill>
                    <a:schemeClr val="tx1"/>
                  </a:solidFill>
                  <a:latin typeface="+mn-lt"/>
                  <a:cs typeface="Arial" panose="020B0604020202020204" pitchFamily="34" charset="0"/>
                </a:rPr>
                <a:t>Hvis du sletter billedet og indsætter et nyt, kan billedet lægge sig foran tekst og grafik. Hvis dette sker, skal du vælge billedet, højreklikke og vælge </a:t>
              </a:r>
              <a:r>
                <a:rPr lang="da-DK" sz="1000" b="1" noProof="1">
                  <a:solidFill>
                    <a:schemeClr val="tx1"/>
                  </a:solidFill>
                  <a:latin typeface="+mn-lt"/>
                  <a:cs typeface="Arial" panose="020B0604020202020204" pitchFamily="34" charset="0"/>
                </a:rPr>
                <a:t>Placer bagerst</a:t>
              </a:r>
            </a:p>
            <a:p>
              <a:pPr eaLnBrk="1" hangingPunct="1">
                <a:lnSpc>
                  <a:spcPct val="90000"/>
                </a:lnSpc>
                <a:spcAft>
                  <a:spcPts val="300"/>
                </a:spcAft>
                <a:defRPr/>
              </a:pPr>
              <a:endParaRPr lang="da-DK" sz="1000" b="0" noProof="1">
                <a:solidFill>
                  <a:schemeClr val="tx1"/>
                </a:solidFill>
                <a:latin typeface="+mn-lt"/>
                <a:cs typeface="Arial" panose="020B0604020202020204" pitchFamily="34" charset="0"/>
              </a:endParaRPr>
            </a:p>
            <a:p>
              <a:pPr eaLnBrk="1" hangingPunct="1">
                <a:lnSpc>
                  <a:spcPct val="90000"/>
                </a:lnSpc>
                <a:spcAft>
                  <a:spcPts val="300"/>
                </a:spcAft>
                <a:defRPr/>
              </a:pPr>
              <a:endParaRPr lang="da-DK" sz="1000" b="0" noProof="1">
                <a:solidFill>
                  <a:schemeClr val="bg1"/>
                </a:solidFill>
                <a:latin typeface="+mn-lt"/>
                <a:cs typeface="Arial" panose="020B0604020202020204" pitchFamily="34" charset="0"/>
              </a:endParaRPr>
            </a:p>
          </p:txBody>
        </p:sp>
        <p:pic>
          <p:nvPicPr>
            <p:cNvPr id="25" name="Billede 25">
              <a:extLst>
                <a:ext uri="{FF2B5EF4-FFF2-40B4-BE49-F238E27FC236}">
                  <a16:creationId xmlns:a16="http://schemas.microsoft.com/office/drawing/2014/main" id="{58349D72-5C1D-0C7A-E004-CDACE43F5168}"/>
                </a:ext>
              </a:extLst>
            </p:cNvPr>
            <p:cNvPicPr>
              <a:picLocks noChangeAspect="1"/>
            </p:cNvPicPr>
            <p:nvPr userDrawn="1"/>
          </p:nvPicPr>
          <p:blipFill>
            <a:blip r:embed="rId4"/>
            <a:stretch>
              <a:fillRect/>
            </a:stretch>
          </p:blipFill>
          <p:spPr>
            <a:xfrm>
              <a:off x="-472805" y="246646"/>
              <a:ext cx="360000" cy="385115"/>
            </a:xfrm>
            <a:prstGeom prst="rect">
              <a:avLst/>
            </a:prstGeom>
          </p:spPr>
        </p:pic>
        <p:pic>
          <p:nvPicPr>
            <p:cNvPr id="26" name="Billede 36">
              <a:extLst>
                <a:ext uri="{FF2B5EF4-FFF2-40B4-BE49-F238E27FC236}">
                  <a16:creationId xmlns:a16="http://schemas.microsoft.com/office/drawing/2014/main" id="{6B5E6D29-0281-12EF-5197-FDAB1E9F3C83}"/>
                </a:ext>
              </a:extLst>
            </p:cNvPr>
            <p:cNvPicPr>
              <a:picLocks noChangeAspect="1"/>
            </p:cNvPicPr>
            <p:nvPr userDrawn="1"/>
          </p:nvPicPr>
          <p:blipFill>
            <a:blip r:embed="rId5"/>
            <a:stretch>
              <a:fillRect/>
            </a:stretch>
          </p:blipFill>
          <p:spPr>
            <a:xfrm>
              <a:off x="-472805" y="1125489"/>
              <a:ext cx="360000" cy="343255"/>
            </a:xfrm>
            <a:prstGeom prst="rect">
              <a:avLst/>
            </a:prstGeom>
          </p:spPr>
        </p:pic>
        <p:pic>
          <p:nvPicPr>
            <p:cNvPr id="27" name="Billede 37">
              <a:extLst>
                <a:ext uri="{FF2B5EF4-FFF2-40B4-BE49-F238E27FC236}">
                  <a16:creationId xmlns:a16="http://schemas.microsoft.com/office/drawing/2014/main" id="{37C97A0F-3755-C3B4-075E-6B3182572951}"/>
                </a:ext>
              </a:extLst>
            </p:cNvPr>
            <p:cNvPicPr>
              <a:picLocks noChangeAspect="1"/>
            </p:cNvPicPr>
            <p:nvPr userDrawn="1"/>
          </p:nvPicPr>
          <p:blipFill>
            <a:blip r:embed="rId6"/>
            <a:stretch>
              <a:fillRect/>
            </a:stretch>
          </p:blipFill>
          <p:spPr>
            <a:xfrm>
              <a:off x="-472805" y="1893415"/>
              <a:ext cx="360000" cy="369231"/>
            </a:xfrm>
            <a:prstGeom prst="rect">
              <a:avLst/>
            </a:prstGeom>
          </p:spPr>
        </p:pic>
      </p:grpSp>
      <p:sp>
        <p:nvSpPr>
          <p:cNvPr id="3" name="Pladsholder til slidenummer 2">
            <a:extLst>
              <a:ext uri="{FF2B5EF4-FFF2-40B4-BE49-F238E27FC236}">
                <a16:creationId xmlns:a16="http://schemas.microsoft.com/office/drawing/2014/main" id="{549B79F5-38F5-4335-B581-1FBCDF6CC2CF}"/>
              </a:ext>
            </a:extLst>
          </p:cNvPr>
          <p:cNvSpPr>
            <a:spLocks noGrp="1"/>
          </p:cNvSpPr>
          <p:nvPr>
            <p:ph type="sldNum" sz="quarter" idx="14"/>
          </p:nvPr>
        </p:nvSpPr>
        <p:spPr/>
        <p:txBody>
          <a:bodyPr/>
          <a:lstStyle/>
          <a:p>
            <a:fld id="{7676AC59-0CE6-4F7C-BAB6-6A8D373AED99}" type="slidenum">
              <a:rPr lang="da-DK" smtClean="0"/>
              <a:pPr/>
              <a:t>‹nr.›</a:t>
            </a:fld>
            <a:endParaRPr lang="da-DK" dirty="0"/>
          </a:p>
        </p:txBody>
      </p:sp>
    </p:spTree>
    <p:extLst>
      <p:ext uri="{BB962C8B-B14F-4D97-AF65-F5344CB8AC3E}">
        <p14:creationId xmlns:p14="http://schemas.microsoft.com/office/powerpoint/2010/main" val="30948091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el, tekst og citat">
    <p:spTree>
      <p:nvGrpSpPr>
        <p:cNvPr id="1" name=""/>
        <p:cNvGrpSpPr/>
        <p:nvPr/>
      </p:nvGrpSpPr>
      <p:grpSpPr>
        <a:xfrm>
          <a:off x="0" y="0"/>
          <a:ext cx="0" cy="0"/>
          <a:chOff x="0" y="0"/>
          <a:chExt cx="0" cy="0"/>
        </a:xfrm>
      </p:grpSpPr>
      <p:sp>
        <p:nvSpPr>
          <p:cNvPr id="11" name="Pladsholder til tekst 2">
            <a:extLst>
              <a:ext uri="{FF2B5EF4-FFF2-40B4-BE49-F238E27FC236}">
                <a16:creationId xmlns:a16="http://schemas.microsoft.com/office/drawing/2014/main" id="{603E00D8-5F1B-924E-87D4-4FF40B64737E}"/>
              </a:ext>
            </a:extLst>
          </p:cNvPr>
          <p:cNvSpPr>
            <a:spLocks noGrp="1"/>
          </p:cNvSpPr>
          <p:nvPr>
            <p:ph type="body" sz="quarter" idx="10" hasCustomPrompt="1"/>
          </p:nvPr>
        </p:nvSpPr>
        <p:spPr>
          <a:xfrm>
            <a:off x="732167" y="1565999"/>
            <a:ext cx="4138924" cy="4284000"/>
          </a:xfrm>
          <a:prstGeom prst="rect">
            <a:avLst/>
          </a:prstGeom>
        </p:spPr>
        <p:txBody>
          <a:bodyPr lIns="0" tIns="0" rIns="0" numCol="1" spcCol="684000" anchor="t">
            <a:noAutofit/>
          </a:bodyPr>
          <a:lstStyle>
            <a:lvl1pPr marL="0" indent="0">
              <a:lnSpc>
                <a:spcPct val="100000"/>
              </a:lnSpc>
              <a:buNone/>
              <a:defRPr sz="1800" b="0" spc="0">
                <a:solidFill>
                  <a:srgbClr val="000000"/>
                </a:solidFill>
                <a:latin typeface="+mn-lt"/>
                <a:cs typeface="Segoe UI" panose="020B0502040204020203" pitchFamily="34" charset="0"/>
              </a:defRPr>
            </a:lvl1pPr>
            <a:lvl2pPr marL="317500" indent="0">
              <a:lnSpc>
                <a:spcPct val="100000"/>
              </a:lnSpc>
              <a:buNone/>
              <a:defRPr sz="1800" b="0" spc="0">
                <a:latin typeface="+mn-lt"/>
              </a:defRPr>
            </a:lvl2pPr>
            <a:lvl3pPr marL="635000" indent="0">
              <a:lnSpc>
                <a:spcPct val="100000"/>
              </a:lnSpc>
              <a:buNone/>
              <a:defRPr sz="1800" b="0" spc="0">
                <a:latin typeface="+mn-lt"/>
              </a:defRPr>
            </a:lvl3pPr>
            <a:lvl4pPr marL="952500" indent="0">
              <a:lnSpc>
                <a:spcPct val="100000"/>
              </a:lnSpc>
              <a:buNone/>
              <a:defRPr sz="1800" spc="0"/>
            </a:lvl4pPr>
            <a:lvl5pPr marL="1270000" indent="0">
              <a:lnSpc>
                <a:spcPct val="100000"/>
              </a:lnSpc>
              <a:buNone/>
              <a:defRPr sz="1800" spc="0"/>
            </a:lvl5pPr>
          </a:lstStyle>
          <a:p>
            <a:pPr lvl="0"/>
            <a:r>
              <a:rPr lang="da-DK" noProof="0" dirty="0"/>
              <a:t>Tekst</a:t>
            </a:r>
          </a:p>
        </p:txBody>
      </p:sp>
      <p:sp>
        <p:nvSpPr>
          <p:cNvPr id="20" name="Pladsholder til tekst 9">
            <a:extLst>
              <a:ext uri="{FF2B5EF4-FFF2-40B4-BE49-F238E27FC236}">
                <a16:creationId xmlns:a16="http://schemas.microsoft.com/office/drawing/2014/main" id="{1955B6B8-6351-CA4D-99A6-041DE82D86B8}"/>
              </a:ext>
            </a:extLst>
          </p:cNvPr>
          <p:cNvSpPr>
            <a:spLocks noGrp="1"/>
          </p:cNvSpPr>
          <p:nvPr>
            <p:ph type="body" sz="quarter" idx="11" hasCustomPrompt="1"/>
          </p:nvPr>
        </p:nvSpPr>
        <p:spPr>
          <a:xfrm>
            <a:off x="6784258" y="1566000"/>
            <a:ext cx="4689987" cy="3024000"/>
          </a:xfrm>
          <a:prstGeom prst="rect">
            <a:avLst/>
          </a:prstGeom>
        </p:spPr>
        <p:txBody>
          <a:bodyPr anchor="ctr">
            <a:noAutofit/>
          </a:bodyPr>
          <a:lstStyle>
            <a:lvl1pPr marL="0" indent="0">
              <a:lnSpc>
                <a:spcPct val="100000"/>
              </a:lnSpc>
              <a:buNone/>
              <a:defRPr sz="1800" i="1">
                <a:solidFill>
                  <a:srgbClr val="000000"/>
                </a:solidFill>
                <a:latin typeface="+mn-lt"/>
                <a:cs typeface="Segoe UI" panose="020B0502040204020203" pitchFamily="34" charset="0"/>
              </a:defRPr>
            </a:lvl1pPr>
            <a:lvl2pPr marL="317500" indent="0">
              <a:lnSpc>
                <a:spcPct val="100000"/>
              </a:lnSpc>
              <a:buNone/>
              <a:defRPr sz="1800" i="1">
                <a:solidFill>
                  <a:schemeClr val="bg1"/>
                </a:solidFill>
              </a:defRPr>
            </a:lvl2pPr>
            <a:lvl3pPr marL="635000" indent="0">
              <a:lnSpc>
                <a:spcPct val="100000"/>
              </a:lnSpc>
              <a:buNone/>
              <a:defRPr sz="1800" i="1">
                <a:solidFill>
                  <a:schemeClr val="bg1"/>
                </a:solidFill>
              </a:defRPr>
            </a:lvl3pPr>
            <a:lvl4pPr marL="952500" indent="0">
              <a:lnSpc>
                <a:spcPct val="100000"/>
              </a:lnSpc>
              <a:buNone/>
              <a:defRPr sz="1800" i="1">
                <a:solidFill>
                  <a:schemeClr val="bg1"/>
                </a:solidFill>
              </a:defRPr>
            </a:lvl4pPr>
            <a:lvl5pPr marL="1270000" indent="0">
              <a:lnSpc>
                <a:spcPct val="100000"/>
              </a:lnSpc>
              <a:buNone/>
              <a:defRPr sz="1800" i="1">
                <a:solidFill>
                  <a:schemeClr val="bg1"/>
                </a:solidFill>
              </a:defRPr>
            </a:lvl5pPr>
          </a:lstStyle>
          <a:p>
            <a:pPr lvl="0"/>
            <a:r>
              <a:rPr lang="da-DK" dirty="0"/>
              <a:t>Tekst</a:t>
            </a:r>
          </a:p>
        </p:txBody>
      </p:sp>
      <p:sp>
        <p:nvSpPr>
          <p:cNvPr id="21" name="Pladsholder til tekst 9">
            <a:extLst>
              <a:ext uri="{FF2B5EF4-FFF2-40B4-BE49-F238E27FC236}">
                <a16:creationId xmlns:a16="http://schemas.microsoft.com/office/drawing/2014/main" id="{E62AFFDE-48D9-2A4D-B496-F373C1FEE061}"/>
              </a:ext>
            </a:extLst>
          </p:cNvPr>
          <p:cNvSpPr>
            <a:spLocks noGrp="1"/>
          </p:cNvSpPr>
          <p:nvPr>
            <p:ph type="body" sz="quarter" idx="13" hasCustomPrompt="1"/>
          </p:nvPr>
        </p:nvSpPr>
        <p:spPr>
          <a:xfrm>
            <a:off x="8199747" y="4751559"/>
            <a:ext cx="3274498" cy="1080000"/>
          </a:xfrm>
          <a:prstGeom prst="rect">
            <a:avLst/>
          </a:prstGeom>
        </p:spPr>
        <p:txBody>
          <a:bodyPr anchor="t">
            <a:noAutofit/>
          </a:bodyPr>
          <a:lstStyle>
            <a:lvl1pPr marL="0" indent="0" algn="r">
              <a:lnSpc>
                <a:spcPct val="100000"/>
              </a:lnSpc>
              <a:buNone/>
              <a:defRPr sz="1200" i="0" spc="0">
                <a:solidFill>
                  <a:srgbClr val="000000"/>
                </a:solidFill>
                <a:latin typeface="+mn-lt"/>
                <a:cs typeface="Segoe UI" panose="020B0502040204020203" pitchFamily="34" charset="0"/>
              </a:defRPr>
            </a:lvl1pPr>
            <a:lvl2pPr marL="317500" indent="0">
              <a:lnSpc>
                <a:spcPct val="100000"/>
              </a:lnSpc>
              <a:buNone/>
              <a:defRPr sz="1200" i="1" spc="0">
                <a:solidFill>
                  <a:schemeClr val="tx1"/>
                </a:solidFill>
              </a:defRPr>
            </a:lvl2pPr>
            <a:lvl3pPr marL="635000" indent="0">
              <a:lnSpc>
                <a:spcPct val="100000"/>
              </a:lnSpc>
              <a:buNone/>
              <a:defRPr sz="1200" i="1" spc="0">
                <a:solidFill>
                  <a:schemeClr val="tx1"/>
                </a:solidFill>
              </a:defRPr>
            </a:lvl3pPr>
            <a:lvl4pPr marL="952500" indent="0">
              <a:lnSpc>
                <a:spcPct val="100000"/>
              </a:lnSpc>
              <a:buNone/>
              <a:defRPr sz="1200" i="1" spc="0">
                <a:solidFill>
                  <a:schemeClr val="tx1"/>
                </a:solidFill>
              </a:defRPr>
            </a:lvl4pPr>
            <a:lvl5pPr marL="1270000" indent="0">
              <a:lnSpc>
                <a:spcPct val="100000"/>
              </a:lnSpc>
              <a:buNone/>
              <a:defRPr sz="1200" i="1" spc="0">
                <a:solidFill>
                  <a:schemeClr val="tx1"/>
                </a:solidFill>
              </a:defRPr>
            </a:lvl5pPr>
          </a:lstStyle>
          <a:p>
            <a:pPr lvl="0"/>
            <a:r>
              <a:rPr lang="da-DK" dirty="0"/>
              <a:t>Tekst</a:t>
            </a:r>
          </a:p>
        </p:txBody>
      </p:sp>
      <p:pic>
        <p:nvPicPr>
          <p:cNvPr id="23" name="Billede 6">
            <a:extLst>
              <a:ext uri="{FF2B5EF4-FFF2-40B4-BE49-F238E27FC236}">
                <a16:creationId xmlns:a16="http://schemas.microsoft.com/office/drawing/2014/main" id="{A6EED5D5-937D-BD6F-54FF-21EAA356F3FC}"/>
              </a:ext>
            </a:extLst>
          </p:cNvPr>
          <p:cNvPicPr>
            <a:picLocks noChangeAspect="1"/>
          </p:cNvPicPr>
          <p:nvPr userDrawn="1"/>
        </p:nvPicPr>
        <p:blipFill>
          <a:blip r:embed="rId2"/>
          <a:stretch>
            <a:fillRect/>
          </a:stretch>
        </p:blipFill>
        <p:spPr>
          <a:xfrm>
            <a:off x="6178648" y="655609"/>
            <a:ext cx="773696" cy="590608"/>
          </a:xfrm>
          <a:prstGeom prst="rect">
            <a:avLst/>
          </a:prstGeom>
        </p:spPr>
      </p:pic>
      <p:sp>
        <p:nvSpPr>
          <p:cNvPr id="27" name="Shape 1032"/>
          <p:cNvSpPr>
            <a:spLocks noGrp="1"/>
          </p:cNvSpPr>
          <p:nvPr>
            <p:ph type="title" hasCustomPrompt="1"/>
          </p:nvPr>
        </p:nvSpPr>
        <p:spPr>
          <a:xfrm>
            <a:off x="732166" y="655610"/>
            <a:ext cx="4138925" cy="590607"/>
          </a:xfrm>
          <a:prstGeom prst="rect">
            <a:avLst/>
          </a:prstGeom>
        </p:spPr>
        <p:txBody>
          <a:bodyPr lIns="0" tIns="0" rIns="0" bIns="0" anchor="t">
            <a:noAutofit/>
          </a:bodyPr>
          <a:lstStyle>
            <a:lvl1pPr>
              <a:defRPr sz="3300" b="1" i="0">
                <a:solidFill>
                  <a:srgbClr val="000000"/>
                </a:solidFill>
                <a:latin typeface="+mj-lt"/>
                <a:ea typeface="Inter" panose="020B0502030000000004" pitchFamily="34" charset="0"/>
                <a:cs typeface="Segoe UI" panose="020B0502040204020203" pitchFamily="34" charset="0"/>
              </a:defRPr>
            </a:lvl1pPr>
          </a:lstStyle>
          <a:p>
            <a:r>
              <a:rPr lang="da-DK" noProof="0" dirty="0"/>
              <a:t>Overskrift	</a:t>
            </a:r>
          </a:p>
        </p:txBody>
      </p:sp>
      <p:sp>
        <p:nvSpPr>
          <p:cNvPr id="3" name="Pladsholder til tekst 5">
            <a:extLst>
              <a:ext uri="{FF2B5EF4-FFF2-40B4-BE49-F238E27FC236}">
                <a16:creationId xmlns:a16="http://schemas.microsoft.com/office/drawing/2014/main" id="{E9FE55EF-8AB8-3A74-17E1-0C9FE8C32424}"/>
              </a:ext>
            </a:extLst>
          </p:cNvPr>
          <p:cNvSpPr>
            <a:spLocks noGrp="1"/>
          </p:cNvSpPr>
          <p:nvPr>
            <p:ph type="body" sz="quarter" idx="14" hasCustomPrompt="1"/>
          </p:nvPr>
        </p:nvSpPr>
        <p:spPr>
          <a:xfrm>
            <a:off x="716400" y="6471911"/>
            <a:ext cx="5291855" cy="172537"/>
          </a:xfrm>
          <a:prstGeom prst="rect">
            <a:avLst/>
          </a:prstGeom>
        </p:spPr>
        <p:txBody>
          <a:bodyPr/>
          <a:lstStyle>
            <a:lvl1pPr marL="0" indent="0">
              <a:buFontTx/>
              <a:buNone/>
              <a:defRPr sz="1100" i="1">
                <a:solidFill>
                  <a:srgbClr val="000000"/>
                </a:solidFill>
                <a:latin typeface="Segoe UI Light" panose="020B0502040204020203" pitchFamily="34" charset="0"/>
                <a:cs typeface="Segoe UI Light" panose="020B0502040204020203" pitchFamily="34" charset="0"/>
              </a:defRPr>
            </a:lvl1pPr>
            <a:lvl2pPr marL="180000" indent="0">
              <a:buNone/>
              <a:defRPr/>
            </a:lvl2pPr>
          </a:lstStyle>
          <a:p>
            <a:pPr lvl="0"/>
            <a:r>
              <a:rPr lang="da-DK" dirty="0"/>
              <a:t>Kilde</a:t>
            </a:r>
          </a:p>
        </p:txBody>
      </p:sp>
      <p:grpSp>
        <p:nvGrpSpPr>
          <p:cNvPr id="22" name="Gruppe 21"/>
          <p:cNvGrpSpPr/>
          <p:nvPr userDrawn="1"/>
        </p:nvGrpSpPr>
        <p:grpSpPr>
          <a:xfrm>
            <a:off x="-2605293" y="1558131"/>
            <a:ext cx="2160000" cy="4320000"/>
            <a:chOff x="-2272805" y="-11575"/>
            <a:chExt cx="2160000" cy="4320000"/>
          </a:xfrm>
        </p:grpSpPr>
        <p:pic>
          <p:nvPicPr>
            <p:cNvPr id="24" name="Billede 25"/>
            <p:cNvPicPr>
              <a:picLocks noChangeAspect="1"/>
            </p:cNvPicPr>
            <p:nvPr/>
          </p:nvPicPr>
          <p:blipFill>
            <a:blip r:embed="rId3"/>
            <a:stretch>
              <a:fillRect/>
            </a:stretch>
          </p:blipFill>
          <p:spPr>
            <a:xfrm>
              <a:off x="-472805" y="246646"/>
              <a:ext cx="360000" cy="385115"/>
            </a:xfrm>
            <a:prstGeom prst="rect">
              <a:avLst/>
            </a:prstGeom>
          </p:spPr>
        </p:pic>
        <p:pic>
          <p:nvPicPr>
            <p:cNvPr id="25" name="Billede 36"/>
            <p:cNvPicPr>
              <a:picLocks noChangeAspect="1"/>
            </p:cNvPicPr>
            <p:nvPr/>
          </p:nvPicPr>
          <p:blipFill>
            <a:blip r:embed="rId4"/>
            <a:stretch>
              <a:fillRect/>
            </a:stretch>
          </p:blipFill>
          <p:spPr>
            <a:xfrm>
              <a:off x="-472805" y="1125489"/>
              <a:ext cx="360000" cy="343255"/>
            </a:xfrm>
            <a:prstGeom prst="rect">
              <a:avLst/>
            </a:prstGeom>
          </p:spPr>
        </p:pic>
        <p:pic>
          <p:nvPicPr>
            <p:cNvPr id="26" name="Billede 37"/>
            <p:cNvPicPr>
              <a:picLocks noChangeAspect="1"/>
            </p:cNvPicPr>
            <p:nvPr/>
          </p:nvPicPr>
          <p:blipFill>
            <a:blip r:embed="rId5"/>
            <a:stretch>
              <a:fillRect/>
            </a:stretch>
          </p:blipFill>
          <p:spPr>
            <a:xfrm>
              <a:off x="-472805" y="1893415"/>
              <a:ext cx="360000" cy="369231"/>
            </a:xfrm>
            <a:prstGeom prst="rect">
              <a:avLst/>
            </a:prstGeom>
          </p:spPr>
        </p:pic>
        <p:sp>
          <p:nvSpPr>
            <p:cNvPr id="28" name="Text Box 48">
              <a:extLst>
                <a:ext uri="{FF2B5EF4-FFF2-40B4-BE49-F238E27FC236}">
                  <a16:creationId xmlns:a16="http://schemas.microsoft.com/office/drawing/2014/main" id="{A74A57FE-ADEE-778E-61CB-9508D6E0FC53}"/>
                </a:ext>
              </a:extLst>
            </p:cNvPr>
            <p:cNvSpPr txBox="1">
              <a:spLocks noChangeArrowheads="1"/>
            </p:cNvSpPr>
            <p:nvPr userDrawn="1"/>
          </p:nvSpPr>
          <p:spPr bwMode="auto">
            <a:xfrm>
              <a:off x="-2272805" y="-11575"/>
              <a:ext cx="1800000" cy="43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72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Aft>
                  <a:spcPts val="300"/>
                </a:spcAft>
                <a:defRPr/>
              </a:pPr>
              <a:r>
                <a:rPr lang="da-DK" sz="1000" b="1" noProof="1">
                  <a:solidFill>
                    <a:schemeClr val="tx1"/>
                  </a:solidFill>
                  <a:latin typeface="+mn-lt"/>
                  <a:cs typeface="Arial" panose="020B0604020202020204" pitchFamily="34" charset="0"/>
                </a:rPr>
                <a:t>Indsæt billede</a:t>
              </a:r>
              <a:br>
                <a:rPr lang="da-DK" sz="1000" b="1" noProof="1">
                  <a:solidFill>
                    <a:schemeClr val="tx1"/>
                  </a:solidFill>
                  <a:latin typeface="+mn-lt"/>
                  <a:cs typeface="Arial" panose="020B0604020202020204" pitchFamily="34" charset="0"/>
                </a:rPr>
              </a:br>
              <a:r>
                <a:rPr lang="da-DK" sz="1000" noProof="1">
                  <a:solidFill>
                    <a:schemeClr val="tx1"/>
                  </a:solidFill>
                  <a:latin typeface="+mn-lt"/>
                  <a:cs typeface="Arial" panose="020B0604020202020204" pitchFamily="34" charset="0"/>
                </a:rPr>
                <a:t>Klik på ikonet i midten af boksen for at indsætte et billede, der passer til dit emne. </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Find VIVEs fotoarkiv her:</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M:\Designbibliotek\Foto</a:t>
              </a:r>
            </a:p>
            <a:p>
              <a:pPr eaLnBrk="1" hangingPunct="1">
                <a:lnSpc>
                  <a:spcPct val="90000"/>
                </a:lnSpc>
                <a:spcAft>
                  <a:spcPts val="300"/>
                </a:spcAft>
                <a:defRPr/>
              </a:pP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Beskær billede</a:t>
              </a:r>
              <a:br>
                <a:rPr lang="da-DK" sz="1000" b="1" noProof="1">
                  <a:solidFill>
                    <a:schemeClr val="tx1"/>
                  </a:solidFill>
                  <a:latin typeface="+mn-lt"/>
                  <a:cs typeface="Arial" panose="020B0604020202020204" pitchFamily="34" charset="0"/>
                </a:rPr>
              </a:br>
              <a:r>
                <a:rPr lang="da-DK" sz="1000" b="1" noProof="1">
                  <a:solidFill>
                    <a:schemeClr val="tx1"/>
                  </a:solidFill>
                  <a:latin typeface="+mn-lt"/>
                  <a:cs typeface="Arial" panose="020B0604020202020204" pitchFamily="34" charset="0"/>
                </a:rPr>
                <a:t>1</a:t>
              </a:r>
              <a:r>
                <a:rPr lang="da-DK" sz="1000" noProof="1">
                  <a:solidFill>
                    <a:schemeClr val="tx1"/>
                  </a:solidFill>
                  <a:latin typeface="+mn-lt"/>
                  <a:cs typeface="Arial" panose="020B0604020202020204" pitchFamily="34" charset="0"/>
                </a:rPr>
                <a:t>. Klik Formatér </a:t>
              </a:r>
              <a:r>
                <a:rPr lang="da-DK" sz="1000" noProof="1">
                  <a:solidFill>
                    <a:schemeClr val="tx1"/>
                  </a:solidFill>
                  <a:latin typeface="+mn-lt"/>
                  <a:cs typeface="Arial" panose="020B0604020202020204" pitchFamily="34" charset="0"/>
                  <a:sym typeface="Wingdings" panose="05000000000000000000" pitchFamily="2" charset="2"/>
                </a:rPr>
                <a:t> </a:t>
              </a:r>
              <a:r>
                <a:rPr lang="da-DK" sz="1000" b="1" noProof="1">
                  <a:solidFill>
                    <a:schemeClr val="tx1"/>
                  </a:solidFill>
                  <a:latin typeface="+mn-lt"/>
                  <a:cs typeface="Arial" panose="020B0604020202020204" pitchFamily="34" charset="0"/>
                </a:rPr>
                <a:t>Beskær</a:t>
              </a:r>
              <a:r>
                <a:rPr lang="da-DK" sz="1000" noProof="1">
                  <a:solidFill>
                    <a:schemeClr val="tx1"/>
                  </a:solidFill>
                  <a:latin typeface="+mn-lt"/>
                  <a:cs typeface="Arial" panose="020B0604020202020204" pitchFamily="34" charset="0"/>
                </a:rPr>
                <a:t> for at ændre billedets udsnit</a:t>
              </a:r>
              <a:r>
                <a:rPr lang="da-DK" sz="1000" baseline="0" noProof="1">
                  <a:solidFill>
                    <a:schemeClr val="tx1"/>
                  </a:solidFill>
                  <a:latin typeface="+mn-lt"/>
                  <a:cs typeface="Arial" panose="020B0604020202020204" pitchFamily="34" charset="0"/>
                </a:rPr>
                <a:t> eller </a:t>
              </a:r>
              <a:r>
                <a:rPr lang="da-DK" sz="1000" noProof="1">
                  <a:solidFill>
                    <a:schemeClr val="tx1"/>
                  </a:solidFill>
                  <a:latin typeface="+mn-lt"/>
                  <a:cs typeface="Arial" panose="020B0604020202020204" pitchFamily="34" charset="0"/>
                </a:rPr>
                <a:t>størrelse.</a:t>
              </a:r>
            </a:p>
            <a:p>
              <a:pPr eaLnBrk="1" hangingPunct="1">
                <a:lnSpc>
                  <a:spcPct val="90000"/>
                </a:lnSpc>
                <a:spcAft>
                  <a:spcPts val="300"/>
                </a:spcAft>
                <a:defRPr/>
              </a:pP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Skalér billede</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Hold </a:t>
              </a:r>
              <a:r>
                <a:rPr lang="da-DK" sz="1000" b="1" noProof="1">
                  <a:solidFill>
                    <a:schemeClr val="tx1"/>
                  </a:solidFill>
                  <a:latin typeface="+mn-lt"/>
                  <a:cs typeface="Arial" panose="020B0604020202020204" pitchFamily="34" charset="0"/>
                </a:rPr>
                <a:t>SHIFT</a:t>
              </a:r>
              <a:r>
                <a:rPr lang="da-DK" sz="1000" noProof="1">
                  <a:solidFill>
                    <a:schemeClr val="tx1"/>
                  </a:solidFill>
                  <a:latin typeface="+mn-lt"/>
                  <a:cs typeface="Arial" panose="020B0604020202020204" pitchFamily="34" charset="0"/>
                </a:rPr>
                <a:t>-knappen nede, mens du trækker i billedets hjørner. Så bevarer</a:t>
              </a:r>
              <a:r>
                <a:rPr lang="da-DK" sz="1000" baseline="0" noProof="1">
                  <a:solidFill>
                    <a:schemeClr val="tx1"/>
                  </a:solidFill>
                  <a:latin typeface="+mn-lt"/>
                  <a:cs typeface="Arial" panose="020B0604020202020204" pitchFamily="34" charset="0"/>
                </a:rPr>
                <a:t> du proportionerne i billedet.</a:t>
              </a: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endParaRPr lang="da-DK" sz="1000" b="1"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Tip: </a:t>
              </a:r>
              <a:r>
                <a:rPr lang="da-DK" sz="1000" noProof="1">
                  <a:solidFill>
                    <a:schemeClr val="tx1"/>
                  </a:solidFill>
                  <a:latin typeface="+mn-lt"/>
                  <a:cs typeface="Arial" panose="020B0604020202020204" pitchFamily="34" charset="0"/>
                </a:rPr>
                <a:t>Hvis du sletter billedet og indsætter et nyt, kan billedet lægge sig foran tekst og grafik. Hvis dette sker, skal du vælge billedet, højreklikke og vælge </a:t>
              </a:r>
              <a:r>
                <a:rPr lang="da-DK" sz="1000" b="1" noProof="1">
                  <a:solidFill>
                    <a:schemeClr val="tx1"/>
                  </a:solidFill>
                  <a:latin typeface="+mn-lt"/>
                  <a:cs typeface="Arial" panose="020B0604020202020204" pitchFamily="34" charset="0"/>
                </a:rPr>
                <a:t>Placer bagerst</a:t>
              </a:r>
            </a:p>
            <a:p>
              <a:pPr eaLnBrk="1" hangingPunct="1">
                <a:lnSpc>
                  <a:spcPct val="90000"/>
                </a:lnSpc>
                <a:spcAft>
                  <a:spcPts val="300"/>
                </a:spcAft>
                <a:defRPr/>
              </a:pPr>
              <a:endParaRPr lang="da-DK" sz="1000" b="0" noProof="1">
                <a:solidFill>
                  <a:schemeClr val="tx1"/>
                </a:solidFill>
                <a:latin typeface="+mn-lt"/>
                <a:cs typeface="Arial" panose="020B0604020202020204" pitchFamily="34" charset="0"/>
              </a:endParaRPr>
            </a:p>
            <a:p>
              <a:pPr eaLnBrk="1" hangingPunct="1">
                <a:lnSpc>
                  <a:spcPct val="90000"/>
                </a:lnSpc>
                <a:spcAft>
                  <a:spcPts val="300"/>
                </a:spcAft>
                <a:defRPr/>
              </a:pPr>
              <a:endParaRPr lang="da-DK" sz="1000" b="0" noProof="1">
                <a:solidFill>
                  <a:schemeClr val="bg1"/>
                </a:solidFill>
                <a:latin typeface="+mn-lt"/>
                <a:cs typeface="Arial" panose="020B0604020202020204" pitchFamily="34" charset="0"/>
              </a:endParaRPr>
            </a:p>
          </p:txBody>
        </p:sp>
        <p:pic>
          <p:nvPicPr>
            <p:cNvPr id="29" name="Billede 25">
              <a:extLst>
                <a:ext uri="{FF2B5EF4-FFF2-40B4-BE49-F238E27FC236}">
                  <a16:creationId xmlns:a16="http://schemas.microsoft.com/office/drawing/2014/main" id="{58349D72-5C1D-0C7A-E004-CDACE43F5168}"/>
                </a:ext>
              </a:extLst>
            </p:cNvPr>
            <p:cNvPicPr>
              <a:picLocks noChangeAspect="1"/>
            </p:cNvPicPr>
            <p:nvPr userDrawn="1"/>
          </p:nvPicPr>
          <p:blipFill>
            <a:blip r:embed="rId3"/>
            <a:stretch>
              <a:fillRect/>
            </a:stretch>
          </p:blipFill>
          <p:spPr>
            <a:xfrm>
              <a:off x="-472805" y="246646"/>
              <a:ext cx="360000" cy="385115"/>
            </a:xfrm>
            <a:prstGeom prst="rect">
              <a:avLst/>
            </a:prstGeom>
          </p:spPr>
        </p:pic>
        <p:pic>
          <p:nvPicPr>
            <p:cNvPr id="30" name="Billede 36">
              <a:extLst>
                <a:ext uri="{FF2B5EF4-FFF2-40B4-BE49-F238E27FC236}">
                  <a16:creationId xmlns:a16="http://schemas.microsoft.com/office/drawing/2014/main" id="{6B5E6D29-0281-12EF-5197-FDAB1E9F3C83}"/>
                </a:ext>
              </a:extLst>
            </p:cNvPr>
            <p:cNvPicPr>
              <a:picLocks noChangeAspect="1"/>
            </p:cNvPicPr>
            <p:nvPr userDrawn="1"/>
          </p:nvPicPr>
          <p:blipFill>
            <a:blip r:embed="rId4"/>
            <a:stretch>
              <a:fillRect/>
            </a:stretch>
          </p:blipFill>
          <p:spPr>
            <a:xfrm>
              <a:off x="-472805" y="1125489"/>
              <a:ext cx="360000" cy="343255"/>
            </a:xfrm>
            <a:prstGeom prst="rect">
              <a:avLst/>
            </a:prstGeom>
          </p:spPr>
        </p:pic>
        <p:pic>
          <p:nvPicPr>
            <p:cNvPr id="31" name="Billede 37">
              <a:extLst>
                <a:ext uri="{FF2B5EF4-FFF2-40B4-BE49-F238E27FC236}">
                  <a16:creationId xmlns:a16="http://schemas.microsoft.com/office/drawing/2014/main" id="{37C97A0F-3755-C3B4-075E-6B3182572951}"/>
                </a:ext>
              </a:extLst>
            </p:cNvPr>
            <p:cNvPicPr>
              <a:picLocks noChangeAspect="1"/>
            </p:cNvPicPr>
            <p:nvPr userDrawn="1"/>
          </p:nvPicPr>
          <p:blipFill>
            <a:blip r:embed="rId5"/>
            <a:stretch>
              <a:fillRect/>
            </a:stretch>
          </p:blipFill>
          <p:spPr>
            <a:xfrm>
              <a:off x="-472805" y="1893415"/>
              <a:ext cx="360000" cy="369231"/>
            </a:xfrm>
            <a:prstGeom prst="rect">
              <a:avLst/>
            </a:prstGeom>
          </p:spPr>
        </p:pic>
      </p:grpSp>
      <p:sp>
        <p:nvSpPr>
          <p:cNvPr id="2" name="Pladsholder til slidenummer 1">
            <a:extLst>
              <a:ext uri="{FF2B5EF4-FFF2-40B4-BE49-F238E27FC236}">
                <a16:creationId xmlns:a16="http://schemas.microsoft.com/office/drawing/2014/main" id="{A36F9454-C051-445A-B771-46F8B0B5FE10}"/>
              </a:ext>
            </a:extLst>
          </p:cNvPr>
          <p:cNvSpPr>
            <a:spLocks noGrp="1"/>
          </p:cNvSpPr>
          <p:nvPr>
            <p:ph type="sldNum" sz="quarter" idx="15"/>
          </p:nvPr>
        </p:nvSpPr>
        <p:spPr/>
        <p:txBody>
          <a:bodyPr/>
          <a:lstStyle/>
          <a:p>
            <a:fld id="{7676AC59-0CE6-4F7C-BAB6-6A8D373AED99}" type="slidenum">
              <a:rPr lang="da-DK" smtClean="0"/>
              <a:pPr/>
              <a:t>‹nr.›</a:t>
            </a:fld>
            <a:endParaRPr lang="da-DK" dirty="0"/>
          </a:p>
        </p:txBody>
      </p:sp>
    </p:spTree>
    <p:extLst>
      <p:ext uri="{BB962C8B-B14F-4D97-AF65-F5344CB8AC3E}">
        <p14:creationId xmlns:p14="http://schemas.microsoft.com/office/powerpoint/2010/main" val="3823274846"/>
      </p:ext>
    </p:extLst>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 citater">
    <p:spTree>
      <p:nvGrpSpPr>
        <p:cNvPr id="1" name=""/>
        <p:cNvGrpSpPr/>
        <p:nvPr/>
      </p:nvGrpSpPr>
      <p:grpSpPr>
        <a:xfrm>
          <a:off x="0" y="0"/>
          <a:ext cx="0" cy="0"/>
          <a:chOff x="0" y="0"/>
          <a:chExt cx="0" cy="0"/>
        </a:xfrm>
      </p:grpSpPr>
      <p:sp>
        <p:nvSpPr>
          <p:cNvPr id="20" name="Pladsholder til tekst 9">
            <a:extLst>
              <a:ext uri="{FF2B5EF4-FFF2-40B4-BE49-F238E27FC236}">
                <a16:creationId xmlns:a16="http://schemas.microsoft.com/office/drawing/2014/main" id="{1955B6B8-6351-CA4D-99A6-041DE82D86B8}"/>
              </a:ext>
            </a:extLst>
          </p:cNvPr>
          <p:cNvSpPr>
            <a:spLocks noGrp="1"/>
          </p:cNvSpPr>
          <p:nvPr>
            <p:ph type="body" sz="quarter" idx="11" hasCustomPrompt="1"/>
          </p:nvPr>
        </p:nvSpPr>
        <p:spPr>
          <a:xfrm>
            <a:off x="6784258" y="1566000"/>
            <a:ext cx="4689987" cy="3024000"/>
          </a:xfrm>
          <a:prstGeom prst="rect">
            <a:avLst/>
          </a:prstGeom>
        </p:spPr>
        <p:txBody>
          <a:bodyPr anchor="ctr">
            <a:noAutofit/>
          </a:bodyPr>
          <a:lstStyle>
            <a:lvl1pPr marL="0" indent="0">
              <a:lnSpc>
                <a:spcPct val="100000"/>
              </a:lnSpc>
              <a:buNone/>
              <a:defRPr sz="1800" i="1">
                <a:solidFill>
                  <a:srgbClr val="000000"/>
                </a:solidFill>
                <a:latin typeface="+mn-lt"/>
                <a:cs typeface="Segoe UI" panose="020B0502040204020203" pitchFamily="34" charset="0"/>
              </a:defRPr>
            </a:lvl1pPr>
            <a:lvl2pPr marL="317500" indent="0">
              <a:lnSpc>
                <a:spcPct val="100000"/>
              </a:lnSpc>
              <a:buNone/>
              <a:defRPr sz="1800" i="1">
                <a:solidFill>
                  <a:schemeClr val="bg1"/>
                </a:solidFill>
              </a:defRPr>
            </a:lvl2pPr>
            <a:lvl3pPr marL="635000" indent="0">
              <a:lnSpc>
                <a:spcPct val="100000"/>
              </a:lnSpc>
              <a:buNone/>
              <a:defRPr sz="1800" i="1">
                <a:solidFill>
                  <a:schemeClr val="bg1"/>
                </a:solidFill>
              </a:defRPr>
            </a:lvl3pPr>
            <a:lvl4pPr marL="952500" indent="0">
              <a:lnSpc>
                <a:spcPct val="100000"/>
              </a:lnSpc>
              <a:buNone/>
              <a:defRPr sz="1800" i="1">
                <a:solidFill>
                  <a:schemeClr val="bg1"/>
                </a:solidFill>
              </a:defRPr>
            </a:lvl4pPr>
            <a:lvl5pPr marL="1270000" indent="0">
              <a:lnSpc>
                <a:spcPct val="100000"/>
              </a:lnSpc>
              <a:buNone/>
              <a:defRPr sz="1800" i="1">
                <a:solidFill>
                  <a:schemeClr val="bg1"/>
                </a:solidFill>
              </a:defRPr>
            </a:lvl5pPr>
          </a:lstStyle>
          <a:p>
            <a:pPr lvl="0"/>
            <a:r>
              <a:rPr lang="da-DK" dirty="0"/>
              <a:t>Tekst</a:t>
            </a:r>
          </a:p>
        </p:txBody>
      </p:sp>
      <p:sp>
        <p:nvSpPr>
          <p:cNvPr id="21" name="Pladsholder til tekst 9">
            <a:extLst>
              <a:ext uri="{FF2B5EF4-FFF2-40B4-BE49-F238E27FC236}">
                <a16:creationId xmlns:a16="http://schemas.microsoft.com/office/drawing/2014/main" id="{E62AFFDE-48D9-2A4D-B496-F373C1FEE061}"/>
              </a:ext>
            </a:extLst>
          </p:cNvPr>
          <p:cNvSpPr>
            <a:spLocks noGrp="1"/>
          </p:cNvSpPr>
          <p:nvPr>
            <p:ph type="body" sz="quarter" idx="13" hasCustomPrompt="1"/>
          </p:nvPr>
        </p:nvSpPr>
        <p:spPr>
          <a:xfrm>
            <a:off x="8199747" y="4751559"/>
            <a:ext cx="3274498" cy="1080000"/>
          </a:xfrm>
          <a:prstGeom prst="rect">
            <a:avLst/>
          </a:prstGeom>
        </p:spPr>
        <p:txBody>
          <a:bodyPr anchor="t">
            <a:noAutofit/>
          </a:bodyPr>
          <a:lstStyle>
            <a:lvl1pPr marL="0" indent="0" algn="r">
              <a:lnSpc>
                <a:spcPct val="100000"/>
              </a:lnSpc>
              <a:buNone/>
              <a:defRPr sz="1200" i="0" spc="0">
                <a:solidFill>
                  <a:srgbClr val="000000"/>
                </a:solidFill>
                <a:latin typeface="+mn-lt"/>
                <a:cs typeface="Segoe UI" panose="020B0502040204020203" pitchFamily="34" charset="0"/>
              </a:defRPr>
            </a:lvl1pPr>
            <a:lvl2pPr marL="317500" indent="0">
              <a:lnSpc>
                <a:spcPct val="100000"/>
              </a:lnSpc>
              <a:buNone/>
              <a:defRPr sz="1200" i="1" spc="0">
                <a:solidFill>
                  <a:schemeClr val="tx1"/>
                </a:solidFill>
              </a:defRPr>
            </a:lvl2pPr>
            <a:lvl3pPr marL="635000" indent="0">
              <a:lnSpc>
                <a:spcPct val="100000"/>
              </a:lnSpc>
              <a:buNone/>
              <a:defRPr sz="1200" i="1" spc="0">
                <a:solidFill>
                  <a:schemeClr val="tx1"/>
                </a:solidFill>
              </a:defRPr>
            </a:lvl3pPr>
            <a:lvl4pPr marL="952500" indent="0">
              <a:lnSpc>
                <a:spcPct val="100000"/>
              </a:lnSpc>
              <a:buNone/>
              <a:defRPr sz="1200" i="1" spc="0">
                <a:solidFill>
                  <a:schemeClr val="tx1"/>
                </a:solidFill>
              </a:defRPr>
            </a:lvl4pPr>
            <a:lvl5pPr marL="1270000" indent="0">
              <a:lnSpc>
                <a:spcPct val="100000"/>
              </a:lnSpc>
              <a:buNone/>
              <a:defRPr sz="1200" i="1" spc="0">
                <a:solidFill>
                  <a:schemeClr val="tx1"/>
                </a:solidFill>
              </a:defRPr>
            </a:lvl5pPr>
          </a:lstStyle>
          <a:p>
            <a:pPr lvl="0"/>
            <a:r>
              <a:rPr lang="da-DK" dirty="0"/>
              <a:t>Tekst</a:t>
            </a:r>
          </a:p>
        </p:txBody>
      </p:sp>
      <p:pic>
        <p:nvPicPr>
          <p:cNvPr id="23" name="Billede 6">
            <a:extLst>
              <a:ext uri="{FF2B5EF4-FFF2-40B4-BE49-F238E27FC236}">
                <a16:creationId xmlns:a16="http://schemas.microsoft.com/office/drawing/2014/main" id="{A6EED5D5-937D-BD6F-54FF-21EAA356F3FC}"/>
              </a:ext>
            </a:extLst>
          </p:cNvPr>
          <p:cNvPicPr>
            <a:picLocks noChangeAspect="1"/>
          </p:cNvPicPr>
          <p:nvPr userDrawn="1"/>
        </p:nvPicPr>
        <p:blipFill>
          <a:blip r:embed="rId2"/>
          <a:stretch>
            <a:fillRect/>
          </a:stretch>
        </p:blipFill>
        <p:spPr>
          <a:xfrm>
            <a:off x="6178648" y="655609"/>
            <a:ext cx="773696" cy="590608"/>
          </a:xfrm>
          <a:prstGeom prst="rect">
            <a:avLst/>
          </a:prstGeom>
        </p:spPr>
      </p:pic>
      <p:sp>
        <p:nvSpPr>
          <p:cNvPr id="22" name="Pladsholder til tekst 9">
            <a:extLst>
              <a:ext uri="{FF2B5EF4-FFF2-40B4-BE49-F238E27FC236}">
                <a16:creationId xmlns:a16="http://schemas.microsoft.com/office/drawing/2014/main" id="{1955B6B8-6351-CA4D-99A6-041DE82D86B8}"/>
              </a:ext>
            </a:extLst>
          </p:cNvPr>
          <p:cNvSpPr>
            <a:spLocks noGrp="1"/>
          </p:cNvSpPr>
          <p:nvPr>
            <p:ph type="body" sz="quarter" idx="15" hasCustomPrompt="1"/>
          </p:nvPr>
        </p:nvSpPr>
        <p:spPr>
          <a:xfrm>
            <a:off x="1337777" y="1566000"/>
            <a:ext cx="4689987" cy="3024000"/>
          </a:xfrm>
          <a:prstGeom prst="rect">
            <a:avLst/>
          </a:prstGeom>
        </p:spPr>
        <p:txBody>
          <a:bodyPr anchor="ctr">
            <a:noAutofit/>
          </a:bodyPr>
          <a:lstStyle>
            <a:lvl1pPr marL="0" indent="0">
              <a:lnSpc>
                <a:spcPct val="100000"/>
              </a:lnSpc>
              <a:buNone/>
              <a:defRPr sz="1800" i="1">
                <a:solidFill>
                  <a:srgbClr val="000000"/>
                </a:solidFill>
                <a:latin typeface="+mn-lt"/>
                <a:cs typeface="Segoe UI" panose="020B0502040204020203" pitchFamily="34" charset="0"/>
              </a:defRPr>
            </a:lvl1pPr>
            <a:lvl2pPr marL="317500" indent="0">
              <a:lnSpc>
                <a:spcPct val="100000"/>
              </a:lnSpc>
              <a:buNone/>
              <a:defRPr sz="1800" i="1">
                <a:solidFill>
                  <a:schemeClr val="bg1"/>
                </a:solidFill>
              </a:defRPr>
            </a:lvl2pPr>
            <a:lvl3pPr marL="635000" indent="0">
              <a:lnSpc>
                <a:spcPct val="100000"/>
              </a:lnSpc>
              <a:buNone/>
              <a:defRPr sz="1800" i="1">
                <a:solidFill>
                  <a:schemeClr val="bg1"/>
                </a:solidFill>
              </a:defRPr>
            </a:lvl3pPr>
            <a:lvl4pPr marL="952500" indent="0">
              <a:lnSpc>
                <a:spcPct val="100000"/>
              </a:lnSpc>
              <a:buNone/>
              <a:defRPr sz="1800" i="1">
                <a:solidFill>
                  <a:schemeClr val="bg1"/>
                </a:solidFill>
              </a:defRPr>
            </a:lvl4pPr>
            <a:lvl5pPr marL="1270000" indent="0">
              <a:lnSpc>
                <a:spcPct val="100000"/>
              </a:lnSpc>
              <a:buNone/>
              <a:defRPr sz="1800" i="1">
                <a:solidFill>
                  <a:schemeClr val="bg1"/>
                </a:solidFill>
              </a:defRPr>
            </a:lvl5pPr>
          </a:lstStyle>
          <a:p>
            <a:pPr lvl="0"/>
            <a:r>
              <a:rPr lang="da-DK" dirty="0"/>
              <a:t>Tekst</a:t>
            </a:r>
          </a:p>
        </p:txBody>
      </p:sp>
      <p:sp>
        <p:nvSpPr>
          <p:cNvPr id="24" name="Pladsholder til tekst 9">
            <a:extLst>
              <a:ext uri="{FF2B5EF4-FFF2-40B4-BE49-F238E27FC236}">
                <a16:creationId xmlns:a16="http://schemas.microsoft.com/office/drawing/2014/main" id="{E62AFFDE-48D9-2A4D-B496-F373C1FEE061}"/>
              </a:ext>
            </a:extLst>
          </p:cNvPr>
          <p:cNvSpPr>
            <a:spLocks noGrp="1"/>
          </p:cNvSpPr>
          <p:nvPr>
            <p:ph type="body" sz="quarter" idx="16" hasCustomPrompt="1"/>
          </p:nvPr>
        </p:nvSpPr>
        <p:spPr>
          <a:xfrm>
            <a:off x="2753266" y="4751559"/>
            <a:ext cx="3274498" cy="1080000"/>
          </a:xfrm>
          <a:prstGeom prst="rect">
            <a:avLst/>
          </a:prstGeom>
        </p:spPr>
        <p:txBody>
          <a:bodyPr anchor="t">
            <a:noAutofit/>
          </a:bodyPr>
          <a:lstStyle>
            <a:lvl1pPr marL="0" indent="0" algn="r">
              <a:lnSpc>
                <a:spcPct val="100000"/>
              </a:lnSpc>
              <a:buNone/>
              <a:defRPr sz="1200" i="0" spc="0">
                <a:solidFill>
                  <a:srgbClr val="000000"/>
                </a:solidFill>
                <a:latin typeface="+mn-lt"/>
                <a:cs typeface="Segoe UI" panose="020B0502040204020203" pitchFamily="34" charset="0"/>
              </a:defRPr>
            </a:lvl1pPr>
            <a:lvl2pPr marL="317500" indent="0">
              <a:lnSpc>
                <a:spcPct val="100000"/>
              </a:lnSpc>
              <a:buNone/>
              <a:defRPr sz="1200" i="1" spc="0">
                <a:solidFill>
                  <a:schemeClr val="tx1"/>
                </a:solidFill>
              </a:defRPr>
            </a:lvl2pPr>
            <a:lvl3pPr marL="635000" indent="0">
              <a:lnSpc>
                <a:spcPct val="100000"/>
              </a:lnSpc>
              <a:buNone/>
              <a:defRPr sz="1200" i="1" spc="0">
                <a:solidFill>
                  <a:schemeClr val="tx1"/>
                </a:solidFill>
              </a:defRPr>
            </a:lvl3pPr>
            <a:lvl4pPr marL="952500" indent="0">
              <a:lnSpc>
                <a:spcPct val="100000"/>
              </a:lnSpc>
              <a:buNone/>
              <a:defRPr sz="1200" i="1" spc="0">
                <a:solidFill>
                  <a:schemeClr val="tx1"/>
                </a:solidFill>
              </a:defRPr>
            </a:lvl4pPr>
            <a:lvl5pPr marL="1270000" indent="0">
              <a:lnSpc>
                <a:spcPct val="100000"/>
              </a:lnSpc>
              <a:buNone/>
              <a:defRPr sz="1200" i="1" spc="0">
                <a:solidFill>
                  <a:schemeClr val="tx1"/>
                </a:solidFill>
              </a:defRPr>
            </a:lvl5pPr>
          </a:lstStyle>
          <a:p>
            <a:pPr lvl="0"/>
            <a:r>
              <a:rPr lang="da-DK" dirty="0"/>
              <a:t>Tekst</a:t>
            </a:r>
          </a:p>
        </p:txBody>
      </p:sp>
      <p:pic>
        <p:nvPicPr>
          <p:cNvPr id="25" name="Billede 6">
            <a:extLst>
              <a:ext uri="{FF2B5EF4-FFF2-40B4-BE49-F238E27FC236}">
                <a16:creationId xmlns:a16="http://schemas.microsoft.com/office/drawing/2014/main" id="{A6EED5D5-937D-BD6F-54FF-21EAA356F3FC}"/>
              </a:ext>
            </a:extLst>
          </p:cNvPr>
          <p:cNvPicPr>
            <a:picLocks noChangeAspect="1"/>
          </p:cNvPicPr>
          <p:nvPr userDrawn="1"/>
        </p:nvPicPr>
        <p:blipFill>
          <a:blip r:embed="rId2"/>
          <a:stretch>
            <a:fillRect/>
          </a:stretch>
        </p:blipFill>
        <p:spPr>
          <a:xfrm>
            <a:off x="732167" y="655609"/>
            <a:ext cx="773696" cy="590608"/>
          </a:xfrm>
          <a:prstGeom prst="rect">
            <a:avLst/>
          </a:prstGeom>
        </p:spPr>
      </p:pic>
      <p:sp>
        <p:nvSpPr>
          <p:cNvPr id="3" name="Pladsholder til tekst 5">
            <a:extLst>
              <a:ext uri="{FF2B5EF4-FFF2-40B4-BE49-F238E27FC236}">
                <a16:creationId xmlns:a16="http://schemas.microsoft.com/office/drawing/2014/main" id="{F1A568E7-FB57-FE6A-1669-A619F1E5CEFC}"/>
              </a:ext>
            </a:extLst>
          </p:cNvPr>
          <p:cNvSpPr>
            <a:spLocks noGrp="1"/>
          </p:cNvSpPr>
          <p:nvPr>
            <p:ph type="body" sz="quarter" idx="17" hasCustomPrompt="1"/>
          </p:nvPr>
        </p:nvSpPr>
        <p:spPr>
          <a:xfrm>
            <a:off x="716400" y="6471911"/>
            <a:ext cx="5291855" cy="172537"/>
          </a:xfrm>
          <a:prstGeom prst="rect">
            <a:avLst/>
          </a:prstGeom>
        </p:spPr>
        <p:txBody>
          <a:bodyPr/>
          <a:lstStyle>
            <a:lvl1pPr marL="0" indent="0">
              <a:buFontTx/>
              <a:buNone/>
              <a:defRPr sz="1100" i="1">
                <a:solidFill>
                  <a:srgbClr val="000000"/>
                </a:solidFill>
                <a:latin typeface="Segoe UI Light" panose="020B0502040204020203" pitchFamily="34" charset="0"/>
                <a:cs typeface="Segoe UI Light" panose="020B0502040204020203" pitchFamily="34" charset="0"/>
              </a:defRPr>
            </a:lvl1pPr>
            <a:lvl2pPr marL="180000" indent="0">
              <a:buNone/>
              <a:defRPr/>
            </a:lvl2pPr>
          </a:lstStyle>
          <a:p>
            <a:pPr lvl="0"/>
            <a:r>
              <a:rPr lang="da-DK" dirty="0"/>
              <a:t>Kilde</a:t>
            </a:r>
          </a:p>
        </p:txBody>
      </p:sp>
      <p:grpSp>
        <p:nvGrpSpPr>
          <p:cNvPr id="26" name="Gruppe 25"/>
          <p:cNvGrpSpPr/>
          <p:nvPr userDrawn="1"/>
        </p:nvGrpSpPr>
        <p:grpSpPr>
          <a:xfrm>
            <a:off x="-2605293" y="1558131"/>
            <a:ext cx="2160000" cy="4320000"/>
            <a:chOff x="-2272805" y="-11575"/>
            <a:chExt cx="2160000" cy="4320000"/>
          </a:xfrm>
        </p:grpSpPr>
        <p:pic>
          <p:nvPicPr>
            <p:cNvPr id="27" name="Billede 25"/>
            <p:cNvPicPr>
              <a:picLocks noChangeAspect="1"/>
            </p:cNvPicPr>
            <p:nvPr/>
          </p:nvPicPr>
          <p:blipFill>
            <a:blip r:embed="rId3"/>
            <a:stretch>
              <a:fillRect/>
            </a:stretch>
          </p:blipFill>
          <p:spPr>
            <a:xfrm>
              <a:off x="-472805" y="246646"/>
              <a:ext cx="360000" cy="385115"/>
            </a:xfrm>
            <a:prstGeom prst="rect">
              <a:avLst/>
            </a:prstGeom>
          </p:spPr>
        </p:pic>
        <p:pic>
          <p:nvPicPr>
            <p:cNvPr id="28" name="Billede 36"/>
            <p:cNvPicPr>
              <a:picLocks noChangeAspect="1"/>
            </p:cNvPicPr>
            <p:nvPr/>
          </p:nvPicPr>
          <p:blipFill>
            <a:blip r:embed="rId4"/>
            <a:stretch>
              <a:fillRect/>
            </a:stretch>
          </p:blipFill>
          <p:spPr>
            <a:xfrm>
              <a:off x="-472805" y="1125489"/>
              <a:ext cx="360000" cy="343255"/>
            </a:xfrm>
            <a:prstGeom prst="rect">
              <a:avLst/>
            </a:prstGeom>
          </p:spPr>
        </p:pic>
        <p:pic>
          <p:nvPicPr>
            <p:cNvPr id="29" name="Billede 37"/>
            <p:cNvPicPr>
              <a:picLocks noChangeAspect="1"/>
            </p:cNvPicPr>
            <p:nvPr/>
          </p:nvPicPr>
          <p:blipFill>
            <a:blip r:embed="rId5"/>
            <a:stretch>
              <a:fillRect/>
            </a:stretch>
          </p:blipFill>
          <p:spPr>
            <a:xfrm>
              <a:off x="-472805" y="1893415"/>
              <a:ext cx="360000" cy="369231"/>
            </a:xfrm>
            <a:prstGeom prst="rect">
              <a:avLst/>
            </a:prstGeom>
          </p:spPr>
        </p:pic>
        <p:sp>
          <p:nvSpPr>
            <p:cNvPr id="30" name="Text Box 48">
              <a:extLst>
                <a:ext uri="{FF2B5EF4-FFF2-40B4-BE49-F238E27FC236}">
                  <a16:creationId xmlns:a16="http://schemas.microsoft.com/office/drawing/2014/main" id="{A74A57FE-ADEE-778E-61CB-9508D6E0FC53}"/>
                </a:ext>
              </a:extLst>
            </p:cNvPr>
            <p:cNvSpPr txBox="1">
              <a:spLocks noChangeArrowheads="1"/>
            </p:cNvSpPr>
            <p:nvPr userDrawn="1"/>
          </p:nvSpPr>
          <p:spPr bwMode="auto">
            <a:xfrm>
              <a:off x="-2272805" y="-11575"/>
              <a:ext cx="1800000" cy="43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72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Aft>
                  <a:spcPts val="300"/>
                </a:spcAft>
                <a:defRPr/>
              </a:pPr>
              <a:r>
                <a:rPr lang="da-DK" sz="1000" b="1" noProof="1">
                  <a:solidFill>
                    <a:schemeClr val="tx1"/>
                  </a:solidFill>
                  <a:latin typeface="+mn-lt"/>
                  <a:cs typeface="Arial" panose="020B0604020202020204" pitchFamily="34" charset="0"/>
                </a:rPr>
                <a:t>Indsæt billede</a:t>
              </a:r>
              <a:br>
                <a:rPr lang="da-DK" sz="1000" b="1" noProof="1">
                  <a:solidFill>
                    <a:schemeClr val="tx1"/>
                  </a:solidFill>
                  <a:latin typeface="+mn-lt"/>
                  <a:cs typeface="Arial" panose="020B0604020202020204" pitchFamily="34" charset="0"/>
                </a:rPr>
              </a:br>
              <a:r>
                <a:rPr lang="da-DK" sz="1000" noProof="1">
                  <a:solidFill>
                    <a:schemeClr val="tx1"/>
                  </a:solidFill>
                  <a:latin typeface="+mn-lt"/>
                  <a:cs typeface="Arial" panose="020B0604020202020204" pitchFamily="34" charset="0"/>
                </a:rPr>
                <a:t>Klik på ikonet i midten af boksen for at indsætte et billede, der passer til dit emne. </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Find VIVEs fotoarkiv her:</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M:\Designbibliotek\Foto</a:t>
              </a:r>
            </a:p>
            <a:p>
              <a:pPr eaLnBrk="1" hangingPunct="1">
                <a:lnSpc>
                  <a:spcPct val="90000"/>
                </a:lnSpc>
                <a:spcAft>
                  <a:spcPts val="300"/>
                </a:spcAft>
                <a:defRPr/>
              </a:pP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Beskær billede</a:t>
              </a:r>
              <a:br>
                <a:rPr lang="da-DK" sz="1000" b="1" noProof="1">
                  <a:solidFill>
                    <a:schemeClr val="tx1"/>
                  </a:solidFill>
                  <a:latin typeface="+mn-lt"/>
                  <a:cs typeface="Arial" panose="020B0604020202020204" pitchFamily="34" charset="0"/>
                </a:rPr>
              </a:br>
              <a:r>
                <a:rPr lang="da-DK" sz="1000" b="1" noProof="1">
                  <a:solidFill>
                    <a:schemeClr val="tx1"/>
                  </a:solidFill>
                  <a:latin typeface="+mn-lt"/>
                  <a:cs typeface="Arial" panose="020B0604020202020204" pitchFamily="34" charset="0"/>
                </a:rPr>
                <a:t>1</a:t>
              </a:r>
              <a:r>
                <a:rPr lang="da-DK" sz="1000" noProof="1">
                  <a:solidFill>
                    <a:schemeClr val="tx1"/>
                  </a:solidFill>
                  <a:latin typeface="+mn-lt"/>
                  <a:cs typeface="Arial" panose="020B0604020202020204" pitchFamily="34" charset="0"/>
                </a:rPr>
                <a:t>. Klik Formatér </a:t>
              </a:r>
              <a:r>
                <a:rPr lang="da-DK" sz="1000" noProof="1">
                  <a:solidFill>
                    <a:schemeClr val="tx1"/>
                  </a:solidFill>
                  <a:latin typeface="+mn-lt"/>
                  <a:cs typeface="Arial" panose="020B0604020202020204" pitchFamily="34" charset="0"/>
                  <a:sym typeface="Wingdings" panose="05000000000000000000" pitchFamily="2" charset="2"/>
                </a:rPr>
                <a:t> </a:t>
              </a:r>
              <a:r>
                <a:rPr lang="da-DK" sz="1000" b="1" noProof="1">
                  <a:solidFill>
                    <a:schemeClr val="tx1"/>
                  </a:solidFill>
                  <a:latin typeface="+mn-lt"/>
                  <a:cs typeface="Arial" panose="020B0604020202020204" pitchFamily="34" charset="0"/>
                </a:rPr>
                <a:t>Beskær</a:t>
              </a:r>
              <a:r>
                <a:rPr lang="da-DK" sz="1000" noProof="1">
                  <a:solidFill>
                    <a:schemeClr val="tx1"/>
                  </a:solidFill>
                  <a:latin typeface="+mn-lt"/>
                  <a:cs typeface="Arial" panose="020B0604020202020204" pitchFamily="34" charset="0"/>
                </a:rPr>
                <a:t> for at ændre billedets udsnit</a:t>
              </a:r>
              <a:r>
                <a:rPr lang="da-DK" sz="1000" baseline="0" noProof="1">
                  <a:solidFill>
                    <a:schemeClr val="tx1"/>
                  </a:solidFill>
                  <a:latin typeface="+mn-lt"/>
                  <a:cs typeface="Arial" panose="020B0604020202020204" pitchFamily="34" charset="0"/>
                </a:rPr>
                <a:t> eller </a:t>
              </a:r>
              <a:r>
                <a:rPr lang="da-DK" sz="1000" noProof="1">
                  <a:solidFill>
                    <a:schemeClr val="tx1"/>
                  </a:solidFill>
                  <a:latin typeface="+mn-lt"/>
                  <a:cs typeface="Arial" panose="020B0604020202020204" pitchFamily="34" charset="0"/>
                </a:rPr>
                <a:t>størrelse.</a:t>
              </a:r>
            </a:p>
            <a:p>
              <a:pPr eaLnBrk="1" hangingPunct="1">
                <a:lnSpc>
                  <a:spcPct val="90000"/>
                </a:lnSpc>
                <a:spcAft>
                  <a:spcPts val="300"/>
                </a:spcAft>
                <a:defRPr/>
              </a:pP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Skalér billede</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Hold </a:t>
              </a:r>
              <a:r>
                <a:rPr lang="da-DK" sz="1000" b="1" noProof="1">
                  <a:solidFill>
                    <a:schemeClr val="tx1"/>
                  </a:solidFill>
                  <a:latin typeface="+mn-lt"/>
                  <a:cs typeface="Arial" panose="020B0604020202020204" pitchFamily="34" charset="0"/>
                </a:rPr>
                <a:t>SHIFT</a:t>
              </a:r>
              <a:r>
                <a:rPr lang="da-DK" sz="1000" noProof="1">
                  <a:solidFill>
                    <a:schemeClr val="tx1"/>
                  </a:solidFill>
                  <a:latin typeface="+mn-lt"/>
                  <a:cs typeface="Arial" panose="020B0604020202020204" pitchFamily="34" charset="0"/>
                </a:rPr>
                <a:t>-knappen nede, mens du trækker i billedets hjørner. Så bevarer</a:t>
              </a:r>
              <a:r>
                <a:rPr lang="da-DK" sz="1000" baseline="0" noProof="1">
                  <a:solidFill>
                    <a:schemeClr val="tx1"/>
                  </a:solidFill>
                  <a:latin typeface="+mn-lt"/>
                  <a:cs typeface="Arial" panose="020B0604020202020204" pitchFamily="34" charset="0"/>
                </a:rPr>
                <a:t> du proportionerne i billedet.</a:t>
              </a: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endParaRPr lang="da-DK" sz="1000" b="1"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Tip: </a:t>
              </a:r>
              <a:r>
                <a:rPr lang="da-DK" sz="1000" noProof="1">
                  <a:solidFill>
                    <a:schemeClr val="tx1"/>
                  </a:solidFill>
                  <a:latin typeface="+mn-lt"/>
                  <a:cs typeface="Arial" panose="020B0604020202020204" pitchFamily="34" charset="0"/>
                </a:rPr>
                <a:t>Hvis du sletter billedet og indsætter et nyt, kan billedet lægge sig foran tekst og grafik. Hvis dette sker, skal du vælge billedet, højreklikke og vælge </a:t>
              </a:r>
              <a:r>
                <a:rPr lang="da-DK" sz="1000" b="1" noProof="1">
                  <a:solidFill>
                    <a:schemeClr val="tx1"/>
                  </a:solidFill>
                  <a:latin typeface="+mn-lt"/>
                  <a:cs typeface="Arial" panose="020B0604020202020204" pitchFamily="34" charset="0"/>
                </a:rPr>
                <a:t>Placer bagerst</a:t>
              </a:r>
            </a:p>
            <a:p>
              <a:pPr eaLnBrk="1" hangingPunct="1">
                <a:lnSpc>
                  <a:spcPct val="90000"/>
                </a:lnSpc>
                <a:spcAft>
                  <a:spcPts val="300"/>
                </a:spcAft>
                <a:defRPr/>
              </a:pPr>
              <a:endParaRPr lang="da-DK" sz="1000" b="0" noProof="1">
                <a:solidFill>
                  <a:schemeClr val="tx1"/>
                </a:solidFill>
                <a:latin typeface="+mn-lt"/>
                <a:cs typeface="Arial" panose="020B0604020202020204" pitchFamily="34" charset="0"/>
              </a:endParaRPr>
            </a:p>
            <a:p>
              <a:pPr eaLnBrk="1" hangingPunct="1">
                <a:lnSpc>
                  <a:spcPct val="90000"/>
                </a:lnSpc>
                <a:spcAft>
                  <a:spcPts val="300"/>
                </a:spcAft>
                <a:defRPr/>
              </a:pPr>
              <a:endParaRPr lang="da-DK" sz="1000" b="0" noProof="1">
                <a:solidFill>
                  <a:schemeClr val="bg1"/>
                </a:solidFill>
                <a:latin typeface="+mn-lt"/>
                <a:cs typeface="Arial" panose="020B0604020202020204" pitchFamily="34" charset="0"/>
              </a:endParaRPr>
            </a:p>
          </p:txBody>
        </p:sp>
        <p:pic>
          <p:nvPicPr>
            <p:cNvPr id="31" name="Billede 25">
              <a:extLst>
                <a:ext uri="{FF2B5EF4-FFF2-40B4-BE49-F238E27FC236}">
                  <a16:creationId xmlns:a16="http://schemas.microsoft.com/office/drawing/2014/main" id="{58349D72-5C1D-0C7A-E004-CDACE43F5168}"/>
                </a:ext>
              </a:extLst>
            </p:cNvPr>
            <p:cNvPicPr>
              <a:picLocks noChangeAspect="1"/>
            </p:cNvPicPr>
            <p:nvPr userDrawn="1"/>
          </p:nvPicPr>
          <p:blipFill>
            <a:blip r:embed="rId3"/>
            <a:stretch>
              <a:fillRect/>
            </a:stretch>
          </p:blipFill>
          <p:spPr>
            <a:xfrm>
              <a:off x="-472805" y="246646"/>
              <a:ext cx="360000" cy="385115"/>
            </a:xfrm>
            <a:prstGeom prst="rect">
              <a:avLst/>
            </a:prstGeom>
          </p:spPr>
        </p:pic>
        <p:pic>
          <p:nvPicPr>
            <p:cNvPr id="32" name="Billede 36">
              <a:extLst>
                <a:ext uri="{FF2B5EF4-FFF2-40B4-BE49-F238E27FC236}">
                  <a16:creationId xmlns:a16="http://schemas.microsoft.com/office/drawing/2014/main" id="{6B5E6D29-0281-12EF-5197-FDAB1E9F3C83}"/>
                </a:ext>
              </a:extLst>
            </p:cNvPr>
            <p:cNvPicPr>
              <a:picLocks noChangeAspect="1"/>
            </p:cNvPicPr>
            <p:nvPr userDrawn="1"/>
          </p:nvPicPr>
          <p:blipFill>
            <a:blip r:embed="rId4"/>
            <a:stretch>
              <a:fillRect/>
            </a:stretch>
          </p:blipFill>
          <p:spPr>
            <a:xfrm>
              <a:off x="-472805" y="1125489"/>
              <a:ext cx="360000" cy="343255"/>
            </a:xfrm>
            <a:prstGeom prst="rect">
              <a:avLst/>
            </a:prstGeom>
          </p:spPr>
        </p:pic>
        <p:pic>
          <p:nvPicPr>
            <p:cNvPr id="33" name="Billede 37">
              <a:extLst>
                <a:ext uri="{FF2B5EF4-FFF2-40B4-BE49-F238E27FC236}">
                  <a16:creationId xmlns:a16="http://schemas.microsoft.com/office/drawing/2014/main" id="{37C97A0F-3755-C3B4-075E-6B3182572951}"/>
                </a:ext>
              </a:extLst>
            </p:cNvPr>
            <p:cNvPicPr>
              <a:picLocks noChangeAspect="1"/>
            </p:cNvPicPr>
            <p:nvPr userDrawn="1"/>
          </p:nvPicPr>
          <p:blipFill>
            <a:blip r:embed="rId5"/>
            <a:stretch>
              <a:fillRect/>
            </a:stretch>
          </p:blipFill>
          <p:spPr>
            <a:xfrm>
              <a:off x="-472805" y="1893415"/>
              <a:ext cx="360000" cy="369231"/>
            </a:xfrm>
            <a:prstGeom prst="rect">
              <a:avLst/>
            </a:prstGeom>
          </p:spPr>
        </p:pic>
      </p:grpSp>
      <p:sp>
        <p:nvSpPr>
          <p:cNvPr id="2" name="Pladsholder til slidenummer 1">
            <a:extLst>
              <a:ext uri="{FF2B5EF4-FFF2-40B4-BE49-F238E27FC236}">
                <a16:creationId xmlns:a16="http://schemas.microsoft.com/office/drawing/2014/main" id="{831EFCC4-B4D7-4863-A874-3D8600948029}"/>
              </a:ext>
            </a:extLst>
          </p:cNvPr>
          <p:cNvSpPr>
            <a:spLocks noGrp="1"/>
          </p:cNvSpPr>
          <p:nvPr>
            <p:ph type="sldNum" sz="quarter" idx="18"/>
          </p:nvPr>
        </p:nvSpPr>
        <p:spPr/>
        <p:txBody>
          <a:bodyPr/>
          <a:lstStyle/>
          <a:p>
            <a:fld id="{7676AC59-0CE6-4F7C-BAB6-6A8D373AED99}" type="slidenum">
              <a:rPr lang="da-DK" smtClean="0"/>
              <a:pPr/>
              <a:t>‹nr.›</a:t>
            </a:fld>
            <a:endParaRPr lang="da-DK" dirty="0"/>
          </a:p>
        </p:txBody>
      </p:sp>
    </p:spTree>
    <p:extLst>
      <p:ext uri="{BB962C8B-B14F-4D97-AF65-F5344CB8AC3E}">
        <p14:creationId xmlns:p14="http://schemas.microsoft.com/office/powerpoint/2010/main" val="2926395523"/>
      </p:ext>
    </p:extLst>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itat, titel og tekst, rød/hvid">
    <p:spTree>
      <p:nvGrpSpPr>
        <p:cNvPr id="1" name=""/>
        <p:cNvGrpSpPr/>
        <p:nvPr/>
      </p:nvGrpSpPr>
      <p:grpSpPr>
        <a:xfrm>
          <a:off x="0" y="0"/>
          <a:ext cx="0" cy="0"/>
          <a:chOff x="0" y="0"/>
          <a:chExt cx="0" cy="0"/>
        </a:xfrm>
      </p:grpSpPr>
      <p:sp>
        <p:nvSpPr>
          <p:cNvPr id="11" name="Pladsholder til tekst 2">
            <a:extLst>
              <a:ext uri="{FF2B5EF4-FFF2-40B4-BE49-F238E27FC236}">
                <a16:creationId xmlns:a16="http://schemas.microsoft.com/office/drawing/2014/main" id="{603E00D8-5F1B-924E-87D4-4FF40B64737E}"/>
              </a:ext>
            </a:extLst>
          </p:cNvPr>
          <p:cNvSpPr>
            <a:spLocks noGrp="1"/>
          </p:cNvSpPr>
          <p:nvPr>
            <p:ph type="body" sz="quarter" idx="10" hasCustomPrompt="1"/>
          </p:nvPr>
        </p:nvSpPr>
        <p:spPr>
          <a:xfrm>
            <a:off x="732167" y="2254399"/>
            <a:ext cx="4138924" cy="3890762"/>
          </a:xfrm>
          <a:prstGeom prst="rect">
            <a:avLst/>
          </a:prstGeom>
        </p:spPr>
        <p:txBody>
          <a:bodyPr lIns="50400" tIns="50400" rIns="50400" numCol="1" spcCol="684000" anchor="t">
            <a:noAutofit/>
          </a:bodyPr>
          <a:lstStyle>
            <a:lvl1pPr marL="0" indent="0">
              <a:lnSpc>
                <a:spcPct val="100000"/>
              </a:lnSpc>
              <a:buNone/>
              <a:defRPr sz="1800" b="0" spc="0">
                <a:latin typeface="+mn-lt"/>
              </a:defRPr>
            </a:lvl1pPr>
            <a:lvl2pPr marL="317500" indent="0">
              <a:lnSpc>
                <a:spcPct val="100000"/>
              </a:lnSpc>
              <a:buNone/>
              <a:defRPr sz="1800" b="0" spc="0">
                <a:latin typeface="+mn-lt"/>
              </a:defRPr>
            </a:lvl2pPr>
            <a:lvl3pPr marL="635000" indent="0">
              <a:lnSpc>
                <a:spcPct val="100000"/>
              </a:lnSpc>
              <a:buNone/>
              <a:defRPr sz="1800" b="0" spc="0">
                <a:latin typeface="+mn-lt"/>
              </a:defRPr>
            </a:lvl3pPr>
            <a:lvl4pPr marL="952500" indent="0">
              <a:lnSpc>
                <a:spcPct val="100000"/>
              </a:lnSpc>
              <a:buNone/>
              <a:defRPr sz="1800" spc="0"/>
            </a:lvl4pPr>
            <a:lvl5pPr marL="1270000" indent="0">
              <a:lnSpc>
                <a:spcPct val="100000"/>
              </a:lnSpc>
              <a:buNone/>
              <a:defRPr sz="1800" spc="0"/>
            </a:lvl5pPr>
          </a:lstStyle>
          <a:p>
            <a:pPr lvl="0"/>
            <a:r>
              <a:rPr lang="da-DK" noProof="0" dirty="0"/>
              <a:t>Tekst</a:t>
            </a:r>
          </a:p>
        </p:txBody>
      </p:sp>
      <p:sp>
        <p:nvSpPr>
          <p:cNvPr id="19" name="Shape 1032"/>
          <p:cNvSpPr txBox="1">
            <a:spLocks/>
          </p:cNvSpPr>
          <p:nvPr userDrawn="1"/>
        </p:nvSpPr>
        <p:spPr>
          <a:xfrm>
            <a:off x="732166" y="1012923"/>
            <a:ext cx="4572679" cy="909661"/>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3600" b="1" i="0" kern="1200">
                <a:solidFill>
                  <a:schemeClr val="tx1"/>
                </a:solidFill>
                <a:latin typeface="+mj-lt"/>
                <a:ea typeface="Inter" panose="020B0502030000000004" pitchFamily="34" charset="0"/>
                <a:cs typeface="+mj-cs"/>
              </a:defRPr>
            </a:lvl1pPr>
          </a:lstStyle>
          <a:p>
            <a:r>
              <a:rPr lang="da-DK" dirty="0"/>
              <a:t>Overskrift	</a:t>
            </a:r>
          </a:p>
        </p:txBody>
      </p:sp>
      <p:sp>
        <p:nvSpPr>
          <p:cNvPr id="20" name="Rektangel 1">
            <a:extLst>
              <a:ext uri="{FF2B5EF4-FFF2-40B4-BE49-F238E27FC236}">
                <a16:creationId xmlns:a16="http://schemas.microsoft.com/office/drawing/2014/main" id="{FDD18D72-C323-DAE9-0E24-20A584028878}"/>
              </a:ext>
            </a:extLst>
          </p:cNvPr>
          <p:cNvSpPr/>
          <p:nvPr userDrawn="1"/>
        </p:nvSpPr>
        <p:spPr>
          <a:xfrm>
            <a:off x="0" y="0"/>
            <a:ext cx="60984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1" name="Billede 7">
            <a:extLst>
              <a:ext uri="{FF2B5EF4-FFF2-40B4-BE49-F238E27FC236}">
                <a16:creationId xmlns:a16="http://schemas.microsoft.com/office/drawing/2014/main" id="{7C835D2C-11E7-652C-0D13-1AA849EC8252}"/>
              </a:ext>
            </a:extLst>
          </p:cNvPr>
          <p:cNvPicPr>
            <a:picLocks noChangeAspect="1"/>
          </p:cNvPicPr>
          <p:nvPr userDrawn="1"/>
        </p:nvPicPr>
        <p:blipFill>
          <a:blip r:embed="rId2"/>
          <a:stretch>
            <a:fillRect/>
          </a:stretch>
        </p:blipFill>
        <p:spPr>
          <a:xfrm>
            <a:off x="686298" y="655609"/>
            <a:ext cx="784754" cy="599049"/>
          </a:xfrm>
          <a:prstGeom prst="rect">
            <a:avLst/>
          </a:prstGeom>
        </p:spPr>
      </p:pic>
      <p:sp>
        <p:nvSpPr>
          <p:cNvPr id="27" name="Pladsholder til tekst 9">
            <a:extLst>
              <a:ext uri="{FF2B5EF4-FFF2-40B4-BE49-F238E27FC236}">
                <a16:creationId xmlns:a16="http://schemas.microsoft.com/office/drawing/2014/main" id="{1955B6B8-6351-CA4D-99A6-041DE82D86B8}"/>
              </a:ext>
            </a:extLst>
          </p:cNvPr>
          <p:cNvSpPr>
            <a:spLocks noGrp="1"/>
          </p:cNvSpPr>
          <p:nvPr>
            <p:ph type="body" sz="quarter" idx="12" hasCustomPrompt="1"/>
          </p:nvPr>
        </p:nvSpPr>
        <p:spPr>
          <a:xfrm>
            <a:off x="1339200" y="1566000"/>
            <a:ext cx="4012937" cy="3348000"/>
          </a:xfrm>
          <a:prstGeom prst="rect">
            <a:avLst/>
          </a:prstGeom>
        </p:spPr>
        <p:txBody>
          <a:bodyPr anchor="ctr">
            <a:noAutofit/>
          </a:bodyPr>
          <a:lstStyle>
            <a:lvl1pPr marL="0" indent="0">
              <a:lnSpc>
                <a:spcPct val="100000"/>
              </a:lnSpc>
              <a:buNone/>
              <a:defRPr sz="1800" i="1">
                <a:solidFill>
                  <a:srgbClr val="FFFFFF"/>
                </a:solidFill>
                <a:latin typeface="+mn-lt"/>
                <a:cs typeface="Segoe UI" panose="020B0502040204020203" pitchFamily="34" charset="0"/>
              </a:defRPr>
            </a:lvl1pPr>
            <a:lvl2pPr marL="317500" indent="0">
              <a:lnSpc>
                <a:spcPct val="100000"/>
              </a:lnSpc>
              <a:buNone/>
              <a:defRPr sz="1800" i="1">
                <a:solidFill>
                  <a:schemeClr val="bg1"/>
                </a:solidFill>
              </a:defRPr>
            </a:lvl2pPr>
            <a:lvl3pPr marL="635000" indent="0">
              <a:lnSpc>
                <a:spcPct val="100000"/>
              </a:lnSpc>
              <a:buNone/>
              <a:defRPr sz="1800" i="1">
                <a:solidFill>
                  <a:schemeClr val="bg1"/>
                </a:solidFill>
              </a:defRPr>
            </a:lvl3pPr>
            <a:lvl4pPr marL="952500" indent="0">
              <a:lnSpc>
                <a:spcPct val="100000"/>
              </a:lnSpc>
              <a:buNone/>
              <a:defRPr sz="1800" i="1">
                <a:solidFill>
                  <a:schemeClr val="bg1"/>
                </a:solidFill>
              </a:defRPr>
            </a:lvl4pPr>
            <a:lvl5pPr marL="1270000" indent="0">
              <a:lnSpc>
                <a:spcPct val="100000"/>
              </a:lnSpc>
              <a:buNone/>
              <a:defRPr sz="1800" i="1">
                <a:solidFill>
                  <a:schemeClr val="bg1"/>
                </a:solidFill>
              </a:defRPr>
            </a:lvl5pPr>
          </a:lstStyle>
          <a:p>
            <a:pPr lvl="0"/>
            <a:r>
              <a:rPr lang="da-DK" dirty="0"/>
              <a:t>Tekst</a:t>
            </a:r>
          </a:p>
        </p:txBody>
      </p:sp>
      <p:sp>
        <p:nvSpPr>
          <p:cNvPr id="28" name="Pladsholder til tekst 9">
            <a:extLst>
              <a:ext uri="{FF2B5EF4-FFF2-40B4-BE49-F238E27FC236}">
                <a16:creationId xmlns:a16="http://schemas.microsoft.com/office/drawing/2014/main" id="{E62AFFDE-48D9-2A4D-B496-F373C1FEE061}"/>
              </a:ext>
            </a:extLst>
          </p:cNvPr>
          <p:cNvSpPr>
            <a:spLocks noGrp="1"/>
          </p:cNvSpPr>
          <p:nvPr>
            <p:ph type="body" sz="quarter" idx="13" hasCustomPrompt="1"/>
          </p:nvPr>
        </p:nvSpPr>
        <p:spPr>
          <a:xfrm>
            <a:off x="2707397" y="5065413"/>
            <a:ext cx="2644740" cy="694511"/>
          </a:xfrm>
          <a:prstGeom prst="rect">
            <a:avLst/>
          </a:prstGeom>
        </p:spPr>
        <p:txBody>
          <a:bodyPr anchor="t">
            <a:noAutofit/>
          </a:bodyPr>
          <a:lstStyle>
            <a:lvl1pPr marL="0" indent="0" algn="r">
              <a:lnSpc>
                <a:spcPct val="100000"/>
              </a:lnSpc>
              <a:buNone/>
              <a:defRPr sz="1200" i="0" spc="0">
                <a:solidFill>
                  <a:srgbClr val="FFFFFF"/>
                </a:solidFill>
                <a:latin typeface="+mn-lt"/>
                <a:cs typeface="Segoe UI" panose="020B0502040204020203" pitchFamily="34" charset="0"/>
              </a:defRPr>
            </a:lvl1pPr>
            <a:lvl2pPr marL="317500" indent="0">
              <a:lnSpc>
                <a:spcPct val="100000"/>
              </a:lnSpc>
              <a:buNone/>
              <a:defRPr sz="1200" i="1" spc="0">
                <a:solidFill>
                  <a:schemeClr val="tx1"/>
                </a:solidFill>
              </a:defRPr>
            </a:lvl2pPr>
            <a:lvl3pPr marL="635000" indent="0">
              <a:lnSpc>
                <a:spcPct val="100000"/>
              </a:lnSpc>
              <a:buNone/>
              <a:defRPr sz="1200" i="1" spc="0">
                <a:solidFill>
                  <a:schemeClr val="tx1"/>
                </a:solidFill>
              </a:defRPr>
            </a:lvl3pPr>
            <a:lvl4pPr marL="952500" indent="0">
              <a:lnSpc>
                <a:spcPct val="100000"/>
              </a:lnSpc>
              <a:buNone/>
              <a:defRPr sz="1200" i="1" spc="0">
                <a:solidFill>
                  <a:schemeClr val="tx1"/>
                </a:solidFill>
              </a:defRPr>
            </a:lvl4pPr>
            <a:lvl5pPr marL="1270000" indent="0">
              <a:lnSpc>
                <a:spcPct val="100000"/>
              </a:lnSpc>
              <a:buNone/>
              <a:defRPr sz="1200" i="1" spc="0">
                <a:solidFill>
                  <a:schemeClr val="tx1"/>
                </a:solidFill>
              </a:defRPr>
            </a:lvl5pPr>
          </a:lstStyle>
          <a:p>
            <a:pPr lvl="0"/>
            <a:r>
              <a:rPr lang="da-DK" dirty="0"/>
              <a:t>Tekst</a:t>
            </a:r>
          </a:p>
        </p:txBody>
      </p:sp>
      <p:sp>
        <p:nvSpPr>
          <p:cNvPr id="25" name="Pladsholder til tekst 2">
            <a:extLst>
              <a:ext uri="{FF2B5EF4-FFF2-40B4-BE49-F238E27FC236}">
                <a16:creationId xmlns:a16="http://schemas.microsoft.com/office/drawing/2014/main" id="{603E00D8-5F1B-924E-87D4-4FF40B64737E}"/>
              </a:ext>
            </a:extLst>
          </p:cNvPr>
          <p:cNvSpPr>
            <a:spLocks noGrp="1"/>
          </p:cNvSpPr>
          <p:nvPr>
            <p:ph type="body" sz="quarter" idx="11" hasCustomPrompt="1"/>
          </p:nvPr>
        </p:nvSpPr>
        <p:spPr>
          <a:xfrm>
            <a:off x="6824747" y="1566000"/>
            <a:ext cx="4640422" cy="4284000"/>
          </a:xfrm>
          <a:prstGeom prst="rect">
            <a:avLst/>
          </a:prstGeom>
        </p:spPr>
        <p:txBody>
          <a:bodyPr lIns="0" tIns="0" rIns="0" numCol="1" spcCol="684000" anchor="t">
            <a:noAutofit/>
          </a:bodyPr>
          <a:lstStyle>
            <a:lvl1pPr marL="0" indent="0">
              <a:lnSpc>
                <a:spcPct val="100000"/>
              </a:lnSpc>
              <a:buNone/>
              <a:defRPr sz="1800" b="0" spc="0">
                <a:solidFill>
                  <a:srgbClr val="000000"/>
                </a:solidFill>
                <a:latin typeface="+mn-lt"/>
                <a:cs typeface="Segoe UI" panose="020B0502040204020203" pitchFamily="34" charset="0"/>
              </a:defRPr>
            </a:lvl1pPr>
            <a:lvl2pPr marL="317500" indent="0">
              <a:lnSpc>
                <a:spcPct val="100000"/>
              </a:lnSpc>
              <a:buNone/>
              <a:defRPr sz="1800" b="0" spc="0">
                <a:latin typeface="+mn-lt"/>
              </a:defRPr>
            </a:lvl2pPr>
            <a:lvl3pPr marL="635000" indent="0">
              <a:lnSpc>
                <a:spcPct val="100000"/>
              </a:lnSpc>
              <a:buNone/>
              <a:defRPr sz="1800" b="0" spc="0">
                <a:latin typeface="+mn-lt"/>
              </a:defRPr>
            </a:lvl3pPr>
            <a:lvl4pPr marL="952500" indent="0">
              <a:lnSpc>
                <a:spcPct val="100000"/>
              </a:lnSpc>
              <a:buNone/>
              <a:defRPr sz="1800" spc="0"/>
            </a:lvl4pPr>
            <a:lvl5pPr marL="1270000" indent="0">
              <a:lnSpc>
                <a:spcPct val="100000"/>
              </a:lnSpc>
              <a:buNone/>
              <a:defRPr sz="1800" spc="0"/>
            </a:lvl5pPr>
          </a:lstStyle>
          <a:p>
            <a:pPr lvl="0"/>
            <a:r>
              <a:rPr lang="da-DK" noProof="0" dirty="0"/>
              <a:t>Tekst</a:t>
            </a:r>
          </a:p>
        </p:txBody>
      </p:sp>
      <p:sp>
        <p:nvSpPr>
          <p:cNvPr id="2" name="Pladsholder til tekst 2">
            <a:extLst>
              <a:ext uri="{FF2B5EF4-FFF2-40B4-BE49-F238E27FC236}">
                <a16:creationId xmlns:a16="http://schemas.microsoft.com/office/drawing/2014/main" id="{1F20D6AB-6131-9B92-39E0-A0FD51E9591E}"/>
              </a:ext>
            </a:extLst>
          </p:cNvPr>
          <p:cNvSpPr>
            <a:spLocks noGrp="1"/>
          </p:cNvSpPr>
          <p:nvPr>
            <p:ph type="body" sz="quarter" idx="15" hasCustomPrompt="1"/>
          </p:nvPr>
        </p:nvSpPr>
        <p:spPr>
          <a:xfrm>
            <a:off x="6824746" y="631761"/>
            <a:ext cx="4635087" cy="590753"/>
          </a:xfrm>
          <a:prstGeom prst="rect">
            <a:avLst/>
          </a:prstGeom>
        </p:spPr>
        <p:txBody>
          <a:bodyPr anchor="t">
            <a:noAutofit/>
          </a:bodyPr>
          <a:lstStyle>
            <a:lvl1pPr marL="0" indent="0">
              <a:lnSpc>
                <a:spcPct val="100000"/>
              </a:lnSpc>
              <a:buFontTx/>
              <a:buNone/>
              <a:defRPr sz="3300" b="1">
                <a:solidFill>
                  <a:srgbClr val="000000"/>
                </a:solidFill>
                <a:latin typeface="+mj-lt"/>
                <a:cs typeface="Segoe UI" panose="020B0502040204020203" pitchFamily="34" charset="0"/>
              </a:defRPr>
            </a:lvl1pPr>
            <a:lvl2pPr marL="317500" indent="0">
              <a:lnSpc>
                <a:spcPct val="100000"/>
              </a:lnSpc>
              <a:buFontTx/>
              <a:buNone/>
              <a:defRPr sz="1800">
                <a:solidFill>
                  <a:srgbClr val="FFFFFF"/>
                </a:solidFill>
              </a:defRPr>
            </a:lvl2pPr>
            <a:lvl3pPr marL="635000" indent="0">
              <a:lnSpc>
                <a:spcPct val="100000"/>
              </a:lnSpc>
              <a:buFontTx/>
              <a:buNone/>
              <a:defRPr sz="1800">
                <a:solidFill>
                  <a:srgbClr val="FFFFFF"/>
                </a:solidFill>
              </a:defRPr>
            </a:lvl3pPr>
            <a:lvl4pPr marL="952500" indent="0">
              <a:lnSpc>
                <a:spcPct val="100000"/>
              </a:lnSpc>
              <a:buFontTx/>
              <a:buNone/>
              <a:defRPr sz="1800">
                <a:solidFill>
                  <a:srgbClr val="FFFFFF"/>
                </a:solidFill>
              </a:defRPr>
            </a:lvl4pPr>
            <a:lvl5pPr marL="1270000" indent="0">
              <a:lnSpc>
                <a:spcPct val="100000"/>
              </a:lnSpc>
              <a:buFontTx/>
              <a:buNone/>
              <a:defRPr sz="1800">
                <a:solidFill>
                  <a:srgbClr val="FFFFFF"/>
                </a:solidFill>
              </a:defRPr>
            </a:lvl5pPr>
          </a:lstStyle>
          <a:p>
            <a:pPr lvl="0"/>
            <a:r>
              <a:rPr lang="da-DK" noProof="0" dirty="0"/>
              <a:t>Overskrift</a:t>
            </a:r>
          </a:p>
        </p:txBody>
      </p:sp>
      <p:sp>
        <p:nvSpPr>
          <p:cNvPr id="3" name="Pladsholder til tekst 5">
            <a:extLst>
              <a:ext uri="{FF2B5EF4-FFF2-40B4-BE49-F238E27FC236}">
                <a16:creationId xmlns:a16="http://schemas.microsoft.com/office/drawing/2014/main" id="{9AE3A375-81BD-DB70-62E7-2E3963D10506}"/>
              </a:ext>
            </a:extLst>
          </p:cNvPr>
          <p:cNvSpPr>
            <a:spLocks noGrp="1"/>
          </p:cNvSpPr>
          <p:nvPr>
            <p:ph type="body" sz="quarter" idx="16" hasCustomPrompt="1"/>
          </p:nvPr>
        </p:nvSpPr>
        <p:spPr>
          <a:xfrm>
            <a:off x="716400" y="6472520"/>
            <a:ext cx="4588445" cy="172537"/>
          </a:xfrm>
          <a:prstGeom prst="rect">
            <a:avLst/>
          </a:prstGeom>
        </p:spPr>
        <p:txBody>
          <a:bodyPr/>
          <a:lstStyle>
            <a:lvl1pPr marL="0" indent="0" algn="r">
              <a:buFontTx/>
              <a:buNone/>
              <a:defRPr sz="1100" i="1">
                <a:solidFill>
                  <a:srgbClr val="FFFFFF"/>
                </a:solidFill>
                <a:latin typeface="Segoe UI Light" panose="020B0502040204020203" pitchFamily="34" charset="0"/>
                <a:cs typeface="Segoe UI Light" panose="020B0502040204020203" pitchFamily="34" charset="0"/>
              </a:defRPr>
            </a:lvl1pPr>
            <a:lvl2pPr marL="180000" indent="0">
              <a:buNone/>
              <a:defRPr/>
            </a:lvl2pPr>
          </a:lstStyle>
          <a:p>
            <a:pPr lvl="0"/>
            <a:r>
              <a:rPr lang="da-DK" dirty="0"/>
              <a:t>Kilde</a:t>
            </a:r>
          </a:p>
        </p:txBody>
      </p:sp>
      <p:grpSp>
        <p:nvGrpSpPr>
          <p:cNvPr id="23" name="Gruppe 22"/>
          <p:cNvGrpSpPr/>
          <p:nvPr userDrawn="1"/>
        </p:nvGrpSpPr>
        <p:grpSpPr>
          <a:xfrm>
            <a:off x="-2605293" y="1558131"/>
            <a:ext cx="2160000" cy="4320000"/>
            <a:chOff x="-2272805" y="-11575"/>
            <a:chExt cx="2160000" cy="4320000"/>
          </a:xfrm>
        </p:grpSpPr>
        <p:pic>
          <p:nvPicPr>
            <p:cNvPr id="24" name="Billede 25"/>
            <p:cNvPicPr>
              <a:picLocks noChangeAspect="1"/>
            </p:cNvPicPr>
            <p:nvPr/>
          </p:nvPicPr>
          <p:blipFill>
            <a:blip r:embed="rId3"/>
            <a:stretch>
              <a:fillRect/>
            </a:stretch>
          </p:blipFill>
          <p:spPr>
            <a:xfrm>
              <a:off x="-472805" y="246646"/>
              <a:ext cx="360000" cy="385115"/>
            </a:xfrm>
            <a:prstGeom prst="rect">
              <a:avLst/>
            </a:prstGeom>
          </p:spPr>
        </p:pic>
        <p:pic>
          <p:nvPicPr>
            <p:cNvPr id="26" name="Billede 36"/>
            <p:cNvPicPr>
              <a:picLocks noChangeAspect="1"/>
            </p:cNvPicPr>
            <p:nvPr/>
          </p:nvPicPr>
          <p:blipFill>
            <a:blip r:embed="rId4"/>
            <a:stretch>
              <a:fillRect/>
            </a:stretch>
          </p:blipFill>
          <p:spPr>
            <a:xfrm>
              <a:off x="-472805" y="1125489"/>
              <a:ext cx="360000" cy="343255"/>
            </a:xfrm>
            <a:prstGeom prst="rect">
              <a:avLst/>
            </a:prstGeom>
          </p:spPr>
        </p:pic>
        <p:pic>
          <p:nvPicPr>
            <p:cNvPr id="29" name="Billede 37"/>
            <p:cNvPicPr>
              <a:picLocks noChangeAspect="1"/>
            </p:cNvPicPr>
            <p:nvPr/>
          </p:nvPicPr>
          <p:blipFill>
            <a:blip r:embed="rId5"/>
            <a:stretch>
              <a:fillRect/>
            </a:stretch>
          </p:blipFill>
          <p:spPr>
            <a:xfrm>
              <a:off x="-472805" y="1893415"/>
              <a:ext cx="360000" cy="369231"/>
            </a:xfrm>
            <a:prstGeom prst="rect">
              <a:avLst/>
            </a:prstGeom>
          </p:spPr>
        </p:pic>
        <p:sp>
          <p:nvSpPr>
            <p:cNvPr id="30" name="Text Box 48">
              <a:extLst>
                <a:ext uri="{FF2B5EF4-FFF2-40B4-BE49-F238E27FC236}">
                  <a16:creationId xmlns:a16="http://schemas.microsoft.com/office/drawing/2014/main" id="{A74A57FE-ADEE-778E-61CB-9508D6E0FC53}"/>
                </a:ext>
              </a:extLst>
            </p:cNvPr>
            <p:cNvSpPr txBox="1">
              <a:spLocks noChangeArrowheads="1"/>
            </p:cNvSpPr>
            <p:nvPr userDrawn="1"/>
          </p:nvSpPr>
          <p:spPr bwMode="auto">
            <a:xfrm>
              <a:off x="-2272805" y="-11575"/>
              <a:ext cx="1800000" cy="43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72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Aft>
                  <a:spcPts val="300"/>
                </a:spcAft>
                <a:defRPr/>
              </a:pPr>
              <a:r>
                <a:rPr lang="da-DK" sz="1000" b="1" noProof="1">
                  <a:solidFill>
                    <a:schemeClr val="tx1"/>
                  </a:solidFill>
                  <a:latin typeface="+mn-lt"/>
                  <a:cs typeface="Arial" panose="020B0604020202020204" pitchFamily="34" charset="0"/>
                </a:rPr>
                <a:t>Indsæt billede</a:t>
              </a:r>
              <a:br>
                <a:rPr lang="da-DK" sz="1000" b="1" noProof="1">
                  <a:solidFill>
                    <a:schemeClr val="tx1"/>
                  </a:solidFill>
                  <a:latin typeface="+mn-lt"/>
                  <a:cs typeface="Arial" panose="020B0604020202020204" pitchFamily="34" charset="0"/>
                </a:rPr>
              </a:br>
              <a:r>
                <a:rPr lang="da-DK" sz="1000" noProof="1">
                  <a:solidFill>
                    <a:schemeClr val="tx1"/>
                  </a:solidFill>
                  <a:latin typeface="+mn-lt"/>
                  <a:cs typeface="Arial" panose="020B0604020202020204" pitchFamily="34" charset="0"/>
                </a:rPr>
                <a:t>Klik på ikonet i midten af boksen for at indsætte et billede, der passer til dit emne. </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Find VIVEs fotoarkiv her:</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M:\Designbibliotek\Foto</a:t>
              </a:r>
            </a:p>
            <a:p>
              <a:pPr eaLnBrk="1" hangingPunct="1">
                <a:lnSpc>
                  <a:spcPct val="90000"/>
                </a:lnSpc>
                <a:spcAft>
                  <a:spcPts val="300"/>
                </a:spcAft>
                <a:defRPr/>
              </a:pP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Beskær billede</a:t>
              </a:r>
              <a:br>
                <a:rPr lang="da-DK" sz="1000" b="1" noProof="1">
                  <a:solidFill>
                    <a:schemeClr val="tx1"/>
                  </a:solidFill>
                  <a:latin typeface="+mn-lt"/>
                  <a:cs typeface="Arial" panose="020B0604020202020204" pitchFamily="34" charset="0"/>
                </a:rPr>
              </a:br>
              <a:r>
                <a:rPr lang="da-DK" sz="1000" b="1" noProof="1">
                  <a:solidFill>
                    <a:schemeClr val="tx1"/>
                  </a:solidFill>
                  <a:latin typeface="+mn-lt"/>
                  <a:cs typeface="Arial" panose="020B0604020202020204" pitchFamily="34" charset="0"/>
                </a:rPr>
                <a:t>1</a:t>
              </a:r>
              <a:r>
                <a:rPr lang="da-DK" sz="1000" noProof="1">
                  <a:solidFill>
                    <a:schemeClr val="tx1"/>
                  </a:solidFill>
                  <a:latin typeface="+mn-lt"/>
                  <a:cs typeface="Arial" panose="020B0604020202020204" pitchFamily="34" charset="0"/>
                </a:rPr>
                <a:t>. Klik Formatér </a:t>
              </a:r>
              <a:r>
                <a:rPr lang="da-DK" sz="1000" noProof="1">
                  <a:solidFill>
                    <a:schemeClr val="tx1"/>
                  </a:solidFill>
                  <a:latin typeface="+mn-lt"/>
                  <a:cs typeface="Arial" panose="020B0604020202020204" pitchFamily="34" charset="0"/>
                  <a:sym typeface="Wingdings" panose="05000000000000000000" pitchFamily="2" charset="2"/>
                </a:rPr>
                <a:t> </a:t>
              </a:r>
              <a:r>
                <a:rPr lang="da-DK" sz="1000" b="1" noProof="1">
                  <a:solidFill>
                    <a:schemeClr val="tx1"/>
                  </a:solidFill>
                  <a:latin typeface="+mn-lt"/>
                  <a:cs typeface="Arial" panose="020B0604020202020204" pitchFamily="34" charset="0"/>
                </a:rPr>
                <a:t>Beskær</a:t>
              </a:r>
              <a:r>
                <a:rPr lang="da-DK" sz="1000" noProof="1">
                  <a:solidFill>
                    <a:schemeClr val="tx1"/>
                  </a:solidFill>
                  <a:latin typeface="+mn-lt"/>
                  <a:cs typeface="Arial" panose="020B0604020202020204" pitchFamily="34" charset="0"/>
                </a:rPr>
                <a:t> for at ændre billedets udsnit</a:t>
              </a:r>
              <a:r>
                <a:rPr lang="da-DK" sz="1000" baseline="0" noProof="1">
                  <a:solidFill>
                    <a:schemeClr val="tx1"/>
                  </a:solidFill>
                  <a:latin typeface="+mn-lt"/>
                  <a:cs typeface="Arial" panose="020B0604020202020204" pitchFamily="34" charset="0"/>
                </a:rPr>
                <a:t> eller </a:t>
              </a:r>
              <a:r>
                <a:rPr lang="da-DK" sz="1000" noProof="1">
                  <a:solidFill>
                    <a:schemeClr val="tx1"/>
                  </a:solidFill>
                  <a:latin typeface="+mn-lt"/>
                  <a:cs typeface="Arial" panose="020B0604020202020204" pitchFamily="34" charset="0"/>
                </a:rPr>
                <a:t>størrelse.</a:t>
              </a:r>
            </a:p>
            <a:p>
              <a:pPr eaLnBrk="1" hangingPunct="1">
                <a:lnSpc>
                  <a:spcPct val="90000"/>
                </a:lnSpc>
                <a:spcAft>
                  <a:spcPts val="300"/>
                </a:spcAft>
                <a:defRPr/>
              </a:pP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Skalér billede</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Hold </a:t>
              </a:r>
              <a:r>
                <a:rPr lang="da-DK" sz="1000" b="1" noProof="1">
                  <a:solidFill>
                    <a:schemeClr val="tx1"/>
                  </a:solidFill>
                  <a:latin typeface="+mn-lt"/>
                  <a:cs typeface="Arial" panose="020B0604020202020204" pitchFamily="34" charset="0"/>
                </a:rPr>
                <a:t>SHIFT</a:t>
              </a:r>
              <a:r>
                <a:rPr lang="da-DK" sz="1000" noProof="1">
                  <a:solidFill>
                    <a:schemeClr val="tx1"/>
                  </a:solidFill>
                  <a:latin typeface="+mn-lt"/>
                  <a:cs typeface="Arial" panose="020B0604020202020204" pitchFamily="34" charset="0"/>
                </a:rPr>
                <a:t>-knappen nede, mens du trækker i billedets hjørner. Så bevarer</a:t>
              </a:r>
              <a:r>
                <a:rPr lang="da-DK" sz="1000" baseline="0" noProof="1">
                  <a:solidFill>
                    <a:schemeClr val="tx1"/>
                  </a:solidFill>
                  <a:latin typeface="+mn-lt"/>
                  <a:cs typeface="Arial" panose="020B0604020202020204" pitchFamily="34" charset="0"/>
                </a:rPr>
                <a:t> du proportionerne i billedet.</a:t>
              </a: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endParaRPr lang="da-DK" sz="1000" b="1"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Tip: </a:t>
              </a:r>
              <a:r>
                <a:rPr lang="da-DK" sz="1000" noProof="1">
                  <a:solidFill>
                    <a:schemeClr val="tx1"/>
                  </a:solidFill>
                  <a:latin typeface="+mn-lt"/>
                  <a:cs typeface="Arial" panose="020B0604020202020204" pitchFamily="34" charset="0"/>
                </a:rPr>
                <a:t>Hvis du sletter billedet og indsætter et nyt, kan billedet lægge sig foran tekst og grafik. Hvis dette sker, skal du vælge billedet, højreklikke og vælge </a:t>
              </a:r>
              <a:r>
                <a:rPr lang="da-DK" sz="1000" b="1" noProof="1">
                  <a:solidFill>
                    <a:schemeClr val="tx1"/>
                  </a:solidFill>
                  <a:latin typeface="+mn-lt"/>
                  <a:cs typeface="Arial" panose="020B0604020202020204" pitchFamily="34" charset="0"/>
                </a:rPr>
                <a:t>Placer bagerst</a:t>
              </a:r>
            </a:p>
            <a:p>
              <a:pPr eaLnBrk="1" hangingPunct="1">
                <a:lnSpc>
                  <a:spcPct val="90000"/>
                </a:lnSpc>
                <a:spcAft>
                  <a:spcPts val="300"/>
                </a:spcAft>
                <a:defRPr/>
              </a:pPr>
              <a:endParaRPr lang="da-DK" sz="1000" b="0" noProof="1">
                <a:solidFill>
                  <a:schemeClr val="tx1"/>
                </a:solidFill>
                <a:latin typeface="+mn-lt"/>
                <a:cs typeface="Arial" panose="020B0604020202020204" pitchFamily="34" charset="0"/>
              </a:endParaRPr>
            </a:p>
            <a:p>
              <a:pPr eaLnBrk="1" hangingPunct="1">
                <a:lnSpc>
                  <a:spcPct val="90000"/>
                </a:lnSpc>
                <a:spcAft>
                  <a:spcPts val="300"/>
                </a:spcAft>
                <a:defRPr/>
              </a:pPr>
              <a:endParaRPr lang="da-DK" sz="1000" b="0" noProof="1">
                <a:solidFill>
                  <a:schemeClr val="bg1"/>
                </a:solidFill>
                <a:latin typeface="+mn-lt"/>
                <a:cs typeface="Arial" panose="020B0604020202020204" pitchFamily="34" charset="0"/>
              </a:endParaRPr>
            </a:p>
          </p:txBody>
        </p:sp>
        <p:pic>
          <p:nvPicPr>
            <p:cNvPr id="31" name="Billede 25">
              <a:extLst>
                <a:ext uri="{FF2B5EF4-FFF2-40B4-BE49-F238E27FC236}">
                  <a16:creationId xmlns:a16="http://schemas.microsoft.com/office/drawing/2014/main" id="{58349D72-5C1D-0C7A-E004-CDACE43F5168}"/>
                </a:ext>
              </a:extLst>
            </p:cNvPr>
            <p:cNvPicPr>
              <a:picLocks noChangeAspect="1"/>
            </p:cNvPicPr>
            <p:nvPr userDrawn="1"/>
          </p:nvPicPr>
          <p:blipFill>
            <a:blip r:embed="rId3"/>
            <a:stretch>
              <a:fillRect/>
            </a:stretch>
          </p:blipFill>
          <p:spPr>
            <a:xfrm>
              <a:off x="-472805" y="246646"/>
              <a:ext cx="360000" cy="385115"/>
            </a:xfrm>
            <a:prstGeom prst="rect">
              <a:avLst/>
            </a:prstGeom>
          </p:spPr>
        </p:pic>
        <p:pic>
          <p:nvPicPr>
            <p:cNvPr id="32" name="Billede 36">
              <a:extLst>
                <a:ext uri="{FF2B5EF4-FFF2-40B4-BE49-F238E27FC236}">
                  <a16:creationId xmlns:a16="http://schemas.microsoft.com/office/drawing/2014/main" id="{6B5E6D29-0281-12EF-5197-FDAB1E9F3C83}"/>
                </a:ext>
              </a:extLst>
            </p:cNvPr>
            <p:cNvPicPr>
              <a:picLocks noChangeAspect="1"/>
            </p:cNvPicPr>
            <p:nvPr userDrawn="1"/>
          </p:nvPicPr>
          <p:blipFill>
            <a:blip r:embed="rId4"/>
            <a:stretch>
              <a:fillRect/>
            </a:stretch>
          </p:blipFill>
          <p:spPr>
            <a:xfrm>
              <a:off x="-472805" y="1125489"/>
              <a:ext cx="360000" cy="343255"/>
            </a:xfrm>
            <a:prstGeom prst="rect">
              <a:avLst/>
            </a:prstGeom>
          </p:spPr>
        </p:pic>
        <p:pic>
          <p:nvPicPr>
            <p:cNvPr id="33" name="Billede 37">
              <a:extLst>
                <a:ext uri="{FF2B5EF4-FFF2-40B4-BE49-F238E27FC236}">
                  <a16:creationId xmlns:a16="http://schemas.microsoft.com/office/drawing/2014/main" id="{37C97A0F-3755-C3B4-075E-6B3182572951}"/>
                </a:ext>
              </a:extLst>
            </p:cNvPr>
            <p:cNvPicPr>
              <a:picLocks noChangeAspect="1"/>
            </p:cNvPicPr>
            <p:nvPr userDrawn="1"/>
          </p:nvPicPr>
          <p:blipFill>
            <a:blip r:embed="rId5"/>
            <a:stretch>
              <a:fillRect/>
            </a:stretch>
          </p:blipFill>
          <p:spPr>
            <a:xfrm>
              <a:off x="-472805" y="1893415"/>
              <a:ext cx="360000" cy="369231"/>
            </a:xfrm>
            <a:prstGeom prst="rect">
              <a:avLst/>
            </a:prstGeom>
          </p:spPr>
        </p:pic>
      </p:grpSp>
    </p:spTree>
    <p:extLst>
      <p:ext uri="{BB962C8B-B14F-4D97-AF65-F5344CB8AC3E}">
        <p14:creationId xmlns:p14="http://schemas.microsoft.com/office/powerpoint/2010/main" val="2827627521"/>
      </p:ext>
    </p:extLst>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tort citat">
    <p:spTree>
      <p:nvGrpSpPr>
        <p:cNvPr id="1" name=""/>
        <p:cNvGrpSpPr/>
        <p:nvPr/>
      </p:nvGrpSpPr>
      <p:grpSpPr>
        <a:xfrm>
          <a:off x="0" y="0"/>
          <a:ext cx="0" cy="0"/>
          <a:chOff x="0" y="0"/>
          <a:chExt cx="0" cy="0"/>
        </a:xfrm>
      </p:grpSpPr>
      <p:sp>
        <p:nvSpPr>
          <p:cNvPr id="20" name="Pladsholder til tekst 9">
            <a:extLst>
              <a:ext uri="{FF2B5EF4-FFF2-40B4-BE49-F238E27FC236}">
                <a16:creationId xmlns:a16="http://schemas.microsoft.com/office/drawing/2014/main" id="{1955B6B8-6351-CA4D-99A6-041DE82D86B8}"/>
              </a:ext>
            </a:extLst>
          </p:cNvPr>
          <p:cNvSpPr>
            <a:spLocks noGrp="1"/>
          </p:cNvSpPr>
          <p:nvPr>
            <p:ph type="body" sz="quarter" idx="11" hasCustomPrompt="1"/>
          </p:nvPr>
        </p:nvSpPr>
        <p:spPr>
          <a:xfrm>
            <a:off x="1337777" y="1566000"/>
            <a:ext cx="10136468" cy="3362992"/>
          </a:xfrm>
          <a:prstGeom prst="rect">
            <a:avLst/>
          </a:prstGeom>
        </p:spPr>
        <p:txBody>
          <a:bodyPr anchor="ctr">
            <a:noAutofit/>
          </a:bodyPr>
          <a:lstStyle>
            <a:lvl1pPr marL="0" indent="0">
              <a:lnSpc>
                <a:spcPct val="100000"/>
              </a:lnSpc>
              <a:buNone/>
              <a:defRPr sz="1800" i="1">
                <a:solidFill>
                  <a:srgbClr val="000000"/>
                </a:solidFill>
                <a:latin typeface="Segoe UI" panose="020B0502040204020203" pitchFamily="34" charset="0"/>
                <a:cs typeface="Segoe UI" panose="020B0502040204020203" pitchFamily="34" charset="0"/>
              </a:defRPr>
            </a:lvl1pPr>
            <a:lvl2pPr marL="317500" indent="0">
              <a:lnSpc>
                <a:spcPct val="100000"/>
              </a:lnSpc>
              <a:buNone/>
              <a:defRPr sz="1800" i="1">
                <a:solidFill>
                  <a:schemeClr val="bg1"/>
                </a:solidFill>
              </a:defRPr>
            </a:lvl2pPr>
            <a:lvl3pPr marL="635000" indent="0">
              <a:lnSpc>
                <a:spcPct val="100000"/>
              </a:lnSpc>
              <a:buNone/>
              <a:defRPr sz="1800" i="1">
                <a:solidFill>
                  <a:schemeClr val="bg1"/>
                </a:solidFill>
              </a:defRPr>
            </a:lvl3pPr>
            <a:lvl4pPr marL="952500" indent="0">
              <a:lnSpc>
                <a:spcPct val="100000"/>
              </a:lnSpc>
              <a:buNone/>
              <a:defRPr sz="1800" i="1">
                <a:solidFill>
                  <a:schemeClr val="bg1"/>
                </a:solidFill>
              </a:defRPr>
            </a:lvl4pPr>
            <a:lvl5pPr marL="1270000" indent="0">
              <a:lnSpc>
                <a:spcPct val="100000"/>
              </a:lnSpc>
              <a:buNone/>
              <a:defRPr sz="1800" i="1">
                <a:solidFill>
                  <a:schemeClr val="bg1"/>
                </a:solidFill>
              </a:defRPr>
            </a:lvl5pPr>
          </a:lstStyle>
          <a:p>
            <a:pPr lvl="0"/>
            <a:r>
              <a:rPr lang="da-DK" dirty="0"/>
              <a:t>Tekst</a:t>
            </a:r>
          </a:p>
        </p:txBody>
      </p:sp>
      <p:sp>
        <p:nvSpPr>
          <p:cNvPr id="21" name="Pladsholder til tekst 9">
            <a:extLst>
              <a:ext uri="{FF2B5EF4-FFF2-40B4-BE49-F238E27FC236}">
                <a16:creationId xmlns:a16="http://schemas.microsoft.com/office/drawing/2014/main" id="{E62AFFDE-48D9-2A4D-B496-F373C1FEE061}"/>
              </a:ext>
            </a:extLst>
          </p:cNvPr>
          <p:cNvSpPr>
            <a:spLocks noGrp="1"/>
          </p:cNvSpPr>
          <p:nvPr>
            <p:ph type="body" sz="quarter" idx="13" hasCustomPrompt="1"/>
          </p:nvPr>
        </p:nvSpPr>
        <p:spPr>
          <a:xfrm>
            <a:off x="8199747" y="5089666"/>
            <a:ext cx="3274498" cy="848146"/>
          </a:xfrm>
          <a:prstGeom prst="rect">
            <a:avLst/>
          </a:prstGeom>
        </p:spPr>
        <p:txBody>
          <a:bodyPr anchor="t">
            <a:noAutofit/>
          </a:bodyPr>
          <a:lstStyle>
            <a:lvl1pPr marL="0" indent="0" algn="r">
              <a:lnSpc>
                <a:spcPct val="100000"/>
              </a:lnSpc>
              <a:buNone/>
              <a:defRPr sz="1200" i="0" spc="0">
                <a:solidFill>
                  <a:srgbClr val="000000"/>
                </a:solidFill>
                <a:latin typeface="Segoe UI" panose="020B0502040204020203" pitchFamily="34" charset="0"/>
                <a:cs typeface="Segoe UI" panose="020B0502040204020203" pitchFamily="34" charset="0"/>
              </a:defRPr>
            </a:lvl1pPr>
            <a:lvl2pPr marL="317500" indent="0">
              <a:lnSpc>
                <a:spcPct val="100000"/>
              </a:lnSpc>
              <a:buNone/>
              <a:defRPr sz="1200" i="1" spc="0">
                <a:solidFill>
                  <a:schemeClr val="tx1"/>
                </a:solidFill>
              </a:defRPr>
            </a:lvl2pPr>
            <a:lvl3pPr marL="635000" indent="0">
              <a:lnSpc>
                <a:spcPct val="100000"/>
              </a:lnSpc>
              <a:buNone/>
              <a:defRPr sz="1200" i="1" spc="0">
                <a:solidFill>
                  <a:schemeClr val="tx1"/>
                </a:solidFill>
              </a:defRPr>
            </a:lvl3pPr>
            <a:lvl4pPr marL="952500" indent="0">
              <a:lnSpc>
                <a:spcPct val="100000"/>
              </a:lnSpc>
              <a:buNone/>
              <a:defRPr sz="1200" i="1" spc="0">
                <a:solidFill>
                  <a:schemeClr val="tx1"/>
                </a:solidFill>
              </a:defRPr>
            </a:lvl4pPr>
            <a:lvl5pPr marL="1270000" indent="0">
              <a:lnSpc>
                <a:spcPct val="100000"/>
              </a:lnSpc>
              <a:buNone/>
              <a:defRPr sz="1200" i="1" spc="0">
                <a:solidFill>
                  <a:schemeClr val="tx1"/>
                </a:solidFill>
              </a:defRPr>
            </a:lvl5pPr>
          </a:lstStyle>
          <a:p>
            <a:pPr lvl="0"/>
            <a:r>
              <a:rPr lang="da-DK" dirty="0"/>
              <a:t>Tekst</a:t>
            </a:r>
          </a:p>
        </p:txBody>
      </p:sp>
      <p:pic>
        <p:nvPicPr>
          <p:cNvPr id="23" name="Billede 6">
            <a:extLst>
              <a:ext uri="{FF2B5EF4-FFF2-40B4-BE49-F238E27FC236}">
                <a16:creationId xmlns:a16="http://schemas.microsoft.com/office/drawing/2014/main" id="{A6EED5D5-937D-BD6F-54FF-21EAA356F3FC}"/>
              </a:ext>
            </a:extLst>
          </p:cNvPr>
          <p:cNvPicPr>
            <a:picLocks noChangeAspect="1"/>
          </p:cNvPicPr>
          <p:nvPr userDrawn="1"/>
        </p:nvPicPr>
        <p:blipFill>
          <a:blip r:embed="rId2"/>
          <a:stretch>
            <a:fillRect/>
          </a:stretch>
        </p:blipFill>
        <p:spPr>
          <a:xfrm>
            <a:off x="732167" y="655609"/>
            <a:ext cx="773696" cy="590608"/>
          </a:xfrm>
          <a:prstGeom prst="rect">
            <a:avLst/>
          </a:prstGeom>
        </p:spPr>
      </p:pic>
      <p:sp>
        <p:nvSpPr>
          <p:cNvPr id="3" name="Pladsholder til tekst 5">
            <a:extLst>
              <a:ext uri="{FF2B5EF4-FFF2-40B4-BE49-F238E27FC236}">
                <a16:creationId xmlns:a16="http://schemas.microsoft.com/office/drawing/2014/main" id="{4841E11C-548F-26E3-978F-15BDE04BBFD4}"/>
              </a:ext>
            </a:extLst>
          </p:cNvPr>
          <p:cNvSpPr>
            <a:spLocks noGrp="1"/>
          </p:cNvSpPr>
          <p:nvPr>
            <p:ph type="body" sz="quarter" idx="14" hasCustomPrompt="1"/>
          </p:nvPr>
        </p:nvSpPr>
        <p:spPr>
          <a:xfrm>
            <a:off x="716400" y="6471911"/>
            <a:ext cx="5291855" cy="172537"/>
          </a:xfrm>
          <a:prstGeom prst="rect">
            <a:avLst/>
          </a:prstGeom>
        </p:spPr>
        <p:txBody>
          <a:bodyPr/>
          <a:lstStyle>
            <a:lvl1pPr marL="0" indent="0">
              <a:buFontTx/>
              <a:buNone/>
              <a:defRPr sz="1100" i="1">
                <a:solidFill>
                  <a:srgbClr val="000000"/>
                </a:solidFill>
                <a:latin typeface="Segoe UI Light" panose="020B0502040204020203" pitchFamily="34" charset="0"/>
                <a:cs typeface="Segoe UI Light" panose="020B0502040204020203" pitchFamily="34" charset="0"/>
              </a:defRPr>
            </a:lvl1pPr>
            <a:lvl2pPr marL="180000" indent="0">
              <a:buNone/>
              <a:defRPr/>
            </a:lvl2pPr>
          </a:lstStyle>
          <a:p>
            <a:pPr lvl="0"/>
            <a:r>
              <a:rPr lang="da-DK" dirty="0"/>
              <a:t>Kilde</a:t>
            </a:r>
          </a:p>
        </p:txBody>
      </p:sp>
      <p:grpSp>
        <p:nvGrpSpPr>
          <p:cNvPr id="19" name="Gruppe 18"/>
          <p:cNvGrpSpPr/>
          <p:nvPr userDrawn="1"/>
        </p:nvGrpSpPr>
        <p:grpSpPr>
          <a:xfrm>
            <a:off x="-2605293" y="1558131"/>
            <a:ext cx="2160000" cy="4320000"/>
            <a:chOff x="-2272805" y="-11575"/>
            <a:chExt cx="2160000" cy="4320000"/>
          </a:xfrm>
        </p:grpSpPr>
        <p:pic>
          <p:nvPicPr>
            <p:cNvPr id="22" name="Billede 25"/>
            <p:cNvPicPr>
              <a:picLocks noChangeAspect="1"/>
            </p:cNvPicPr>
            <p:nvPr/>
          </p:nvPicPr>
          <p:blipFill>
            <a:blip r:embed="rId3"/>
            <a:stretch>
              <a:fillRect/>
            </a:stretch>
          </p:blipFill>
          <p:spPr>
            <a:xfrm>
              <a:off x="-472805" y="246646"/>
              <a:ext cx="360000" cy="385115"/>
            </a:xfrm>
            <a:prstGeom prst="rect">
              <a:avLst/>
            </a:prstGeom>
          </p:spPr>
        </p:pic>
        <p:pic>
          <p:nvPicPr>
            <p:cNvPr id="24" name="Billede 36"/>
            <p:cNvPicPr>
              <a:picLocks noChangeAspect="1"/>
            </p:cNvPicPr>
            <p:nvPr/>
          </p:nvPicPr>
          <p:blipFill>
            <a:blip r:embed="rId4"/>
            <a:stretch>
              <a:fillRect/>
            </a:stretch>
          </p:blipFill>
          <p:spPr>
            <a:xfrm>
              <a:off x="-472805" y="1125489"/>
              <a:ext cx="360000" cy="343255"/>
            </a:xfrm>
            <a:prstGeom prst="rect">
              <a:avLst/>
            </a:prstGeom>
          </p:spPr>
        </p:pic>
        <p:pic>
          <p:nvPicPr>
            <p:cNvPr id="25" name="Billede 37"/>
            <p:cNvPicPr>
              <a:picLocks noChangeAspect="1"/>
            </p:cNvPicPr>
            <p:nvPr/>
          </p:nvPicPr>
          <p:blipFill>
            <a:blip r:embed="rId5"/>
            <a:stretch>
              <a:fillRect/>
            </a:stretch>
          </p:blipFill>
          <p:spPr>
            <a:xfrm>
              <a:off x="-472805" y="1893415"/>
              <a:ext cx="360000" cy="369231"/>
            </a:xfrm>
            <a:prstGeom prst="rect">
              <a:avLst/>
            </a:prstGeom>
          </p:spPr>
        </p:pic>
        <p:sp>
          <p:nvSpPr>
            <p:cNvPr id="26" name="Text Box 48">
              <a:extLst>
                <a:ext uri="{FF2B5EF4-FFF2-40B4-BE49-F238E27FC236}">
                  <a16:creationId xmlns:a16="http://schemas.microsoft.com/office/drawing/2014/main" id="{A74A57FE-ADEE-778E-61CB-9508D6E0FC53}"/>
                </a:ext>
              </a:extLst>
            </p:cNvPr>
            <p:cNvSpPr txBox="1">
              <a:spLocks noChangeArrowheads="1"/>
            </p:cNvSpPr>
            <p:nvPr userDrawn="1"/>
          </p:nvSpPr>
          <p:spPr bwMode="auto">
            <a:xfrm>
              <a:off x="-2272805" y="-11575"/>
              <a:ext cx="1800000" cy="43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72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Aft>
                  <a:spcPts val="300"/>
                </a:spcAft>
                <a:defRPr/>
              </a:pPr>
              <a:r>
                <a:rPr lang="da-DK" sz="1000" b="1" noProof="1">
                  <a:solidFill>
                    <a:schemeClr val="tx1"/>
                  </a:solidFill>
                  <a:latin typeface="+mn-lt"/>
                  <a:cs typeface="Arial" panose="020B0604020202020204" pitchFamily="34" charset="0"/>
                </a:rPr>
                <a:t>Indsæt billede</a:t>
              </a:r>
              <a:br>
                <a:rPr lang="da-DK" sz="1000" b="1" noProof="1">
                  <a:solidFill>
                    <a:schemeClr val="tx1"/>
                  </a:solidFill>
                  <a:latin typeface="+mn-lt"/>
                  <a:cs typeface="Arial" panose="020B0604020202020204" pitchFamily="34" charset="0"/>
                </a:rPr>
              </a:br>
              <a:r>
                <a:rPr lang="da-DK" sz="1000" noProof="1">
                  <a:solidFill>
                    <a:schemeClr val="tx1"/>
                  </a:solidFill>
                  <a:latin typeface="+mn-lt"/>
                  <a:cs typeface="Arial" panose="020B0604020202020204" pitchFamily="34" charset="0"/>
                </a:rPr>
                <a:t>Klik på ikonet i midten af boksen for at indsætte et billede, der passer til dit emne. </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Find VIVEs fotoarkiv her:</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M:\Designbibliotek\Foto</a:t>
              </a:r>
            </a:p>
            <a:p>
              <a:pPr eaLnBrk="1" hangingPunct="1">
                <a:lnSpc>
                  <a:spcPct val="90000"/>
                </a:lnSpc>
                <a:spcAft>
                  <a:spcPts val="300"/>
                </a:spcAft>
                <a:defRPr/>
              </a:pP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Beskær billede</a:t>
              </a:r>
              <a:br>
                <a:rPr lang="da-DK" sz="1000" b="1" noProof="1">
                  <a:solidFill>
                    <a:schemeClr val="tx1"/>
                  </a:solidFill>
                  <a:latin typeface="+mn-lt"/>
                  <a:cs typeface="Arial" panose="020B0604020202020204" pitchFamily="34" charset="0"/>
                </a:rPr>
              </a:br>
              <a:r>
                <a:rPr lang="da-DK" sz="1000" b="1" noProof="1">
                  <a:solidFill>
                    <a:schemeClr val="tx1"/>
                  </a:solidFill>
                  <a:latin typeface="+mn-lt"/>
                  <a:cs typeface="Arial" panose="020B0604020202020204" pitchFamily="34" charset="0"/>
                </a:rPr>
                <a:t>1</a:t>
              </a:r>
              <a:r>
                <a:rPr lang="da-DK" sz="1000" noProof="1">
                  <a:solidFill>
                    <a:schemeClr val="tx1"/>
                  </a:solidFill>
                  <a:latin typeface="+mn-lt"/>
                  <a:cs typeface="Arial" panose="020B0604020202020204" pitchFamily="34" charset="0"/>
                </a:rPr>
                <a:t>. Klik Formatér </a:t>
              </a:r>
              <a:r>
                <a:rPr lang="da-DK" sz="1000" noProof="1">
                  <a:solidFill>
                    <a:schemeClr val="tx1"/>
                  </a:solidFill>
                  <a:latin typeface="+mn-lt"/>
                  <a:cs typeface="Arial" panose="020B0604020202020204" pitchFamily="34" charset="0"/>
                  <a:sym typeface="Wingdings" panose="05000000000000000000" pitchFamily="2" charset="2"/>
                </a:rPr>
                <a:t> </a:t>
              </a:r>
              <a:r>
                <a:rPr lang="da-DK" sz="1000" b="1" noProof="1">
                  <a:solidFill>
                    <a:schemeClr val="tx1"/>
                  </a:solidFill>
                  <a:latin typeface="+mn-lt"/>
                  <a:cs typeface="Arial" panose="020B0604020202020204" pitchFamily="34" charset="0"/>
                </a:rPr>
                <a:t>Beskær</a:t>
              </a:r>
              <a:r>
                <a:rPr lang="da-DK" sz="1000" noProof="1">
                  <a:solidFill>
                    <a:schemeClr val="tx1"/>
                  </a:solidFill>
                  <a:latin typeface="+mn-lt"/>
                  <a:cs typeface="Arial" panose="020B0604020202020204" pitchFamily="34" charset="0"/>
                </a:rPr>
                <a:t> for at ændre billedets udsnit</a:t>
              </a:r>
              <a:r>
                <a:rPr lang="da-DK" sz="1000" baseline="0" noProof="1">
                  <a:solidFill>
                    <a:schemeClr val="tx1"/>
                  </a:solidFill>
                  <a:latin typeface="+mn-lt"/>
                  <a:cs typeface="Arial" panose="020B0604020202020204" pitchFamily="34" charset="0"/>
                </a:rPr>
                <a:t> eller </a:t>
              </a:r>
              <a:r>
                <a:rPr lang="da-DK" sz="1000" noProof="1">
                  <a:solidFill>
                    <a:schemeClr val="tx1"/>
                  </a:solidFill>
                  <a:latin typeface="+mn-lt"/>
                  <a:cs typeface="Arial" panose="020B0604020202020204" pitchFamily="34" charset="0"/>
                </a:rPr>
                <a:t>størrelse.</a:t>
              </a:r>
            </a:p>
            <a:p>
              <a:pPr eaLnBrk="1" hangingPunct="1">
                <a:lnSpc>
                  <a:spcPct val="90000"/>
                </a:lnSpc>
                <a:spcAft>
                  <a:spcPts val="300"/>
                </a:spcAft>
                <a:defRPr/>
              </a:pP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Skalér billede</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Hold </a:t>
              </a:r>
              <a:r>
                <a:rPr lang="da-DK" sz="1000" b="1" noProof="1">
                  <a:solidFill>
                    <a:schemeClr val="tx1"/>
                  </a:solidFill>
                  <a:latin typeface="+mn-lt"/>
                  <a:cs typeface="Arial" panose="020B0604020202020204" pitchFamily="34" charset="0"/>
                </a:rPr>
                <a:t>SHIFT</a:t>
              </a:r>
              <a:r>
                <a:rPr lang="da-DK" sz="1000" noProof="1">
                  <a:solidFill>
                    <a:schemeClr val="tx1"/>
                  </a:solidFill>
                  <a:latin typeface="+mn-lt"/>
                  <a:cs typeface="Arial" panose="020B0604020202020204" pitchFamily="34" charset="0"/>
                </a:rPr>
                <a:t>-knappen nede, mens du trækker i billedets hjørner. Så bevarer</a:t>
              </a:r>
              <a:r>
                <a:rPr lang="da-DK" sz="1000" baseline="0" noProof="1">
                  <a:solidFill>
                    <a:schemeClr val="tx1"/>
                  </a:solidFill>
                  <a:latin typeface="+mn-lt"/>
                  <a:cs typeface="Arial" panose="020B0604020202020204" pitchFamily="34" charset="0"/>
                </a:rPr>
                <a:t> du proportionerne i billedet.</a:t>
              </a: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endParaRPr lang="da-DK" sz="1000" b="1"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Tip: </a:t>
              </a:r>
              <a:r>
                <a:rPr lang="da-DK" sz="1000" noProof="1">
                  <a:solidFill>
                    <a:schemeClr val="tx1"/>
                  </a:solidFill>
                  <a:latin typeface="+mn-lt"/>
                  <a:cs typeface="Arial" panose="020B0604020202020204" pitchFamily="34" charset="0"/>
                </a:rPr>
                <a:t>Hvis du sletter billedet og indsætter et nyt, kan billedet lægge sig foran tekst og grafik. Hvis dette sker, skal du vælge billedet, højreklikke og vælge </a:t>
              </a:r>
              <a:r>
                <a:rPr lang="da-DK" sz="1000" b="1" noProof="1">
                  <a:solidFill>
                    <a:schemeClr val="tx1"/>
                  </a:solidFill>
                  <a:latin typeface="+mn-lt"/>
                  <a:cs typeface="Arial" panose="020B0604020202020204" pitchFamily="34" charset="0"/>
                </a:rPr>
                <a:t>Placer bagerst</a:t>
              </a:r>
            </a:p>
            <a:p>
              <a:pPr eaLnBrk="1" hangingPunct="1">
                <a:lnSpc>
                  <a:spcPct val="90000"/>
                </a:lnSpc>
                <a:spcAft>
                  <a:spcPts val="300"/>
                </a:spcAft>
                <a:defRPr/>
              </a:pPr>
              <a:endParaRPr lang="da-DK" sz="1000" b="0" noProof="1">
                <a:solidFill>
                  <a:schemeClr val="tx1"/>
                </a:solidFill>
                <a:latin typeface="+mn-lt"/>
                <a:cs typeface="Arial" panose="020B0604020202020204" pitchFamily="34" charset="0"/>
              </a:endParaRPr>
            </a:p>
            <a:p>
              <a:pPr eaLnBrk="1" hangingPunct="1">
                <a:lnSpc>
                  <a:spcPct val="90000"/>
                </a:lnSpc>
                <a:spcAft>
                  <a:spcPts val="300"/>
                </a:spcAft>
                <a:defRPr/>
              </a:pPr>
              <a:endParaRPr lang="da-DK" sz="1000" b="0" noProof="1">
                <a:solidFill>
                  <a:schemeClr val="bg1"/>
                </a:solidFill>
                <a:latin typeface="+mn-lt"/>
                <a:cs typeface="Arial" panose="020B0604020202020204" pitchFamily="34" charset="0"/>
              </a:endParaRPr>
            </a:p>
          </p:txBody>
        </p:sp>
        <p:pic>
          <p:nvPicPr>
            <p:cNvPr id="27" name="Billede 25">
              <a:extLst>
                <a:ext uri="{FF2B5EF4-FFF2-40B4-BE49-F238E27FC236}">
                  <a16:creationId xmlns:a16="http://schemas.microsoft.com/office/drawing/2014/main" id="{58349D72-5C1D-0C7A-E004-CDACE43F5168}"/>
                </a:ext>
              </a:extLst>
            </p:cNvPr>
            <p:cNvPicPr>
              <a:picLocks noChangeAspect="1"/>
            </p:cNvPicPr>
            <p:nvPr userDrawn="1"/>
          </p:nvPicPr>
          <p:blipFill>
            <a:blip r:embed="rId3"/>
            <a:stretch>
              <a:fillRect/>
            </a:stretch>
          </p:blipFill>
          <p:spPr>
            <a:xfrm>
              <a:off x="-472805" y="246646"/>
              <a:ext cx="360000" cy="385115"/>
            </a:xfrm>
            <a:prstGeom prst="rect">
              <a:avLst/>
            </a:prstGeom>
          </p:spPr>
        </p:pic>
        <p:pic>
          <p:nvPicPr>
            <p:cNvPr id="28" name="Billede 36">
              <a:extLst>
                <a:ext uri="{FF2B5EF4-FFF2-40B4-BE49-F238E27FC236}">
                  <a16:creationId xmlns:a16="http://schemas.microsoft.com/office/drawing/2014/main" id="{6B5E6D29-0281-12EF-5197-FDAB1E9F3C83}"/>
                </a:ext>
              </a:extLst>
            </p:cNvPr>
            <p:cNvPicPr>
              <a:picLocks noChangeAspect="1"/>
            </p:cNvPicPr>
            <p:nvPr userDrawn="1"/>
          </p:nvPicPr>
          <p:blipFill>
            <a:blip r:embed="rId4"/>
            <a:stretch>
              <a:fillRect/>
            </a:stretch>
          </p:blipFill>
          <p:spPr>
            <a:xfrm>
              <a:off x="-472805" y="1125489"/>
              <a:ext cx="360000" cy="343255"/>
            </a:xfrm>
            <a:prstGeom prst="rect">
              <a:avLst/>
            </a:prstGeom>
          </p:spPr>
        </p:pic>
        <p:pic>
          <p:nvPicPr>
            <p:cNvPr id="29" name="Billede 37">
              <a:extLst>
                <a:ext uri="{FF2B5EF4-FFF2-40B4-BE49-F238E27FC236}">
                  <a16:creationId xmlns:a16="http://schemas.microsoft.com/office/drawing/2014/main" id="{37C97A0F-3755-C3B4-075E-6B3182572951}"/>
                </a:ext>
              </a:extLst>
            </p:cNvPr>
            <p:cNvPicPr>
              <a:picLocks noChangeAspect="1"/>
            </p:cNvPicPr>
            <p:nvPr userDrawn="1"/>
          </p:nvPicPr>
          <p:blipFill>
            <a:blip r:embed="rId5"/>
            <a:stretch>
              <a:fillRect/>
            </a:stretch>
          </p:blipFill>
          <p:spPr>
            <a:xfrm>
              <a:off x="-472805" y="1893415"/>
              <a:ext cx="360000" cy="369231"/>
            </a:xfrm>
            <a:prstGeom prst="rect">
              <a:avLst/>
            </a:prstGeom>
          </p:spPr>
        </p:pic>
      </p:grpSp>
      <p:sp>
        <p:nvSpPr>
          <p:cNvPr id="2" name="Pladsholder til slidenummer 1">
            <a:extLst>
              <a:ext uri="{FF2B5EF4-FFF2-40B4-BE49-F238E27FC236}">
                <a16:creationId xmlns:a16="http://schemas.microsoft.com/office/drawing/2014/main" id="{66162025-853C-4E00-BB1B-C4BB2B98C1B8}"/>
              </a:ext>
            </a:extLst>
          </p:cNvPr>
          <p:cNvSpPr>
            <a:spLocks noGrp="1"/>
          </p:cNvSpPr>
          <p:nvPr>
            <p:ph type="sldNum" sz="quarter" idx="15"/>
          </p:nvPr>
        </p:nvSpPr>
        <p:spPr/>
        <p:txBody>
          <a:bodyPr/>
          <a:lstStyle/>
          <a:p>
            <a:fld id="{7676AC59-0CE6-4F7C-BAB6-6A8D373AED99}" type="slidenum">
              <a:rPr lang="da-DK" smtClean="0"/>
              <a:pPr/>
              <a:t>‹nr.›</a:t>
            </a:fld>
            <a:endParaRPr lang="da-DK" dirty="0"/>
          </a:p>
        </p:txBody>
      </p:sp>
    </p:spTree>
    <p:extLst>
      <p:ext uri="{BB962C8B-B14F-4D97-AF65-F5344CB8AC3E}">
        <p14:creationId xmlns:p14="http://schemas.microsoft.com/office/powerpoint/2010/main" val="77965625"/>
      </p:ext>
    </p:extLst>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Venstrebillede + diagram">
    <p:spTree>
      <p:nvGrpSpPr>
        <p:cNvPr id="1" name=""/>
        <p:cNvGrpSpPr/>
        <p:nvPr/>
      </p:nvGrpSpPr>
      <p:grpSpPr>
        <a:xfrm>
          <a:off x="0" y="0"/>
          <a:ext cx="0" cy="0"/>
          <a:chOff x="0" y="0"/>
          <a:chExt cx="0" cy="0"/>
        </a:xfrm>
      </p:grpSpPr>
      <p:sp>
        <p:nvSpPr>
          <p:cNvPr id="20" name="Pladsholder til diagram 2">
            <a:extLst>
              <a:ext uri="{FF2B5EF4-FFF2-40B4-BE49-F238E27FC236}">
                <a16:creationId xmlns:a16="http://schemas.microsoft.com/office/drawing/2014/main" id="{623B87F2-CF2D-4440-80E0-47E2F956761D}"/>
              </a:ext>
            </a:extLst>
          </p:cNvPr>
          <p:cNvSpPr>
            <a:spLocks noGrp="1"/>
          </p:cNvSpPr>
          <p:nvPr>
            <p:ph type="chart" sz="quarter" idx="16"/>
          </p:nvPr>
        </p:nvSpPr>
        <p:spPr>
          <a:xfrm>
            <a:off x="6824747" y="1566000"/>
            <a:ext cx="4640422" cy="4284000"/>
          </a:xfrm>
          <a:prstGeom prst="rect">
            <a:avLst/>
          </a:prstGeom>
        </p:spPr>
        <p:txBody>
          <a:bodyPr anchor="t" anchorCtr="0">
            <a:normAutofit/>
          </a:bodyPr>
          <a:lstStyle>
            <a:lvl1pPr marL="0" indent="0">
              <a:buNone/>
              <a:defRPr>
                <a:solidFill>
                  <a:srgbClr val="000000"/>
                </a:solidFill>
                <a:latin typeface="+mn-lt"/>
                <a:cs typeface="Segoe UI" panose="020B0502040204020203" pitchFamily="34" charset="0"/>
              </a:defRPr>
            </a:lvl1pPr>
          </a:lstStyle>
          <a:p>
            <a:r>
              <a:rPr lang="da-DK"/>
              <a:t>Klik på ikonet for at tilføje et diagram</a:t>
            </a:r>
            <a:endParaRPr lang="da-DK" dirty="0"/>
          </a:p>
        </p:txBody>
      </p:sp>
      <p:sp>
        <p:nvSpPr>
          <p:cNvPr id="21" name="Shape 942"/>
          <p:cNvSpPr>
            <a:spLocks noGrp="1"/>
          </p:cNvSpPr>
          <p:nvPr>
            <p:ph type="pic" idx="13" hasCustomPrompt="1"/>
          </p:nvPr>
        </p:nvSpPr>
        <p:spPr>
          <a:xfrm>
            <a:off x="0" y="0"/>
            <a:ext cx="6098400" cy="6857967"/>
          </a:xfrm>
          <a:prstGeom prst="rect">
            <a:avLst/>
          </a:prstGeom>
          <a:solidFill>
            <a:schemeClr val="bg1">
              <a:lumMod val="95000"/>
            </a:schemeClr>
          </a:solidFill>
        </p:spPr>
        <p:txBody>
          <a:bodyPr lIns="91439" tIns="45719" rIns="91439" bIns="45719" anchor="t">
            <a:noAutofit/>
          </a:bodyPr>
          <a:lstStyle>
            <a:lvl1pPr marL="0" marR="0" indent="0" algn="l" defTabSz="412750" eaLnBrk="1" fontAlgn="auto" latinLnBrk="0" hangingPunct="1">
              <a:lnSpc>
                <a:spcPct val="120000"/>
              </a:lnSpc>
              <a:spcBef>
                <a:spcPts val="2600"/>
              </a:spcBef>
              <a:spcAft>
                <a:spcPts val="0"/>
              </a:spcAft>
              <a:buClrTx/>
              <a:buSzPct val="75000"/>
              <a:buFontTx/>
              <a:buNone/>
              <a:tabLst/>
              <a:defRPr b="0" i="0">
                <a:solidFill>
                  <a:srgbClr val="000000"/>
                </a:solidFill>
                <a:latin typeface="+mn-lt"/>
                <a:ea typeface="Inter" panose="020B0502030000000004" pitchFamily="34" charset="0"/>
                <a:cs typeface="Segoe UI" panose="020B0502040204020203" pitchFamily="34" charset="0"/>
              </a:defRPr>
            </a:lvl1pPr>
          </a:lstStyle>
          <a:p>
            <a:r>
              <a:rPr lang="da-DK" noProof="0" dirty="0"/>
              <a:t>Billede</a:t>
            </a:r>
          </a:p>
        </p:txBody>
      </p:sp>
      <p:sp>
        <p:nvSpPr>
          <p:cNvPr id="2" name="Pladsholder til tekst 2">
            <a:extLst>
              <a:ext uri="{FF2B5EF4-FFF2-40B4-BE49-F238E27FC236}">
                <a16:creationId xmlns:a16="http://schemas.microsoft.com/office/drawing/2014/main" id="{7BA6915D-EABB-789A-6D09-0311652F60C4}"/>
              </a:ext>
            </a:extLst>
          </p:cNvPr>
          <p:cNvSpPr>
            <a:spLocks noGrp="1"/>
          </p:cNvSpPr>
          <p:nvPr>
            <p:ph type="body" sz="quarter" idx="15" hasCustomPrompt="1"/>
          </p:nvPr>
        </p:nvSpPr>
        <p:spPr>
          <a:xfrm>
            <a:off x="6824746" y="655200"/>
            <a:ext cx="4635087" cy="590753"/>
          </a:xfrm>
          <a:prstGeom prst="rect">
            <a:avLst/>
          </a:prstGeom>
        </p:spPr>
        <p:txBody>
          <a:bodyPr anchor="t">
            <a:noAutofit/>
          </a:bodyPr>
          <a:lstStyle>
            <a:lvl1pPr marL="0" indent="0">
              <a:lnSpc>
                <a:spcPct val="100000"/>
              </a:lnSpc>
              <a:buFontTx/>
              <a:buNone/>
              <a:defRPr sz="3300" b="1">
                <a:solidFill>
                  <a:srgbClr val="000000"/>
                </a:solidFill>
                <a:latin typeface="+mj-lt"/>
                <a:cs typeface="Segoe UI" panose="020B0502040204020203" pitchFamily="34" charset="0"/>
              </a:defRPr>
            </a:lvl1pPr>
            <a:lvl2pPr marL="317500" indent="0">
              <a:lnSpc>
                <a:spcPct val="100000"/>
              </a:lnSpc>
              <a:buFontTx/>
              <a:buNone/>
              <a:defRPr sz="1800">
                <a:solidFill>
                  <a:srgbClr val="FFFFFF"/>
                </a:solidFill>
              </a:defRPr>
            </a:lvl2pPr>
            <a:lvl3pPr marL="635000" indent="0">
              <a:lnSpc>
                <a:spcPct val="100000"/>
              </a:lnSpc>
              <a:buFontTx/>
              <a:buNone/>
              <a:defRPr sz="1800">
                <a:solidFill>
                  <a:srgbClr val="FFFFFF"/>
                </a:solidFill>
              </a:defRPr>
            </a:lvl3pPr>
            <a:lvl4pPr marL="952500" indent="0">
              <a:lnSpc>
                <a:spcPct val="100000"/>
              </a:lnSpc>
              <a:buFontTx/>
              <a:buNone/>
              <a:defRPr sz="1800">
                <a:solidFill>
                  <a:srgbClr val="FFFFFF"/>
                </a:solidFill>
              </a:defRPr>
            </a:lvl4pPr>
            <a:lvl5pPr marL="1270000" indent="0">
              <a:lnSpc>
                <a:spcPct val="100000"/>
              </a:lnSpc>
              <a:buFontTx/>
              <a:buNone/>
              <a:defRPr sz="1800">
                <a:solidFill>
                  <a:srgbClr val="FFFFFF"/>
                </a:solidFill>
              </a:defRPr>
            </a:lvl5pPr>
          </a:lstStyle>
          <a:p>
            <a:pPr lvl="0"/>
            <a:r>
              <a:rPr lang="da-DK" noProof="0" dirty="0"/>
              <a:t>Overskrift</a:t>
            </a:r>
          </a:p>
        </p:txBody>
      </p:sp>
      <p:sp>
        <p:nvSpPr>
          <p:cNvPr id="3" name="Pladsholder til tekst 5">
            <a:extLst>
              <a:ext uri="{FF2B5EF4-FFF2-40B4-BE49-F238E27FC236}">
                <a16:creationId xmlns:a16="http://schemas.microsoft.com/office/drawing/2014/main" id="{F6A3DB1B-6832-EFD1-6F80-0DB6DE4515D3}"/>
              </a:ext>
            </a:extLst>
          </p:cNvPr>
          <p:cNvSpPr>
            <a:spLocks noGrp="1"/>
          </p:cNvSpPr>
          <p:nvPr>
            <p:ph type="body" sz="quarter" idx="14" hasCustomPrompt="1"/>
          </p:nvPr>
        </p:nvSpPr>
        <p:spPr>
          <a:xfrm>
            <a:off x="6824745" y="6471911"/>
            <a:ext cx="3834903" cy="172537"/>
          </a:xfrm>
          <a:prstGeom prst="rect">
            <a:avLst/>
          </a:prstGeom>
        </p:spPr>
        <p:txBody>
          <a:bodyPr/>
          <a:lstStyle>
            <a:lvl1pPr marL="0" indent="0">
              <a:buFontTx/>
              <a:buNone/>
              <a:defRPr sz="1100" i="1">
                <a:solidFill>
                  <a:srgbClr val="000000"/>
                </a:solidFill>
                <a:latin typeface="Segoe UI Light" panose="020B0502040204020203" pitchFamily="34" charset="0"/>
                <a:cs typeface="Segoe UI Light" panose="020B0502040204020203" pitchFamily="34" charset="0"/>
              </a:defRPr>
            </a:lvl1pPr>
            <a:lvl2pPr marL="180000" indent="0">
              <a:buNone/>
              <a:defRPr/>
            </a:lvl2pPr>
          </a:lstStyle>
          <a:p>
            <a:pPr lvl="0"/>
            <a:r>
              <a:rPr lang="da-DK" dirty="0"/>
              <a:t>Kilde</a:t>
            </a:r>
          </a:p>
        </p:txBody>
      </p:sp>
      <p:grpSp>
        <p:nvGrpSpPr>
          <p:cNvPr id="19" name="Gruppe 18"/>
          <p:cNvGrpSpPr/>
          <p:nvPr userDrawn="1"/>
        </p:nvGrpSpPr>
        <p:grpSpPr>
          <a:xfrm>
            <a:off x="-2605293" y="1558131"/>
            <a:ext cx="2160000" cy="4320000"/>
            <a:chOff x="-2272805" y="-11575"/>
            <a:chExt cx="2160000" cy="4320000"/>
          </a:xfrm>
        </p:grpSpPr>
        <p:pic>
          <p:nvPicPr>
            <p:cNvPr id="22" name="Billede 25"/>
            <p:cNvPicPr>
              <a:picLocks noChangeAspect="1"/>
            </p:cNvPicPr>
            <p:nvPr/>
          </p:nvPicPr>
          <p:blipFill>
            <a:blip r:embed="rId2"/>
            <a:stretch>
              <a:fillRect/>
            </a:stretch>
          </p:blipFill>
          <p:spPr>
            <a:xfrm>
              <a:off x="-472805" y="246646"/>
              <a:ext cx="360000" cy="385115"/>
            </a:xfrm>
            <a:prstGeom prst="rect">
              <a:avLst/>
            </a:prstGeom>
          </p:spPr>
        </p:pic>
        <p:pic>
          <p:nvPicPr>
            <p:cNvPr id="23" name="Billede 36"/>
            <p:cNvPicPr>
              <a:picLocks noChangeAspect="1"/>
            </p:cNvPicPr>
            <p:nvPr/>
          </p:nvPicPr>
          <p:blipFill>
            <a:blip r:embed="rId3"/>
            <a:stretch>
              <a:fillRect/>
            </a:stretch>
          </p:blipFill>
          <p:spPr>
            <a:xfrm>
              <a:off x="-472805" y="1125489"/>
              <a:ext cx="360000" cy="343255"/>
            </a:xfrm>
            <a:prstGeom prst="rect">
              <a:avLst/>
            </a:prstGeom>
          </p:spPr>
        </p:pic>
        <p:pic>
          <p:nvPicPr>
            <p:cNvPr id="24" name="Billede 37"/>
            <p:cNvPicPr>
              <a:picLocks noChangeAspect="1"/>
            </p:cNvPicPr>
            <p:nvPr/>
          </p:nvPicPr>
          <p:blipFill>
            <a:blip r:embed="rId4"/>
            <a:stretch>
              <a:fillRect/>
            </a:stretch>
          </p:blipFill>
          <p:spPr>
            <a:xfrm>
              <a:off x="-472805" y="1893415"/>
              <a:ext cx="360000" cy="369231"/>
            </a:xfrm>
            <a:prstGeom prst="rect">
              <a:avLst/>
            </a:prstGeom>
          </p:spPr>
        </p:pic>
        <p:sp>
          <p:nvSpPr>
            <p:cNvPr id="25" name="Text Box 48">
              <a:extLst>
                <a:ext uri="{FF2B5EF4-FFF2-40B4-BE49-F238E27FC236}">
                  <a16:creationId xmlns:a16="http://schemas.microsoft.com/office/drawing/2014/main" id="{A74A57FE-ADEE-778E-61CB-9508D6E0FC53}"/>
                </a:ext>
              </a:extLst>
            </p:cNvPr>
            <p:cNvSpPr txBox="1">
              <a:spLocks noChangeArrowheads="1"/>
            </p:cNvSpPr>
            <p:nvPr userDrawn="1"/>
          </p:nvSpPr>
          <p:spPr bwMode="auto">
            <a:xfrm>
              <a:off x="-2272805" y="-11575"/>
              <a:ext cx="1800000" cy="43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72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Aft>
                  <a:spcPts val="300"/>
                </a:spcAft>
                <a:defRPr/>
              </a:pPr>
              <a:r>
                <a:rPr lang="da-DK" sz="1000" b="1" noProof="1">
                  <a:solidFill>
                    <a:schemeClr val="tx1"/>
                  </a:solidFill>
                  <a:latin typeface="+mn-lt"/>
                  <a:cs typeface="Arial" panose="020B0604020202020204" pitchFamily="34" charset="0"/>
                </a:rPr>
                <a:t>Indsæt billede</a:t>
              </a:r>
              <a:br>
                <a:rPr lang="da-DK" sz="1000" b="1" noProof="1">
                  <a:solidFill>
                    <a:schemeClr val="tx1"/>
                  </a:solidFill>
                  <a:latin typeface="+mn-lt"/>
                  <a:cs typeface="Arial" panose="020B0604020202020204" pitchFamily="34" charset="0"/>
                </a:rPr>
              </a:br>
              <a:r>
                <a:rPr lang="da-DK" sz="1000" noProof="1">
                  <a:solidFill>
                    <a:schemeClr val="tx1"/>
                  </a:solidFill>
                  <a:latin typeface="+mn-lt"/>
                  <a:cs typeface="Arial" panose="020B0604020202020204" pitchFamily="34" charset="0"/>
                </a:rPr>
                <a:t>Klik på ikonet i midten af boksen for at indsætte et billede, der passer til dit emne. </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Find VIVEs fotoarkiv her:</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M:\Designbibliotek\Foto</a:t>
              </a:r>
            </a:p>
            <a:p>
              <a:pPr eaLnBrk="1" hangingPunct="1">
                <a:lnSpc>
                  <a:spcPct val="90000"/>
                </a:lnSpc>
                <a:spcAft>
                  <a:spcPts val="300"/>
                </a:spcAft>
                <a:defRPr/>
              </a:pP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Beskær billede</a:t>
              </a:r>
              <a:br>
                <a:rPr lang="da-DK" sz="1000" b="1" noProof="1">
                  <a:solidFill>
                    <a:schemeClr val="tx1"/>
                  </a:solidFill>
                  <a:latin typeface="+mn-lt"/>
                  <a:cs typeface="Arial" panose="020B0604020202020204" pitchFamily="34" charset="0"/>
                </a:rPr>
              </a:br>
              <a:r>
                <a:rPr lang="da-DK" sz="1000" b="1" noProof="1">
                  <a:solidFill>
                    <a:schemeClr val="tx1"/>
                  </a:solidFill>
                  <a:latin typeface="+mn-lt"/>
                  <a:cs typeface="Arial" panose="020B0604020202020204" pitchFamily="34" charset="0"/>
                </a:rPr>
                <a:t>1</a:t>
              </a:r>
              <a:r>
                <a:rPr lang="da-DK" sz="1000" noProof="1">
                  <a:solidFill>
                    <a:schemeClr val="tx1"/>
                  </a:solidFill>
                  <a:latin typeface="+mn-lt"/>
                  <a:cs typeface="Arial" panose="020B0604020202020204" pitchFamily="34" charset="0"/>
                </a:rPr>
                <a:t>. Klik Formatér </a:t>
              </a:r>
              <a:r>
                <a:rPr lang="da-DK" sz="1000" noProof="1">
                  <a:solidFill>
                    <a:schemeClr val="tx1"/>
                  </a:solidFill>
                  <a:latin typeface="+mn-lt"/>
                  <a:cs typeface="Arial" panose="020B0604020202020204" pitchFamily="34" charset="0"/>
                  <a:sym typeface="Wingdings" panose="05000000000000000000" pitchFamily="2" charset="2"/>
                </a:rPr>
                <a:t> </a:t>
              </a:r>
              <a:r>
                <a:rPr lang="da-DK" sz="1000" b="1" noProof="1">
                  <a:solidFill>
                    <a:schemeClr val="tx1"/>
                  </a:solidFill>
                  <a:latin typeface="+mn-lt"/>
                  <a:cs typeface="Arial" panose="020B0604020202020204" pitchFamily="34" charset="0"/>
                </a:rPr>
                <a:t>Beskær</a:t>
              </a:r>
              <a:r>
                <a:rPr lang="da-DK" sz="1000" noProof="1">
                  <a:solidFill>
                    <a:schemeClr val="tx1"/>
                  </a:solidFill>
                  <a:latin typeface="+mn-lt"/>
                  <a:cs typeface="Arial" panose="020B0604020202020204" pitchFamily="34" charset="0"/>
                </a:rPr>
                <a:t> for at ændre billedets udsnit</a:t>
              </a:r>
              <a:r>
                <a:rPr lang="da-DK" sz="1000" baseline="0" noProof="1">
                  <a:solidFill>
                    <a:schemeClr val="tx1"/>
                  </a:solidFill>
                  <a:latin typeface="+mn-lt"/>
                  <a:cs typeface="Arial" panose="020B0604020202020204" pitchFamily="34" charset="0"/>
                </a:rPr>
                <a:t> eller </a:t>
              </a:r>
              <a:r>
                <a:rPr lang="da-DK" sz="1000" noProof="1">
                  <a:solidFill>
                    <a:schemeClr val="tx1"/>
                  </a:solidFill>
                  <a:latin typeface="+mn-lt"/>
                  <a:cs typeface="Arial" panose="020B0604020202020204" pitchFamily="34" charset="0"/>
                </a:rPr>
                <a:t>størrelse.</a:t>
              </a:r>
            </a:p>
            <a:p>
              <a:pPr eaLnBrk="1" hangingPunct="1">
                <a:lnSpc>
                  <a:spcPct val="90000"/>
                </a:lnSpc>
                <a:spcAft>
                  <a:spcPts val="300"/>
                </a:spcAft>
                <a:defRPr/>
              </a:pP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Skalér billede</a:t>
              </a:r>
            </a:p>
            <a:p>
              <a:pPr eaLnBrk="1" hangingPunct="1">
                <a:lnSpc>
                  <a:spcPct val="90000"/>
                </a:lnSpc>
                <a:spcAft>
                  <a:spcPts val="300"/>
                </a:spcAft>
                <a:defRPr/>
              </a:pPr>
              <a:r>
                <a:rPr lang="da-DK" sz="1000" noProof="1">
                  <a:solidFill>
                    <a:schemeClr val="tx1"/>
                  </a:solidFill>
                  <a:latin typeface="+mn-lt"/>
                  <a:cs typeface="Arial" panose="020B0604020202020204" pitchFamily="34" charset="0"/>
                </a:rPr>
                <a:t>Hold </a:t>
              </a:r>
              <a:r>
                <a:rPr lang="da-DK" sz="1000" b="1" noProof="1">
                  <a:solidFill>
                    <a:schemeClr val="tx1"/>
                  </a:solidFill>
                  <a:latin typeface="+mn-lt"/>
                  <a:cs typeface="Arial" panose="020B0604020202020204" pitchFamily="34" charset="0"/>
                </a:rPr>
                <a:t>SHIFT</a:t>
              </a:r>
              <a:r>
                <a:rPr lang="da-DK" sz="1000" noProof="1">
                  <a:solidFill>
                    <a:schemeClr val="tx1"/>
                  </a:solidFill>
                  <a:latin typeface="+mn-lt"/>
                  <a:cs typeface="Arial" panose="020B0604020202020204" pitchFamily="34" charset="0"/>
                </a:rPr>
                <a:t>-knappen nede, mens du trækker i billedets hjørner. Så bevarer</a:t>
              </a:r>
              <a:r>
                <a:rPr lang="da-DK" sz="1000" baseline="0" noProof="1">
                  <a:solidFill>
                    <a:schemeClr val="tx1"/>
                  </a:solidFill>
                  <a:latin typeface="+mn-lt"/>
                  <a:cs typeface="Arial" panose="020B0604020202020204" pitchFamily="34" charset="0"/>
                </a:rPr>
                <a:t> du proportionerne i billedet.</a:t>
              </a:r>
              <a:endParaRPr lang="da-DK" sz="1000" noProof="1">
                <a:solidFill>
                  <a:schemeClr val="tx1"/>
                </a:solidFill>
                <a:latin typeface="+mn-lt"/>
                <a:cs typeface="Arial" panose="020B0604020202020204" pitchFamily="34" charset="0"/>
              </a:endParaRPr>
            </a:p>
            <a:p>
              <a:pPr eaLnBrk="1" hangingPunct="1">
                <a:lnSpc>
                  <a:spcPct val="90000"/>
                </a:lnSpc>
                <a:spcAft>
                  <a:spcPts val="300"/>
                </a:spcAft>
                <a:defRPr/>
              </a:pPr>
              <a:endParaRPr lang="da-DK" sz="1000" b="1" noProof="1">
                <a:solidFill>
                  <a:schemeClr val="tx1"/>
                </a:solidFill>
                <a:latin typeface="+mn-lt"/>
                <a:cs typeface="Arial" panose="020B0604020202020204" pitchFamily="34" charset="0"/>
              </a:endParaRPr>
            </a:p>
            <a:p>
              <a:pPr eaLnBrk="1" hangingPunct="1">
                <a:lnSpc>
                  <a:spcPct val="90000"/>
                </a:lnSpc>
                <a:spcAft>
                  <a:spcPts val="300"/>
                </a:spcAft>
                <a:defRPr/>
              </a:pPr>
              <a:r>
                <a:rPr lang="da-DK" sz="1000" b="1" noProof="1">
                  <a:solidFill>
                    <a:schemeClr val="tx1"/>
                  </a:solidFill>
                  <a:latin typeface="+mn-lt"/>
                  <a:cs typeface="Arial" panose="020B0604020202020204" pitchFamily="34" charset="0"/>
                </a:rPr>
                <a:t>Tip: </a:t>
              </a:r>
              <a:r>
                <a:rPr lang="da-DK" sz="1000" noProof="1">
                  <a:solidFill>
                    <a:schemeClr val="tx1"/>
                  </a:solidFill>
                  <a:latin typeface="+mn-lt"/>
                  <a:cs typeface="Arial" panose="020B0604020202020204" pitchFamily="34" charset="0"/>
                </a:rPr>
                <a:t>Hvis du sletter billedet og indsætter et nyt, kan billedet lægge sig foran tekst og grafik. Hvis dette sker, skal du vælge billedet, højreklikke og vælge </a:t>
              </a:r>
              <a:r>
                <a:rPr lang="da-DK" sz="1000" b="1" noProof="1">
                  <a:solidFill>
                    <a:schemeClr val="tx1"/>
                  </a:solidFill>
                  <a:latin typeface="+mn-lt"/>
                  <a:cs typeface="Arial" panose="020B0604020202020204" pitchFamily="34" charset="0"/>
                </a:rPr>
                <a:t>Placer bagerst</a:t>
              </a:r>
            </a:p>
            <a:p>
              <a:pPr eaLnBrk="1" hangingPunct="1">
                <a:lnSpc>
                  <a:spcPct val="90000"/>
                </a:lnSpc>
                <a:spcAft>
                  <a:spcPts val="300"/>
                </a:spcAft>
                <a:defRPr/>
              </a:pPr>
              <a:endParaRPr lang="da-DK" sz="1000" b="0" noProof="1">
                <a:solidFill>
                  <a:schemeClr val="tx1"/>
                </a:solidFill>
                <a:latin typeface="+mn-lt"/>
                <a:cs typeface="Arial" panose="020B0604020202020204" pitchFamily="34" charset="0"/>
              </a:endParaRPr>
            </a:p>
            <a:p>
              <a:pPr eaLnBrk="1" hangingPunct="1">
                <a:lnSpc>
                  <a:spcPct val="90000"/>
                </a:lnSpc>
                <a:spcAft>
                  <a:spcPts val="300"/>
                </a:spcAft>
                <a:defRPr/>
              </a:pPr>
              <a:endParaRPr lang="da-DK" sz="1000" b="0" noProof="1">
                <a:solidFill>
                  <a:schemeClr val="bg1"/>
                </a:solidFill>
                <a:latin typeface="+mn-lt"/>
                <a:cs typeface="Arial" panose="020B0604020202020204" pitchFamily="34" charset="0"/>
              </a:endParaRPr>
            </a:p>
          </p:txBody>
        </p:sp>
        <p:pic>
          <p:nvPicPr>
            <p:cNvPr id="26" name="Billede 25">
              <a:extLst>
                <a:ext uri="{FF2B5EF4-FFF2-40B4-BE49-F238E27FC236}">
                  <a16:creationId xmlns:a16="http://schemas.microsoft.com/office/drawing/2014/main" id="{58349D72-5C1D-0C7A-E004-CDACE43F5168}"/>
                </a:ext>
              </a:extLst>
            </p:cNvPr>
            <p:cNvPicPr>
              <a:picLocks noChangeAspect="1"/>
            </p:cNvPicPr>
            <p:nvPr userDrawn="1"/>
          </p:nvPicPr>
          <p:blipFill>
            <a:blip r:embed="rId2"/>
            <a:stretch>
              <a:fillRect/>
            </a:stretch>
          </p:blipFill>
          <p:spPr>
            <a:xfrm>
              <a:off x="-472805" y="246646"/>
              <a:ext cx="360000" cy="385115"/>
            </a:xfrm>
            <a:prstGeom prst="rect">
              <a:avLst/>
            </a:prstGeom>
          </p:spPr>
        </p:pic>
        <p:pic>
          <p:nvPicPr>
            <p:cNvPr id="27" name="Billede 36">
              <a:extLst>
                <a:ext uri="{FF2B5EF4-FFF2-40B4-BE49-F238E27FC236}">
                  <a16:creationId xmlns:a16="http://schemas.microsoft.com/office/drawing/2014/main" id="{6B5E6D29-0281-12EF-5197-FDAB1E9F3C83}"/>
                </a:ext>
              </a:extLst>
            </p:cNvPr>
            <p:cNvPicPr>
              <a:picLocks noChangeAspect="1"/>
            </p:cNvPicPr>
            <p:nvPr userDrawn="1"/>
          </p:nvPicPr>
          <p:blipFill>
            <a:blip r:embed="rId3"/>
            <a:stretch>
              <a:fillRect/>
            </a:stretch>
          </p:blipFill>
          <p:spPr>
            <a:xfrm>
              <a:off x="-472805" y="1125489"/>
              <a:ext cx="360000" cy="343255"/>
            </a:xfrm>
            <a:prstGeom prst="rect">
              <a:avLst/>
            </a:prstGeom>
          </p:spPr>
        </p:pic>
        <p:pic>
          <p:nvPicPr>
            <p:cNvPr id="28" name="Billede 37">
              <a:extLst>
                <a:ext uri="{FF2B5EF4-FFF2-40B4-BE49-F238E27FC236}">
                  <a16:creationId xmlns:a16="http://schemas.microsoft.com/office/drawing/2014/main" id="{37C97A0F-3755-C3B4-075E-6B3182572951}"/>
                </a:ext>
              </a:extLst>
            </p:cNvPr>
            <p:cNvPicPr>
              <a:picLocks noChangeAspect="1"/>
            </p:cNvPicPr>
            <p:nvPr userDrawn="1"/>
          </p:nvPicPr>
          <p:blipFill>
            <a:blip r:embed="rId4"/>
            <a:stretch>
              <a:fillRect/>
            </a:stretch>
          </p:blipFill>
          <p:spPr>
            <a:xfrm>
              <a:off x="-472805" y="1893415"/>
              <a:ext cx="360000" cy="369231"/>
            </a:xfrm>
            <a:prstGeom prst="rect">
              <a:avLst/>
            </a:prstGeom>
          </p:spPr>
        </p:pic>
      </p:grpSp>
    </p:spTree>
    <p:extLst>
      <p:ext uri="{BB962C8B-B14F-4D97-AF65-F5344CB8AC3E}">
        <p14:creationId xmlns:p14="http://schemas.microsoft.com/office/powerpoint/2010/main" val="1936893893"/>
      </p:ext>
    </p:extLst>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el, tekst og diagram højre">
    <p:spTree>
      <p:nvGrpSpPr>
        <p:cNvPr id="1" name=""/>
        <p:cNvGrpSpPr/>
        <p:nvPr/>
      </p:nvGrpSpPr>
      <p:grpSpPr>
        <a:xfrm>
          <a:off x="0" y="0"/>
          <a:ext cx="0" cy="0"/>
          <a:chOff x="0" y="0"/>
          <a:chExt cx="0" cy="0"/>
        </a:xfrm>
      </p:grpSpPr>
      <p:sp>
        <p:nvSpPr>
          <p:cNvPr id="4" name="Pladsholder til diagram 2">
            <a:extLst>
              <a:ext uri="{FF2B5EF4-FFF2-40B4-BE49-F238E27FC236}">
                <a16:creationId xmlns:a16="http://schemas.microsoft.com/office/drawing/2014/main" id="{6D19D23E-E365-DD47-8C2E-349616675CC8}"/>
              </a:ext>
            </a:extLst>
          </p:cNvPr>
          <p:cNvSpPr>
            <a:spLocks noGrp="1"/>
          </p:cNvSpPr>
          <p:nvPr>
            <p:ph type="chart" sz="quarter" idx="16"/>
          </p:nvPr>
        </p:nvSpPr>
        <p:spPr>
          <a:xfrm>
            <a:off x="6439946" y="655200"/>
            <a:ext cx="5037680" cy="5194800"/>
          </a:xfrm>
          <a:prstGeom prst="rect">
            <a:avLst/>
          </a:prstGeom>
        </p:spPr>
        <p:txBody>
          <a:bodyPr anchor="t" anchorCtr="0"/>
          <a:lstStyle>
            <a:lvl1pPr marL="0" indent="0">
              <a:buNone/>
              <a:defRPr>
                <a:solidFill>
                  <a:srgbClr val="000000"/>
                </a:solidFill>
                <a:latin typeface="Segoe UI" panose="020B0502040204020203" pitchFamily="34" charset="0"/>
                <a:cs typeface="Segoe UI" panose="020B0502040204020203" pitchFamily="34" charset="0"/>
              </a:defRPr>
            </a:lvl1pPr>
          </a:lstStyle>
          <a:p>
            <a:r>
              <a:rPr lang="da-DK"/>
              <a:t>Klik på ikonet for at tilføje et diagram</a:t>
            </a:r>
            <a:endParaRPr lang="da-DK" dirty="0"/>
          </a:p>
        </p:txBody>
      </p:sp>
      <p:sp>
        <p:nvSpPr>
          <p:cNvPr id="6" name="Pladsholder til tekst 2">
            <a:extLst>
              <a:ext uri="{FF2B5EF4-FFF2-40B4-BE49-F238E27FC236}">
                <a16:creationId xmlns:a16="http://schemas.microsoft.com/office/drawing/2014/main" id="{603E00D8-5F1B-924E-87D4-4FF40B64737E}"/>
              </a:ext>
            </a:extLst>
          </p:cNvPr>
          <p:cNvSpPr>
            <a:spLocks noGrp="1"/>
          </p:cNvSpPr>
          <p:nvPr>
            <p:ph type="body" sz="quarter" idx="11" hasCustomPrompt="1"/>
          </p:nvPr>
        </p:nvSpPr>
        <p:spPr>
          <a:xfrm>
            <a:off x="722424" y="1566000"/>
            <a:ext cx="5019432" cy="4284000"/>
          </a:xfrm>
          <a:prstGeom prst="rect">
            <a:avLst/>
          </a:prstGeom>
        </p:spPr>
        <p:txBody>
          <a:bodyPr lIns="0" tIns="0" rIns="0" numCol="1" spcCol="684000" anchor="t">
            <a:noAutofit/>
          </a:bodyPr>
          <a:lstStyle>
            <a:lvl1pPr marL="0" indent="0">
              <a:lnSpc>
                <a:spcPct val="100000"/>
              </a:lnSpc>
              <a:buNone/>
              <a:defRPr sz="1800" b="0" spc="0">
                <a:solidFill>
                  <a:srgbClr val="000000"/>
                </a:solidFill>
                <a:latin typeface="Segoe UI" panose="020B0502040204020203" pitchFamily="34" charset="0"/>
                <a:cs typeface="Segoe UI" panose="020B0502040204020203" pitchFamily="34" charset="0"/>
              </a:defRPr>
            </a:lvl1pPr>
            <a:lvl2pPr marL="317500" indent="0">
              <a:lnSpc>
                <a:spcPct val="100000"/>
              </a:lnSpc>
              <a:buNone/>
              <a:defRPr sz="1800" b="0" spc="0">
                <a:latin typeface="+mn-lt"/>
              </a:defRPr>
            </a:lvl2pPr>
            <a:lvl3pPr marL="635000" indent="0">
              <a:lnSpc>
                <a:spcPct val="100000"/>
              </a:lnSpc>
              <a:buNone/>
              <a:defRPr sz="1800" b="0" spc="0">
                <a:latin typeface="+mn-lt"/>
              </a:defRPr>
            </a:lvl3pPr>
            <a:lvl4pPr marL="952500" indent="0">
              <a:lnSpc>
                <a:spcPct val="100000"/>
              </a:lnSpc>
              <a:buNone/>
              <a:defRPr sz="1800" spc="0"/>
            </a:lvl4pPr>
            <a:lvl5pPr marL="1270000" indent="0">
              <a:lnSpc>
                <a:spcPct val="100000"/>
              </a:lnSpc>
              <a:buNone/>
              <a:defRPr sz="1800" spc="0"/>
            </a:lvl5pPr>
          </a:lstStyle>
          <a:p>
            <a:pPr lvl="0"/>
            <a:r>
              <a:rPr lang="da-DK" noProof="0" dirty="0"/>
              <a:t>Tekst</a:t>
            </a:r>
          </a:p>
        </p:txBody>
      </p:sp>
      <p:sp>
        <p:nvSpPr>
          <p:cNvPr id="3" name="Pladsholder til tekst 2">
            <a:extLst>
              <a:ext uri="{FF2B5EF4-FFF2-40B4-BE49-F238E27FC236}">
                <a16:creationId xmlns:a16="http://schemas.microsoft.com/office/drawing/2014/main" id="{6C8229BD-D607-FAF6-95FB-8206FCA21405}"/>
              </a:ext>
            </a:extLst>
          </p:cNvPr>
          <p:cNvSpPr>
            <a:spLocks noGrp="1"/>
          </p:cNvSpPr>
          <p:nvPr>
            <p:ph type="body" sz="quarter" idx="15" hasCustomPrompt="1"/>
          </p:nvPr>
        </p:nvSpPr>
        <p:spPr>
          <a:xfrm>
            <a:off x="732167" y="655200"/>
            <a:ext cx="5009689" cy="590753"/>
          </a:xfrm>
          <a:prstGeom prst="rect">
            <a:avLst/>
          </a:prstGeom>
        </p:spPr>
        <p:txBody>
          <a:bodyPr anchor="t">
            <a:noAutofit/>
          </a:bodyPr>
          <a:lstStyle>
            <a:lvl1pPr marL="0" indent="0">
              <a:lnSpc>
                <a:spcPct val="100000"/>
              </a:lnSpc>
              <a:buFontTx/>
              <a:buNone/>
              <a:defRPr sz="3300" b="1">
                <a:solidFill>
                  <a:srgbClr val="000000"/>
                </a:solidFill>
                <a:latin typeface="+mj-lt"/>
                <a:cs typeface="Segoe UI" panose="020B0502040204020203" pitchFamily="34" charset="0"/>
              </a:defRPr>
            </a:lvl1pPr>
            <a:lvl2pPr marL="317500" indent="0">
              <a:lnSpc>
                <a:spcPct val="100000"/>
              </a:lnSpc>
              <a:buFontTx/>
              <a:buNone/>
              <a:defRPr sz="1800">
                <a:solidFill>
                  <a:srgbClr val="FFFFFF"/>
                </a:solidFill>
              </a:defRPr>
            </a:lvl2pPr>
            <a:lvl3pPr marL="635000" indent="0">
              <a:lnSpc>
                <a:spcPct val="100000"/>
              </a:lnSpc>
              <a:buFontTx/>
              <a:buNone/>
              <a:defRPr sz="1800">
                <a:solidFill>
                  <a:srgbClr val="FFFFFF"/>
                </a:solidFill>
              </a:defRPr>
            </a:lvl3pPr>
            <a:lvl4pPr marL="952500" indent="0">
              <a:lnSpc>
                <a:spcPct val="100000"/>
              </a:lnSpc>
              <a:buFontTx/>
              <a:buNone/>
              <a:defRPr sz="1800">
                <a:solidFill>
                  <a:srgbClr val="FFFFFF"/>
                </a:solidFill>
              </a:defRPr>
            </a:lvl4pPr>
            <a:lvl5pPr marL="1270000" indent="0">
              <a:lnSpc>
                <a:spcPct val="100000"/>
              </a:lnSpc>
              <a:buFontTx/>
              <a:buNone/>
              <a:defRPr sz="1800">
                <a:solidFill>
                  <a:srgbClr val="FFFFFF"/>
                </a:solidFill>
              </a:defRPr>
            </a:lvl5pPr>
          </a:lstStyle>
          <a:p>
            <a:pPr lvl="0"/>
            <a:r>
              <a:rPr lang="da-DK" noProof="0" dirty="0"/>
              <a:t>Overskrift</a:t>
            </a:r>
          </a:p>
        </p:txBody>
      </p:sp>
      <p:sp>
        <p:nvSpPr>
          <p:cNvPr id="2" name="Pladsholder til tekst 5">
            <a:extLst>
              <a:ext uri="{FF2B5EF4-FFF2-40B4-BE49-F238E27FC236}">
                <a16:creationId xmlns:a16="http://schemas.microsoft.com/office/drawing/2014/main" id="{5097EE91-DCF5-CC16-3E5D-53CDCAE35BA3}"/>
              </a:ext>
            </a:extLst>
          </p:cNvPr>
          <p:cNvSpPr>
            <a:spLocks noGrp="1"/>
          </p:cNvSpPr>
          <p:nvPr>
            <p:ph type="body" sz="quarter" idx="17" hasCustomPrompt="1"/>
          </p:nvPr>
        </p:nvSpPr>
        <p:spPr>
          <a:xfrm>
            <a:off x="716400" y="6471911"/>
            <a:ext cx="5291855" cy="172537"/>
          </a:xfrm>
          <a:prstGeom prst="rect">
            <a:avLst/>
          </a:prstGeom>
        </p:spPr>
        <p:txBody>
          <a:bodyPr/>
          <a:lstStyle>
            <a:lvl1pPr marL="0" indent="0">
              <a:buFontTx/>
              <a:buNone/>
              <a:defRPr sz="1100" i="1">
                <a:solidFill>
                  <a:srgbClr val="000000"/>
                </a:solidFill>
                <a:latin typeface="Segoe UI Light" panose="020B0502040204020203" pitchFamily="34" charset="0"/>
                <a:cs typeface="Segoe UI Light" panose="020B0502040204020203" pitchFamily="34" charset="0"/>
              </a:defRPr>
            </a:lvl1pPr>
            <a:lvl2pPr marL="180000" indent="0">
              <a:buNone/>
              <a:defRPr/>
            </a:lvl2pPr>
          </a:lstStyle>
          <a:p>
            <a:pPr lvl="0"/>
            <a:r>
              <a:rPr lang="da-DK" dirty="0"/>
              <a:t>Kilde</a:t>
            </a:r>
          </a:p>
        </p:txBody>
      </p:sp>
      <p:sp>
        <p:nvSpPr>
          <p:cNvPr id="5" name="Pladsholder til slidenummer 4">
            <a:extLst>
              <a:ext uri="{FF2B5EF4-FFF2-40B4-BE49-F238E27FC236}">
                <a16:creationId xmlns:a16="http://schemas.microsoft.com/office/drawing/2014/main" id="{1D7A0758-4CA3-427F-9734-6673642D8650}"/>
              </a:ext>
            </a:extLst>
          </p:cNvPr>
          <p:cNvSpPr>
            <a:spLocks noGrp="1"/>
          </p:cNvSpPr>
          <p:nvPr>
            <p:ph type="sldNum" sz="quarter" idx="18"/>
          </p:nvPr>
        </p:nvSpPr>
        <p:spPr/>
        <p:txBody>
          <a:bodyPr/>
          <a:lstStyle/>
          <a:p>
            <a:fld id="{7676AC59-0CE6-4F7C-BAB6-6A8D373AED99}" type="slidenum">
              <a:rPr lang="da-DK" smtClean="0"/>
              <a:pPr/>
              <a:t>‹nr.›</a:t>
            </a:fld>
            <a:endParaRPr lang="da-DK" dirty="0"/>
          </a:p>
        </p:txBody>
      </p:sp>
    </p:spTree>
    <p:extLst>
      <p:ext uri="{BB962C8B-B14F-4D97-AF65-F5344CB8AC3E}">
        <p14:creationId xmlns:p14="http://schemas.microsoft.com/office/powerpoint/2010/main" val="2475166335"/>
      </p:ext>
    </p:extLst>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el, tekst og diagram venstre">
    <p:spTree>
      <p:nvGrpSpPr>
        <p:cNvPr id="1" name=""/>
        <p:cNvGrpSpPr/>
        <p:nvPr/>
      </p:nvGrpSpPr>
      <p:grpSpPr>
        <a:xfrm>
          <a:off x="0" y="0"/>
          <a:ext cx="0" cy="0"/>
          <a:chOff x="0" y="0"/>
          <a:chExt cx="0" cy="0"/>
        </a:xfrm>
      </p:grpSpPr>
      <p:sp>
        <p:nvSpPr>
          <p:cNvPr id="4" name="Pladsholder til diagram 2">
            <a:extLst>
              <a:ext uri="{FF2B5EF4-FFF2-40B4-BE49-F238E27FC236}">
                <a16:creationId xmlns:a16="http://schemas.microsoft.com/office/drawing/2014/main" id="{6D19D23E-E365-DD47-8C2E-349616675CC8}"/>
              </a:ext>
            </a:extLst>
          </p:cNvPr>
          <p:cNvSpPr>
            <a:spLocks noGrp="1"/>
          </p:cNvSpPr>
          <p:nvPr>
            <p:ph type="chart" sz="quarter" idx="16"/>
          </p:nvPr>
        </p:nvSpPr>
        <p:spPr>
          <a:xfrm>
            <a:off x="723226" y="655609"/>
            <a:ext cx="5018630" cy="5194800"/>
          </a:xfrm>
          <a:prstGeom prst="rect">
            <a:avLst/>
          </a:prstGeom>
        </p:spPr>
        <p:txBody>
          <a:bodyPr anchor="t" anchorCtr="0"/>
          <a:lstStyle>
            <a:lvl1pPr marL="0" indent="0">
              <a:buNone/>
              <a:defRPr>
                <a:solidFill>
                  <a:srgbClr val="000000"/>
                </a:solidFill>
                <a:latin typeface="+mn-lt"/>
                <a:cs typeface="Segoe UI" panose="020B0502040204020203" pitchFamily="34" charset="0"/>
              </a:defRPr>
            </a:lvl1pPr>
          </a:lstStyle>
          <a:p>
            <a:r>
              <a:rPr lang="da-DK"/>
              <a:t>Klik på ikonet for at tilføje et diagram</a:t>
            </a:r>
            <a:endParaRPr lang="da-DK" dirty="0"/>
          </a:p>
        </p:txBody>
      </p:sp>
      <p:sp>
        <p:nvSpPr>
          <p:cNvPr id="9" name="Pladsholder til tekst 2">
            <a:extLst>
              <a:ext uri="{FF2B5EF4-FFF2-40B4-BE49-F238E27FC236}">
                <a16:creationId xmlns:a16="http://schemas.microsoft.com/office/drawing/2014/main" id="{603E00D8-5F1B-924E-87D4-4FF40B64737E}"/>
              </a:ext>
            </a:extLst>
          </p:cNvPr>
          <p:cNvSpPr>
            <a:spLocks noGrp="1"/>
          </p:cNvSpPr>
          <p:nvPr>
            <p:ph type="body" sz="quarter" idx="17" hasCustomPrompt="1"/>
          </p:nvPr>
        </p:nvSpPr>
        <p:spPr>
          <a:xfrm>
            <a:off x="6439946" y="1566000"/>
            <a:ext cx="5019432" cy="4284000"/>
          </a:xfrm>
          <a:prstGeom prst="rect">
            <a:avLst/>
          </a:prstGeom>
        </p:spPr>
        <p:txBody>
          <a:bodyPr lIns="0" tIns="0" rIns="0" numCol="1" spcCol="684000" anchor="t">
            <a:noAutofit/>
          </a:bodyPr>
          <a:lstStyle>
            <a:lvl1pPr marL="0" indent="0">
              <a:lnSpc>
                <a:spcPct val="100000"/>
              </a:lnSpc>
              <a:buNone/>
              <a:defRPr sz="1800" b="0" spc="0">
                <a:solidFill>
                  <a:srgbClr val="000000"/>
                </a:solidFill>
                <a:latin typeface="+mn-lt"/>
                <a:cs typeface="Segoe UI" panose="020B0502040204020203" pitchFamily="34" charset="0"/>
              </a:defRPr>
            </a:lvl1pPr>
            <a:lvl2pPr marL="317500" indent="0">
              <a:lnSpc>
                <a:spcPct val="100000"/>
              </a:lnSpc>
              <a:buNone/>
              <a:defRPr sz="1800" b="0" spc="0">
                <a:latin typeface="+mn-lt"/>
              </a:defRPr>
            </a:lvl2pPr>
            <a:lvl3pPr marL="635000" indent="0">
              <a:lnSpc>
                <a:spcPct val="100000"/>
              </a:lnSpc>
              <a:buNone/>
              <a:defRPr sz="1800" b="0" spc="0">
                <a:latin typeface="+mn-lt"/>
              </a:defRPr>
            </a:lvl3pPr>
            <a:lvl4pPr marL="952500" indent="0">
              <a:lnSpc>
                <a:spcPct val="100000"/>
              </a:lnSpc>
              <a:buNone/>
              <a:defRPr sz="1800" spc="0"/>
            </a:lvl4pPr>
            <a:lvl5pPr marL="1270000" indent="0">
              <a:lnSpc>
                <a:spcPct val="100000"/>
              </a:lnSpc>
              <a:buNone/>
              <a:defRPr sz="1800" spc="0"/>
            </a:lvl5pPr>
          </a:lstStyle>
          <a:p>
            <a:pPr lvl="0"/>
            <a:r>
              <a:rPr lang="da-DK" noProof="0" dirty="0"/>
              <a:t>Tekst</a:t>
            </a:r>
          </a:p>
        </p:txBody>
      </p:sp>
      <p:sp>
        <p:nvSpPr>
          <p:cNvPr id="2" name="Pladsholder til tekst 2">
            <a:extLst>
              <a:ext uri="{FF2B5EF4-FFF2-40B4-BE49-F238E27FC236}">
                <a16:creationId xmlns:a16="http://schemas.microsoft.com/office/drawing/2014/main" id="{374B2F4F-CF7C-1BE3-E396-E1E05E810317}"/>
              </a:ext>
            </a:extLst>
          </p:cNvPr>
          <p:cNvSpPr>
            <a:spLocks noGrp="1"/>
          </p:cNvSpPr>
          <p:nvPr>
            <p:ph type="body" sz="quarter" idx="15" hasCustomPrompt="1"/>
          </p:nvPr>
        </p:nvSpPr>
        <p:spPr>
          <a:xfrm>
            <a:off x="6439946" y="655609"/>
            <a:ext cx="5009689" cy="590753"/>
          </a:xfrm>
          <a:prstGeom prst="rect">
            <a:avLst/>
          </a:prstGeom>
        </p:spPr>
        <p:txBody>
          <a:bodyPr anchor="t">
            <a:noAutofit/>
          </a:bodyPr>
          <a:lstStyle>
            <a:lvl1pPr marL="0" indent="0">
              <a:lnSpc>
                <a:spcPct val="100000"/>
              </a:lnSpc>
              <a:buFontTx/>
              <a:buNone/>
              <a:defRPr sz="3300" b="1">
                <a:solidFill>
                  <a:srgbClr val="000000"/>
                </a:solidFill>
                <a:latin typeface="+mj-lt"/>
                <a:cs typeface="Segoe UI" panose="020B0502040204020203" pitchFamily="34" charset="0"/>
              </a:defRPr>
            </a:lvl1pPr>
            <a:lvl2pPr marL="317500" indent="0">
              <a:lnSpc>
                <a:spcPct val="100000"/>
              </a:lnSpc>
              <a:buFontTx/>
              <a:buNone/>
              <a:defRPr sz="1800">
                <a:solidFill>
                  <a:srgbClr val="FFFFFF"/>
                </a:solidFill>
              </a:defRPr>
            </a:lvl2pPr>
            <a:lvl3pPr marL="635000" indent="0">
              <a:lnSpc>
                <a:spcPct val="100000"/>
              </a:lnSpc>
              <a:buFontTx/>
              <a:buNone/>
              <a:defRPr sz="1800">
                <a:solidFill>
                  <a:srgbClr val="FFFFFF"/>
                </a:solidFill>
              </a:defRPr>
            </a:lvl3pPr>
            <a:lvl4pPr marL="952500" indent="0">
              <a:lnSpc>
                <a:spcPct val="100000"/>
              </a:lnSpc>
              <a:buFontTx/>
              <a:buNone/>
              <a:defRPr sz="1800">
                <a:solidFill>
                  <a:srgbClr val="FFFFFF"/>
                </a:solidFill>
              </a:defRPr>
            </a:lvl4pPr>
            <a:lvl5pPr marL="1270000" indent="0">
              <a:lnSpc>
                <a:spcPct val="100000"/>
              </a:lnSpc>
              <a:buFontTx/>
              <a:buNone/>
              <a:defRPr sz="1800">
                <a:solidFill>
                  <a:srgbClr val="FFFFFF"/>
                </a:solidFill>
              </a:defRPr>
            </a:lvl5pPr>
          </a:lstStyle>
          <a:p>
            <a:pPr lvl="0"/>
            <a:r>
              <a:rPr lang="da-DK" noProof="0" dirty="0"/>
              <a:t>Overskrift</a:t>
            </a:r>
          </a:p>
        </p:txBody>
      </p:sp>
      <p:sp>
        <p:nvSpPr>
          <p:cNvPr id="5" name="Pladsholder til tekst 5">
            <a:extLst>
              <a:ext uri="{FF2B5EF4-FFF2-40B4-BE49-F238E27FC236}">
                <a16:creationId xmlns:a16="http://schemas.microsoft.com/office/drawing/2014/main" id="{05B494B4-019A-80D7-D28B-6F738551E873}"/>
              </a:ext>
            </a:extLst>
          </p:cNvPr>
          <p:cNvSpPr>
            <a:spLocks noGrp="1"/>
          </p:cNvSpPr>
          <p:nvPr>
            <p:ph type="body" sz="quarter" idx="11" hasCustomPrompt="1"/>
          </p:nvPr>
        </p:nvSpPr>
        <p:spPr>
          <a:xfrm>
            <a:off x="716400" y="6471911"/>
            <a:ext cx="5291855" cy="172537"/>
          </a:xfrm>
          <a:prstGeom prst="rect">
            <a:avLst/>
          </a:prstGeom>
        </p:spPr>
        <p:txBody>
          <a:bodyPr/>
          <a:lstStyle>
            <a:lvl1pPr marL="0" indent="0">
              <a:buFontTx/>
              <a:buNone/>
              <a:defRPr sz="1100" i="1">
                <a:solidFill>
                  <a:srgbClr val="000000"/>
                </a:solidFill>
                <a:latin typeface="Segoe UI Light" panose="020B0502040204020203" pitchFamily="34" charset="0"/>
                <a:cs typeface="Segoe UI Light" panose="020B0502040204020203" pitchFamily="34" charset="0"/>
              </a:defRPr>
            </a:lvl1pPr>
            <a:lvl2pPr marL="180000" indent="0">
              <a:buNone/>
              <a:defRPr/>
            </a:lvl2pPr>
          </a:lstStyle>
          <a:p>
            <a:pPr lvl="0"/>
            <a:r>
              <a:rPr lang="da-DK" dirty="0"/>
              <a:t>Kilde</a:t>
            </a:r>
          </a:p>
        </p:txBody>
      </p:sp>
      <p:sp>
        <p:nvSpPr>
          <p:cNvPr id="3" name="Pladsholder til slidenummer 2">
            <a:extLst>
              <a:ext uri="{FF2B5EF4-FFF2-40B4-BE49-F238E27FC236}">
                <a16:creationId xmlns:a16="http://schemas.microsoft.com/office/drawing/2014/main" id="{84B866A3-4A4F-4CFD-8301-AEBB326C7E00}"/>
              </a:ext>
            </a:extLst>
          </p:cNvPr>
          <p:cNvSpPr>
            <a:spLocks noGrp="1"/>
          </p:cNvSpPr>
          <p:nvPr>
            <p:ph type="sldNum" sz="quarter" idx="18"/>
          </p:nvPr>
        </p:nvSpPr>
        <p:spPr/>
        <p:txBody>
          <a:bodyPr/>
          <a:lstStyle/>
          <a:p>
            <a:fld id="{7676AC59-0CE6-4F7C-BAB6-6A8D373AED99}" type="slidenum">
              <a:rPr lang="da-DK" smtClean="0"/>
              <a:pPr/>
              <a:t>‹nr.›</a:t>
            </a:fld>
            <a:endParaRPr lang="da-DK" dirty="0"/>
          </a:p>
        </p:txBody>
      </p:sp>
    </p:spTree>
    <p:extLst>
      <p:ext uri="{BB962C8B-B14F-4D97-AF65-F5344CB8AC3E}">
        <p14:creationId xmlns:p14="http://schemas.microsoft.com/office/powerpoint/2010/main" val="3914805373"/>
      </p:ext>
    </p:extLst>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el og video">
    <p:spTree>
      <p:nvGrpSpPr>
        <p:cNvPr id="1" name=""/>
        <p:cNvGrpSpPr/>
        <p:nvPr/>
      </p:nvGrpSpPr>
      <p:grpSpPr>
        <a:xfrm>
          <a:off x="0" y="0"/>
          <a:ext cx="0" cy="0"/>
          <a:chOff x="0" y="0"/>
          <a:chExt cx="0" cy="0"/>
        </a:xfrm>
      </p:grpSpPr>
      <p:sp>
        <p:nvSpPr>
          <p:cNvPr id="7" name="Pladsholder til medieklip 4">
            <a:extLst>
              <a:ext uri="{FF2B5EF4-FFF2-40B4-BE49-F238E27FC236}">
                <a16:creationId xmlns:a16="http://schemas.microsoft.com/office/drawing/2014/main" id="{7C2E937C-1254-8E89-5611-771A8B8FD5B9}"/>
              </a:ext>
            </a:extLst>
          </p:cNvPr>
          <p:cNvSpPr>
            <a:spLocks noGrp="1"/>
          </p:cNvSpPr>
          <p:nvPr>
            <p:ph type="media" sz="quarter" idx="11"/>
          </p:nvPr>
        </p:nvSpPr>
        <p:spPr>
          <a:xfrm>
            <a:off x="732167" y="1566000"/>
            <a:ext cx="10735934" cy="4283765"/>
          </a:xfrm>
          <a:prstGeom prst="rect">
            <a:avLst/>
          </a:prstGeom>
        </p:spPr>
        <p:txBody>
          <a:bodyPr/>
          <a:lstStyle>
            <a:lvl1pPr marL="0" indent="0">
              <a:buFontTx/>
              <a:buNone/>
              <a:defRPr>
                <a:solidFill>
                  <a:srgbClr val="000000"/>
                </a:solidFill>
                <a:latin typeface="+mn-lt"/>
                <a:cs typeface="Segoe UI" panose="020B0502040204020203" pitchFamily="34" charset="0"/>
              </a:defRPr>
            </a:lvl1pPr>
          </a:lstStyle>
          <a:p>
            <a:r>
              <a:rPr lang="da-DK"/>
              <a:t>Klik på ikonet for at tilføje et medie</a:t>
            </a:r>
            <a:endParaRPr lang="en-GB" dirty="0"/>
          </a:p>
        </p:txBody>
      </p:sp>
      <p:sp>
        <p:nvSpPr>
          <p:cNvPr id="2" name="Titel 1">
            <a:extLst>
              <a:ext uri="{FF2B5EF4-FFF2-40B4-BE49-F238E27FC236}">
                <a16:creationId xmlns:a16="http://schemas.microsoft.com/office/drawing/2014/main" id="{42F42E23-436C-86B5-12F0-52FC0B2BDA5A}"/>
              </a:ext>
            </a:extLst>
          </p:cNvPr>
          <p:cNvSpPr>
            <a:spLocks noGrp="1"/>
          </p:cNvSpPr>
          <p:nvPr>
            <p:ph type="title" hasCustomPrompt="1"/>
          </p:nvPr>
        </p:nvSpPr>
        <p:spPr>
          <a:xfrm>
            <a:off x="716400" y="655609"/>
            <a:ext cx="10761784" cy="576843"/>
          </a:xfrm>
          <a:prstGeom prst="rect">
            <a:avLst/>
          </a:prstGeom>
        </p:spPr>
        <p:txBody>
          <a:bodyPr/>
          <a:lstStyle>
            <a:lvl1pPr>
              <a:defRPr/>
            </a:lvl1pPr>
          </a:lstStyle>
          <a:p>
            <a:r>
              <a:rPr lang="da-DK" dirty="0"/>
              <a:t>Overskrift video</a:t>
            </a:r>
            <a:endParaRPr lang="en-GB" dirty="0"/>
          </a:p>
        </p:txBody>
      </p:sp>
      <p:sp>
        <p:nvSpPr>
          <p:cNvPr id="4" name="Pladsholder til tekst 5">
            <a:extLst>
              <a:ext uri="{FF2B5EF4-FFF2-40B4-BE49-F238E27FC236}">
                <a16:creationId xmlns:a16="http://schemas.microsoft.com/office/drawing/2014/main" id="{262FFB61-0B3A-7F15-1DA0-703B80C44CCF}"/>
              </a:ext>
            </a:extLst>
          </p:cNvPr>
          <p:cNvSpPr>
            <a:spLocks noGrp="1"/>
          </p:cNvSpPr>
          <p:nvPr>
            <p:ph type="body" sz="quarter" idx="12" hasCustomPrompt="1"/>
          </p:nvPr>
        </p:nvSpPr>
        <p:spPr>
          <a:xfrm>
            <a:off x="716400" y="6471911"/>
            <a:ext cx="5291855" cy="172537"/>
          </a:xfrm>
          <a:prstGeom prst="rect">
            <a:avLst/>
          </a:prstGeom>
        </p:spPr>
        <p:txBody>
          <a:bodyPr/>
          <a:lstStyle>
            <a:lvl1pPr marL="0" indent="0">
              <a:buFontTx/>
              <a:buNone/>
              <a:defRPr sz="1100" i="1">
                <a:solidFill>
                  <a:srgbClr val="000000"/>
                </a:solidFill>
                <a:latin typeface="Segoe UI Light" panose="020B0502040204020203" pitchFamily="34" charset="0"/>
                <a:cs typeface="Segoe UI Light" panose="020B0502040204020203" pitchFamily="34" charset="0"/>
              </a:defRPr>
            </a:lvl1pPr>
            <a:lvl2pPr marL="180000" indent="0">
              <a:buNone/>
              <a:defRPr/>
            </a:lvl2pPr>
          </a:lstStyle>
          <a:p>
            <a:pPr lvl="0"/>
            <a:r>
              <a:rPr lang="da-DK" dirty="0"/>
              <a:t>Kilde</a:t>
            </a:r>
          </a:p>
        </p:txBody>
      </p:sp>
    </p:spTree>
    <p:extLst>
      <p:ext uri="{BB962C8B-B14F-4D97-AF65-F5344CB8AC3E}">
        <p14:creationId xmlns:p14="http://schemas.microsoft.com/office/powerpoint/2010/main" val="3074091851"/>
      </p:ext>
    </p:extLst>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el, to tekstfelter">
    <p:spTree>
      <p:nvGrpSpPr>
        <p:cNvPr id="1" name=""/>
        <p:cNvGrpSpPr/>
        <p:nvPr/>
      </p:nvGrpSpPr>
      <p:grpSpPr>
        <a:xfrm>
          <a:off x="0" y="0"/>
          <a:ext cx="0" cy="0"/>
          <a:chOff x="0" y="0"/>
          <a:chExt cx="0" cy="0"/>
        </a:xfrm>
      </p:grpSpPr>
      <p:sp>
        <p:nvSpPr>
          <p:cNvPr id="5" name="Pladsholder til tekst 2">
            <a:extLst>
              <a:ext uri="{FF2B5EF4-FFF2-40B4-BE49-F238E27FC236}">
                <a16:creationId xmlns:a16="http://schemas.microsoft.com/office/drawing/2014/main" id="{5A10D5FA-E346-67ED-328D-AE1603A7F620}"/>
              </a:ext>
            </a:extLst>
          </p:cNvPr>
          <p:cNvSpPr>
            <a:spLocks noGrp="1"/>
          </p:cNvSpPr>
          <p:nvPr>
            <p:ph type="body" sz="quarter" idx="12" hasCustomPrompt="1"/>
          </p:nvPr>
        </p:nvSpPr>
        <p:spPr>
          <a:xfrm>
            <a:off x="716400" y="1566000"/>
            <a:ext cx="5082480" cy="4284000"/>
          </a:xfrm>
          <a:prstGeom prst="rect">
            <a:avLst/>
          </a:prstGeom>
        </p:spPr>
        <p:txBody>
          <a:bodyPr anchor="t">
            <a:noAutofit/>
          </a:bodyPr>
          <a:lstStyle>
            <a:lvl1pPr marL="0" indent="0">
              <a:lnSpc>
                <a:spcPct val="100000"/>
              </a:lnSpc>
              <a:spcBef>
                <a:spcPts val="1000"/>
              </a:spcBef>
              <a:buClr>
                <a:schemeClr val="bg1"/>
              </a:buClr>
              <a:buSzPct val="110000"/>
              <a:buFontTx/>
              <a:buNone/>
              <a:defRPr sz="1800">
                <a:solidFill>
                  <a:srgbClr val="000000"/>
                </a:solidFill>
                <a:latin typeface="+mn-lt"/>
                <a:cs typeface="Segoe UI" panose="020B0502040204020203" pitchFamily="34" charset="0"/>
              </a:defRPr>
            </a:lvl1pPr>
            <a:lvl2pPr marL="317500" indent="0">
              <a:lnSpc>
                <a:spcPct val="100000"/>
              </a:lnSpc>
              <a:spcBef>
                <a:spcPts val="1000"/>
              </a:spcBef>
              <a:buClr>
                <a:schemeClr val="bg1"/>
              </a:buClr>
              <a:buSzPct val="110000"/>
              <a:buFontTx/>
              <a:buNone/>
              <a:defRPr sz="1800">
                <a:solidFill>
                  <a:srgbClr val="000000"/>
                </a:solidFill>
                <a:latin typeface="+mn-lt"/>
                <a:cs typeface="Segoe UI" panose="020B0502040204020203" pitchFamily="34" charset="0"/>
              </a:defRPr>
            </a:lvl2pPr>
            <a:lvl3pPr marL="920750" indent="-285750">
              <a:lnSpc>
                <a:spcPct val="100000"/>
              </a:lnSpc>
              <a:spcBef>
                <a:spcPts val="1000"/>
              </a:spcBef>
              <a:buClr>
                <a:schemeClr val="bg1"/>
              </a:buClr>
              <a:buSzPct val="110000"/>
              <a:buFontTx/>
              <a:buBlip>
                <a:blip r:embed="rId2">
                  <a:extLst>
                    <a:ext uri="{96DAC541-7B7A-43D3-8B79-37D633B846F1}">
                      <asvg:svgBlip xmlns:asvg="http://schemas.microsoft.com/office/drawing/2016/SVG/main" r:embed="rId3"/>
                    </a:ext>
                  </a:extLst>
                </a:blip>
              </a:buBlip>
              <a:defRPr sz="1400">
                <a:solidFill>
                  <a:schemeClr val="tx1"/>
                </a:solidFill>
                <a:latin typeface="Segoe UI" panose="020B0502040204020203" pitchFamily="34" charset="0"/>
                <a:cs typeface="Segoe UI" panose="020B0502040204020203" pitchFamily="34" charset="0"/>
              </a:defRPr>
            </a:lvl3pPr>
            <a:lvl4pPr marL="1238250" indent="-285750">
              <a:lnSpc>
                <a:spcPct val="100000"/>
              </a:lnSpc>
              <a:spcBef>
                <a:spcPts val="1000"/>
              </a:spcBef>
              <a:buClr>
                <a:schemeClr val="bg1"/>
              </a:buClr>
              <a:buSzPct val="110000"/>
              <a:buFontTx/>
              <a:buBlip>
                <a:blip r:embed="rId2">
                  <a:extLst>
                    <a:ext uri="{96DAC541-7B7A-43D3-8B79-37D633B846F1}">
                      <asvg:svgBlip xmlns:asvg="http://schemas.microsoft.com/office/drawing/2016/SVG/main" r:embed="rId3"/>
                    </a:ext>
                  </a:extLst>
                </a:blip>
              </a:buBlip>
              <a:defRPr sz="1200">
                <a:solidFill>
                  <a:schemeClr val="tx1"/>
                </a:solidFill>
                <a:latin typeface="Segoe UI" panose="020B0502040204020203" pitchFamily="34" charset="0"/>
                <a:cs typeface="Segoe UI" panose="020B0502040204020203" pitchFamily="34" charset="0"/>
              </a:defRPr>
            </a:lvl4pPr>
            <a:lvl5pPr marL="1555750" indent="-285750">
              <a:lnSpc>
                <a:spcPct val="100000"/>
              </a:lnSpc>
              <a:spcBef>
                <a:spcPts val="1000"/>
              </a:spcBef>
              <a:buClr>
                <a:schemeClr val="bg1"/>
              </a:buClr>
              <a:buSzPct val="110000"/>
              <a:buFontTx/>
              <a:buBlip>
                <a:blip r:embed="rId2">
                  <a:extLst>
                    <a:ext uri="{96DAC541-7B7A-43D3-8B79-37D633B846F1}">
                      <asvg:svgBlip xmlns:asvg="http://schemas.microsoft.com/office/drawing/2016/SVG/main" r:embed="rId3"/>
                    </a:ext>
                  </a:extLst>
                </a:blip>
              </a:buBlip>
              <a:defRPr sz="1000">
                <a:solidFill>
                  <a:schemeClr val="tx1"/>
                </a:solidFill>
                <a:latin typeface="Segoe UI" panose="020B0502040204020203" pitchFamily="34" charset="0"/>
                <a:cs typeface="Segoe UI" panose="020B0502040204020203" pitchFamily="34" charset="0"/>
              </a:defRPr>
            </a:lvl5pPr>
          </a:lstStyle>
          <a:p>
            <a:pPr lvl="0"/>
            <a:r>
              <a:rPr lang="da-DK" dirty="0"/>
              <a:t>Tekst</a:t>
            </a:r>
          </a:p>
        </p:txBody>
      </p:sp>
      <p:sp>
        <p:nvSpPr>
          <p:cNvPr id="6" name="Shape 1032"/>
          <p:cNvSpPr>
            <a:spLocks noGrp="1"/>
          </p:cNvSpPr>
          <p:nvPr>
            <p:ph type="title" hasCustomPrompt="1"/>
          </p:nvPr>
        </p:nvSpPr>
        <p:spPr>
          <a:xfrm>
            <a:off x="716400" y="655609"/>
            <a:ext cx="10733003" cy="576843"/>
          </a:xfrm>
          <a:prstGeom prst="rect">
            <a:avLst/>
          </a:prstGeom>
        </p:spPr>
        <p:txBody>
          <a:bodyPr lIns="0" tIns="0" rIns="0" bIns="0" anchor="t">
            <a:noAutofit/>
          </a:bodyPr>
          <a:lstStyle>
            <a:lvl1pPr>
              <a:defRPr sz="3300" b="1" i="0">
                <a:solidFill>
                  <a:srgbClr val="000000"/>
                </a:solidFill>
                <a:latin typeface="+mj-lt"/>
                <a:ea typeface="Inter" panose="020B0502030000000004" pitchFamily="34" charset="0"/>
                <a:cs typeface="Segoe UI" panose="020B0502040204020203" pitchFamily="34" charset="0"/>
              </a:defRPr>
            </a:lvl1pPr>
          </a:lstStyle>
          <a:p>
            <a:r>
              <a:rPr lang="da-DK" noProof="0" dirty="0"/>
              <a:t>Overskrift	</a:t>
            </a:r>
          </a:p>
        </p:txBody>
      </p:sp>
      <p:sp>
        <p:nvSpPr>
          <p:cNvPr id="2" name="Pladsholder til tekst 5">
            <a:extLst>
              <a:ext uri="{FF2B5EF4-FFF2-40B4-BE49-F238E27FC236}">
                <a16:creationId xmlns:a16="http://schemas.microsoft.com/office/drawing/2014/main" id="{13F315CB-C4D1-8F01-A155-7B407C7C67F8}"/>
              </a:ext>
            </a:extLst>
          </p:cNvPr>
          <p:cNvSpPr>
            <a:spLocks noGrp="1"/>
          </p:cNvSpPr>
          <p:nvPr>
            <p:ph type="body" sz="quarter" idx="11" hasCustomPrompt="1"/>
          </p:nvPr>
        </p:nvSpPr>
        <p:spPr>
          <a:xfrm>
            <a:off x="716400" y="6471911"/>
            <a:ext cx="5291855" cy="172537"/>
          </a:xfrm>
          <a:prstGeom prst="rect">
            <a:avLst/>
          </a:prstGeom>
        </p:spPr>
        <p:txBody>
          <a:bodyPr/>
          <a:lstStyle>
            <a:lvl1pPr marL="0" indent="0">
              <a:buFontTx/>
              <a:buNone/>
              <a:defRPr sz="1100" i="1">
                <a:solidFill>
                  <a:srgbClr val="000000"/>
                </a:solidFill>
                <a:latin typeface="Segoe UI Light" panose="020B0502040204020203" pitchFamily="34" charset="0"/>
                <a:cs typeface="Segoe UI Light" panose="020B0502040204020203" pitchFamily="34" charset="0"/>
              </a:defRPr>
            </a:lvl1pPr>
            <a:lvl2pPr marL="180000" indent="0">
              <a:buNone/>
              <a:defRPr/>
            </a:lvl2pPr>
          </a:lstStyle>
          <a:p>
            <a:pPr lvl="0"/>
            <a:r>
              <a:rPr lang="da-DK" dirty="0"/>
              <a:t>Kilde</a:t>
            </a:r>
          </a:p>
        </p:txBody>
      </p:sp>
      <p:sp>
        <p:nvSpPr>
          <p:cNvPr id="3" name="Pladsholder til tekst 2">
            <a:extLst>
              <a:ext uri="{FF2B5EF4-FFF2-40B4-BE49-F238E27FC236}">
                <a16:creationId xmlns:a16="http://schemas.microsoft.com/office/drawing/2014/main" id="{0FDBDDE3-6A5D-AA4E-FC74-9030E9C4AE99}"/>
              </a:ext>
            </a:extLst>
          </p:cNvPr>
          <p:cNvSpPr>
            <a:spLocks noGrp="1"/>
          </p:cNvSpPr>
          <p:nvPr>
            <p:ph type="body" sz="quarter" idx="13" hasCustomPrompt="1"/>
          </p:nvPr>
        </p:nvSpPr>
        <p:spPr>
          <a:xfrm>
            <a:off x="6366923" y="1566000"/>
            <a:ext cx="5082480" cy="4284000"/>
          </a:xfrm>
          <a:prstGeom prst="rect">
            <a:avLst/>
          </a:prstGeom>
        </p:spPr>
        <p:txBody>
          <a:bodyPr anchor="t">
            <a:noAutofit/>
          </a:bodyPr>
          <a:lstStyle>
            <a:lvl1pPr marL="0" indent="0">
              <a:lnSpc>
                <a:spcPct val="100000"/>
              </a:lnSpc>
              <a:spcBef>
                <a:spcPts val="1000"/>
              </a:spcBef>
              <a:buClr>
                <a:schemeClr val="bg1"/>
              </a:buClr>
              <a:buSzPct val="110000"/>
              <a:buFontTx/>
              <a:buNone/>
              <a:defRPr sz="1800">
                <a:solidFill>
                  <a:srgbClr val="000000"/>
                </a:solidFill>
                <a:latin typeface="+mn-lt"/>
                <a:cs typeface="Segoe UI" panose="020B0502040204020203" pitchFamily="34" charset="0"/>
              </a:defRPr>
            </a:lvl1pPr>
            <a:lvl2pPr marL="317500" indent="0">
              <a:lnSpc>
                <a:spcPct val="100000"/>
              </a:lnSpc>
              <a:spcBef>
                <a:spcPts val="1000"/>
              </a:spcBef>
              <a:buClr>
                <a:schemeClr val="bg1"/>
              </a:buClr>
              <a:buSzPct val="110000"/>
              <a:buFontTx/>
              <a:buNone/>
              <a:defRPr sz="1800">
                <a:solidFill>
                  <a:srgbClr val="000000"/>
                </a:solidFill>
                <a:latin typeface="+mn-lt"/>
                <a:cs typeface="Segoe UI" panose="020B0502040204020203" pitchFamily="34" charset="0"/>
              </a:defRPr>
            </a:lvl2pPr>
            <a:lvl3pPr marL="920750" indent="-285750">
              <a:lnSpc>
                <a:spcPct val="100000"/>
              </a:lnSpc>
              <a:spcBef>
                <a:spcPts val="1000"/>
              </a:spcBef>
              <a:buClr>
                <a:schemeClr val="bg1"/>
              </a:buClr>
              <a:buSzPct val="110000"/>
              <a:buFontTx/>
              <a:buBlip>
                <a:blip r:embed="rId2">
                  <a:extLst>
                    <a:ext uri="{96DAC541-7B7A-43D3-8B79-37D633B846F1}">
                      <asvg:svgBlip xmlns:asvg="http://schemas.microsoft.com/office/drawing/2016/SVG/main" r:embed="rId3"/>
                    </a:ext>
                  </a:extLst>
                </a:blip>
              </a:buBlip>
              <a:defRPr sz="1400">
                <a:solidFill>
                  <a:schemeClr val="tx1"/>
                </a:solidFill>
                <a:latin typeface="Segoe UI" panose="020B0502040204020203" pitchFamily="34" charset="0"/>
                <a:cs typeface="Segoe UI" panose="020B0502040204020203" pitchFamily="34" charset="0"/>
              </a:defRPr>
            </a:lvl3pPr>
            <a:lvl4pPr marL="1238250" indent="-285750">
              <a:lnSpc>
                <a:spcPct val="100000"/>
              </a:lnSpc>
              <a:spcBef>
                <a:spcPts val="1000"/>
              </a:spcBef>
              <a:buClr>
                <a:schemeClr val="bg1"/>
              </a:buClr>
              <a:buSzPct val="110000"/>
              <a:buFontTx/>
              <a:buBlip>
                <a:blip r:embed="rId2">
                  <a:extLst>
                    <a:ext uri="{96DAC541-7B7A-43D3-8B79-37D633B846F1}">
                      <asvg:svgBlip xmlns:asvg="http://schemas.microsoft.com/office/drawing/2016/SVG/main" r:embed="rId3"/>
                    </a:ext>
                  </a:extLst>
                </a:blip>
              </a:buBlip>
              <a:defRPr sz="1200">
                <a:solidFill>
                  <a:schemeClr val="tx1"/>
                </a:solidFill>
                <a:latin typeface="Segoe UI" panose="020B0502040204020203" pitchFamily="34" charset="0"/>
                <a:cs typeface="Segoe UI" panose="020B0502040204020203" pitchFamily="34" charset="0"/>
              </a:defRPr>
            </a:lvl4pPr>
            <a:lvl5pPr marL="1555750" indent="-285750">
              <a:lnSpc>
                <a:spcPct val="100000"/>
              </a:lnSpc>
              <a:spcBef>
                <a:spcPts val="1000"/>
              </a:spcBef>
              <a:buClr>
                <a:schemeClr val="bg1"/>
              </a:buClr>
              <a:buSzPct val="110000"/>
              <a:buFontTx/>
              <a:buBlip>
                <a:blip r:embed="rId2">
                  <a:extLst>
                    <a:ext uri="{96DAC541-7B7A-43D3-8B79-37D633B846F1}">
                      <asvg:svgBlip xmlns:asvg="http://schemas.microsoft.com/office/drawing/2016/SVG/main" r:embed="rId3"/>
                    </a:ext>
                  </a:extLst>
                </a:blip>
              </a:buBlip>
              <a:defRPr sz="1000">
                <a:solidFill>
                  <a:schemeClr val="tx1"/>
                </a:solidFill>
                <a:latin typeface="Segoe UI" panose="020B0502040204020203" pitchFamily="34" charset="0"/>
                <a:cs typeface="Segoe UI" panose="020B0502040204020203" pitchFamily="34" charset="0"/>
              </a:defRPr>
            </a:lvl5pPr>
          </a:lstStyle>
          <a:p>
            <a:pPr lvl="0"/>
            <a:r>
              <a:rPr lang="da-DK" dirty="0"/>
              <a:t>Tekst</a:t>
            </a:r>
          </a:p>
        </p:txBody>
      </p:sp>
      <p:sp>
        <p:nvSpPr>
          <p:cNvPr id="4" name="Pladsholder til slidenummer 3">
            <a:extLst>
              <a:ext uri="{FF2B5EF4-FFF2-40B4-BE49-F238E27FC236}">
                <a16:creationId xmlns:a16="http://schemas.microsoft.com/office/drawing/2014/main" id="{C8AF3D09-9497-482B-BB46-04EE6710EADE}"/>
              </a:ext>
            </a:extLst>
          </p:cNvPr>
          <p:cNvSpPr>
            <a:spLocks noGrp="1"/>
          </p:cNvSpPr>
          <p:nvPr>
            <p:ph type="sldNum" sz="quarter" idx="14"/>
          </p:nvPr>
        </p:nvSpPr>
        <p:spPr/>
        <p:txBody>
          <a:bodyPr/>
          <a:lstStyle/>
          <a:p>
            <a:fld id="{7676AC59-0CE6-4F7C-BAB6-6A8D373AED99}" type="slidenum">
              <a:rPr lang="da-DK" smtClean="0"/>
              <a:pPr/>
              <a:t>‹nr.›</a:t>
            </a:fld>
            <a:endParaRPr lang="da-DK" dirty="0"/>
          </a:p>
        </p:txBody>
      </p:sp>
    </p:spTree>
    <p:extLst>
      <p:ext uri="{BB962C8B-B14F-4D97-AF65-F5344CB8AC3E}">
        <p14:creationId xmlns:p14="http://schemas.microsoft.com/office/powerpoint/2010/main" val="1401470368"/>
      </p:ext>
    </p:extLst>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lank med logo">
    <p:spTree>
      <p:nvGrpSpPr>
        <p:cNvPr id="1" name=""/>
        <p:cNvGrpSpPr/>
        <p:nvPr/>
      </p:nvGrpSpPr>
      <p:grpSpPr>
        <a:xfrm>
          <a:off x="0" y="0"/>
          <a:ext cx="0" cy="0"/>
          <a:chOff x="0" y="0"/>
          <a:chExt cx="0" cy="0"/>
        </a:xfrm>
      </p:grpSpPr>
      <p:sp>
        <p:nvSpPr>
          <p:cNvPr id="6" name="Shape 1032"/>
          <p:cNvSpPr>
            <a:spLocks noGrp="1"/>
          </p:cNvSpPr>
          <p:nvPr>
            <p:ph type="title" hasCustomPrompt="1"/>
          </p:nvPr>
        </p:nvSpPr>
        <p:spPr>
          <a:xfrm>
            <a:off x="716400" y="655609"/>
            <a:ext cx="10733003" cy="576843"/>
          </a:xfrm>
          <a:prstGeom prst="rect">
            <a:avLst/>
          </a:prstGeom>
        </p:spPr>
        <p:txBody>
          <a:bodyPr lIns="0" tIns="0" rIns="0" bIns="0" anchor="t">
            <a:noAutofit/>
          </a:bodyPr>
          <a:lstStyle>
            <a:lvl1pPr>
              <a:defRPr sz="3300" b="1" i="0">
                <a:solidFill>
                  <a:srgbClr val="000000"/>
                </a:solidFill>
                <a:latin typeface="+mj-lt"/>
                <a:ea typeface="Inter" panose="020B0502030000000004" pitchFamily="34" charset="0"/>
                <a:cs typeface="Segoe UI" panose="020B0502040204020203" pitchFamily="34" charset="0"/>
              </a:defRPr>
            </a:lvl1pPr>
          </a:lstStyle>
          <a:p>
            <a:r>
              <a:rPr lang="da-DK" noProof="0" dirty="0"/>
              <a:t>Overskrift	</a:t>
            </a:r>
          </a:p>
        </p:txBody>
      </p:sp>
      <p:sp>
        <p:nvSpPr>
          <p:cNvPr id="2" name="Pladsholder til slidenummer 1">
            <a:extLst>
              <a:ext uri="{FF2B5EF4-FFF2-40B4-BE49-F238E27FC236}">
                <a16:creationId xmlns:a16="http://schemas.microsoft.com/office/drawing/2014/main" id="{EB7A14A7-52B7-42A2-AF1C-1F3E9CE4F2E5}"/>
              </a:ext>
            </a:extLst>
          </p:cNvPr>
          <p:cNvSpPr>
            <a:spLocks noGrp="1"/>
          </p:cNvSpPr>
          <p:nvPr>
            <p:ph type="sldNum" sz="quarter" idx="10"/>
          </p:nvPr>
        </p:nvSpPr>
        <p:spPr/>
        <p:txBody>
          <a:bodyPr/>
          <a:lstStyle/>
          <a:p>
            <a:fld id="{7676AC59-0CE6-4F7C-BAB6-6A8D373AED99}" type="slidenum">
              <a:rPr lang="da-DK" smtClean="0"/>
              <a:pPr/>
              <a:t>‹nr.›</a:t>
            </a:fld>
            <a:endParaRPr lang="da-DK" dirty="0"/>
          </a:p>
        </p:txBody>
      </p:sp>
    </p:spTree>
    <p:extLst>
      <p:ext uri="{BB962C8B-B14F-4D97-AF65-F5344CB8AC3E}">
        <p14:creationId xmlns:p14="http://schemas.microsoft.com/office/powerpoint/2010/main" val="3601405140"/>
      </p:ext>
    </p:extLst>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lank uden logo">
    <p:spTree>
      <p:nvGrpSpPr>
        <p:cNvPr id="1" name=""/>
        <p:cNvGrpSpPr/>
        <p:nvPr/>
      </p:nvGrpSpPr>
      <p:grpSpPr>
        <a:xfrm>
          <a:off x="0" y="0"/>
          <a:ext cx="0" cy="0"/>
          <a:chOff x="0" y="0"/>
          <a:chExt cx="0" cy="0"/>
        </a:xfrm>
      </p:grpSpPr>
      <p:sp>
        <p:nvSpPr>
          <p:cNvPr id="6" name="Shape 1032"/>
          <p:cNvSpPr>
            <a:spLocks noGrp="1"/>
          </p:cNvSpPr>
          <p:nvPr>
            <p:ph type="title" hasCustomPrompt="1"/>
          </p:nvPr>
        </p:nvSpPr>
        <p:spPr>
          <a:xfrm>
            <a:off x="716400" y="655609"/>
            <a:ext cx="10733003" cy="576843"/>
          </a:xfrm>
          <a:prstGeom prst="rect">
            <a:avLst/>
          </a:prstGeom>
        </p:spPr>
        <p:txBody>
          <a:bodyPr lIns="0" tIns="0" rIns="0" bIns="0" anchor="t">
            <a:noAutofit/>
          </a:bodyPr>
          <a:lstStyle>
            <a:lvl1pPr>
              <a:defRPr sz="3300" b="1" i="0">
                <a:solidFill>
                  <a:srgbClr val="000000"/>
                </a:solidFill>
                <a:latin typeface="+mj-lt"/>
                <a:ea typeface="Inter" panose="020B0502030000000004" pitchFamily="34" charset="0"/>
                <a:cs typeface="Segoe UI" panose="020B0502040204020203" pitchFamily="34" charset="0"/>
              </a:defRPr>
            </a:lvl1pPr>
          </a:lstStyle>
          <a:p>
            <a:r>
              <a:rPr lang="da-DK" noProof="0" dirty="0"/>
              <a:t>Overskrift	</a:t>
            </a:r>
          </a:p>
        </p:txBody>
      </p:sp>
      <p:sp>
        <p:nvSpPr>
          <p:cNvPr id="2" name="Rektangel 1">
            <a:extLst>
              <a:ext uri="{FF2B5EF4-FFF2-40B4-BE49-F238E27FC236}">
                <a16:creationId xmlns:a16="http://schemas.microsoft.com/office/drawing/2014/main" id="{9FDDD7F2-726F-1F75-89C4-6B854D7803C6}"/>
              </a:ext>
            </a:extLst>
          </p:cNvPr>
          <p:cNvSpPr/>
          <p:nvPr userDrawn="1"/>
        </p:nvSpPr>
        <p:spPr>
          <a:xfrm>
            <a:off x="10587789" y="5943600"/>
            <a:ext cx="1604211" cy="914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Pladsholder til slidenummer 2">
            <a:extLst>
              <a:ext uri="{FF2B5EF4-FFF2-40B4-BE49-F238E27FC236}">
                <a16:creationId xmlns:a16="http://schemas.microsoft.com/office/drawing/2014/main" id="{D2EB1AB9-518F-4DC1-A022-B1E4A28103AD}"/>
              </a:ext>
            </a:extLst>
          </p:cNvPr>
          <p:cNvSpPr>
            <a:spLocks noGrp="1"/>
          </p:cNvSpPr>
          <p:nvPr>
            <p:ph type="sldNum" sz="quarter" idx="10"/>
          </p:nvPr>
        </p:nvSpPr>
        <p:spPr/>
        <p:txBody>
          <a:bodyPr/>
          <a:lstStyle/>
          <a:p>
            <a:fld id="{7676AC59-0CE6-4F7C-BAB6-6A8D373AED99}" type="slidenum">
              <a:rPr lang="da-DK" smtClean="0"/>
              <a:pPr/>
              <a:t>‹nr.›</a:t>
            </a:fld>
            <a:endParaRPr lang="da-DK" dirty="0"/>
          </a:p>
        </p:txBody>
      </p:sp>
    </p:spTree>
    <p:extLst>
      <p:ext uri="{BB962C8B-B14F-4D97-AF65-F5344CB8AC3E}">
        <p14:creationId xmlns:p14="http://schemas.microsoft.com/office/powerpoint/2010/main" val="1363549517"/>
      </p:ext>
    </p:extLst>
  </p:cSld>
  <p:clrMapOvr>
    <a:masterClrMapping/>
  </p:clrMapOvr>
  <p:transition spd="med"/>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102469C5-8AA0-0A97-97EA-17F4B514262E}"/>
              </a:ext>
            </a:extLst>
          </p:cNvPr>
          <p:cNvSpPr>
            <a:spLocks noGrp="1"/>
          </p:cNvSpPr>
          <p:nvPr>
            <p:ph type="title"/>
          </p:nvPr>
        </p:nvSpPr>
        <p:spPr>
          <a:xfrm>
            <a:off x="716400" y="655609"/>
            <a:ext cx="10761784" cy="576843"/>
          </a:xfrm>
          <a:prstGeom prst="rect">
            <a:avLst/>
          </a:prstGeom>
        </p:spPr>
        <p:txBody>
          <a:bodyPr vert="horz" lIns="0" tIns="0" rIns="0" bIns="0" rtlCol="0" anchor="t" anchorCtr="0">
            <a:noAutofit/>
          </a:bodyPr>
          <a:lstStyle/>
          <a:p>
            <a:r>
              <a:rPr lang="da-DK" dirty="0"/>
              <a:t>Overskrift</a:t>
            </a:r>
          </a:p>
        </p:txBody>
      </p:sp>
      <p:pic>
        <p:nvPicPr>
          <p:cNvPr id="4" name="Grafik 3">
            <a:extLst>
              <a:ext uri="{FF2B5EF4-FFF2-40B4-BE49-F238E27FC236}">
                <a16:creationId xmlns:a16="http://schemas.microsoft.com/office/drawing/2014/main" id="{A3ADCD01-2AFF-614B-4935-5B518C8FA5DF}"/>
              </a:ext>
            </a:extLst>
          </p:cNvPr>
          <p:cNvPicPr>
            <a:picLocks noChangeAspect="1"/>
          </p:cNvPicPr>
          <p:nvPr userDrawn="1"/>
        </p:nvPicPr>
        <p:blipFill>
          <a:blip r:embed="rId38" cstate="hqprint">
            <a:extLst>
              <a:ext uri="{28A0092B-C50C-407E-A947-70E740481C1C}">
                <a14:useLocalDpi xmlns:a14="http://schemas.microsoft.com/office/drawing/2010/main" val="0"/>
              </a:ext>
              <a:ext uri="{96DAC541-7B7A-43D3-8B79-37D633B846F1}">
                <asvg:svgBlip xmlns:asvg="http://schemas.microsoft.com/office/drawing/2016/SVG/main" r:embed="rId39"/>
              </a:ext>
            </a:extLst>
          </a:blip>
          <a:stretch>
            <a:fillRect/>
          </a:stretch>
        </p:blipFill>
        <p:spPr>
          <a:xfrm>
            <a:off x="10910695" y="6005272"/>
            <a:ext cx="1078582" cy="739028"/>
          </a:xfrm>
          <a:prstGeom prst="rect">
            <a:avLst/>
          </a:prstGeom>
        </p:spPr>
      </p:pic>
      <p:sp>
        <p:nvSpPr>
          <p:cNvPr id="6" name="Pladsholder til tekst 2">
            <a:extLst>
              <a:ext uri="{FF2B5EF4-FFF2-40B4-BE49-F238E27FC236}">
                <a16:creationId xmlns:a16="http://schemas.microsoft.com/office/drawing/2014/main" id="{4CE0944C-ED5D-9CCA-34C6-45A983DA4CE4}"/>
              </a:ext>
            </a:extLst>
          </p:cNvPr>
          <p:cNvSpPr>
            <a:spLocks noGrp="1"/>
          </p:cNvSpPr>
          <p:nvPr>
            <p:ph type="body" idx="1"/>
          </p:nvPr>
        </p:nvSpPr>
        <p:spPr>
          <a:xfrm>
            <a:off x="716400" y="1565246"/>
            <a:ext cx="10761784" cy="4284000"/>
          </a:xfrm>
          <a:prstGeom prst="rect">
            <a:avLst/>
          </a:prstGeom>
        </p:spPr>
        <p:txBody>
          <a:bodyPr vert="horz" lIns="0" tIns="0" rIns="0" bIns="0" rtlCol="0">
            <a:noAutofit/>
          </a:bodyPr>
          <a:lstStyle/>
          <a:p>
            <a:pPr lvl="0"/>
            <a:r>
              <a:rPr lang="da-DK" dirty="0"/>
              <a:t>Tekst</a:t>
            </a:r>
          </a:p>
          <a:p>
            <a:pPr lvl="1"/>
            <a:r>
              <a:rPr lang="da-DK" dirty="0"/>
              <a:t>Andet niveau</a:t>
            </a:r>
          </a:p>
        </p:txBody>
      </p:sp>
      <p:sp>
        <p:nvSpPr>
          <p:cNvPr id="8" name="Pladsholder til slidenummer 6">
            <a:extLst>
              <a:ext uri="{FF2B5EF4-FFF2-40B4-BE49-F238E27FC236}">
                <a16:creationId xmlns:a16="http://schemas.microsoft.com/office/drawing/2014/main" id="{30C000A6-2520-CD85-6D6F-E9E7498087B4}"/>
              </a:ext>
            </a:extLst>
          </p:cNvPr>
          <p:cNvSpPr>
            <a:spLocks noGrp="1"/>
          </p:cNvSpPr>
          <p:nvPr>
            <p:ph type="sldNum" sz="quarter" idx="4"/>
          </p:nvPr>
        </p:nvSpPr>
        <p:spPr>
          <a:xfrm>
            <a:off x="263124" y="6427593"/>
            <a:ext cx="290330" cy="365125"/>
          </a:xfrm>
          <a:prstGeom prst="rect">
            <a:avLst/>
          </a:prstGeom>
        </p:spPr>
        <p:txBody>
          <a:bodyPr vert="horz" lIns="0" tIns="0" rIns="0" bIns="0" rtlCol="0" anchor="ctr"/>
          <a:lstStyle>
            <a:lvl1pPr algn="l">
              <a:defRPr lang="en-GB" sz="900" i="0" kern="1200" baseline="0" smtClean="0">
                <a:solidFill>
                  <a:schemeClr val="bg2"/>
                </a:solidFill>
                <a:latin typeface="Segoe UI Light" panose="020B0502040204020203" pitchFamily="34" charset="0"/>
                <a:ea typeface="+mn-ea"/>
                <a:cs typeface="Segoe UI Light" panose="020B0502040204020203" pitchFamily="34" charset="0"/>
              </a:defRPr>
            </a:lvl1pPr>
          </a:lstStyle>
          <a:p>
            <a:fld id="{7676AC59-0CE6-4F7C-BAB6-6A8D373AED99}" type="slidenum">
              <a:rPr lang="da-DK" smtClean="0"/>
              <a:pPr/>
              <a:t>‹nr.›</a:t>
            </a:fld>
            <a:endParaRPr lang="da-DK" dirty="0"/>
          </a:p>
        </p:txBody>
      </p:sp>
    </p:spTree>
    <p:extLst>
      <p:ext uri="{BB962C8B-B14F-4D97-AF65-F5344CB8AC3E}">
        <p14:creationId xmlns:p14="http://schemas.microsoft.com/office/powerpoint/2010/main" val="3701648844"/>
      </p:ext>
    </p:extLst>
  </p:cSld>
  <p:clrMap bg1="lt1" tx1="dk1" bg2="lt2" tx2="dk2" accent1="accent1" accent2="accent2" accent3="accent3" accent4="accent4" accent5="accent5" accent6="accent6" hlink="hlink" folHlink="folHlink"/>
  <p:sldLayoutIdLst>
    <p:sldLayoutId id="2147483755" r:id="rId1"/>
    <p:sldLayoutId id="2147483712" r:id="rId2"/>
    <p:sldLayoutId id="2147483754" r:id="rId3"/>
    <p:sldLayoutId id="2147483753" r:id="rId4"/>
    <p:sldLayoutId id="2147483751" r:id="rId5"/>
    <p:sldLayoutId id="2147483713" r:id="rId6"/>
    <p:sldLayoutId id="2147483729" r:id="rId7"/>
    <p:sldLayoutId id="2147483756" r:id="rId8"/>
    <p:sldLayoutId id="2147483757" r:id="rId9"/>
    <p:sldLayoutId id="2147483758" r:id="rId10"/>
    <p:sldLayoutId id="2147483727" r:id="rId11"/>
    <p:sldLayoutId id="2147483730" r:id="rId12"/>
    <p:sldLayoutId id="2147483695" r:id="rId13"/>
    <p:sldLayoutId id="2147483696" r:id="rId14"/>
    <p:sldLayoutId id="2147483764" r:id="rId15"/>
    <p:sldLayoutId id="2147483765" r:id="rId16"/>
    <p:sldLayoutId id="2147483714" r:id="rId17"/>
    <p:sldLayoutId id="2147483700" r:id="rId18"/>
    <p:sldLayoutId id="2147483731" r:id="rId19"/>
    <p:sldLayoutId id="2147483752" r:id="rId20"/>
    <p:sldLayoutId id="2147483738" r:id="rId21"/>
    <p:sldLayoutId id="2147483759" r:id="rId22"/>
    <p:sldLayoutId id="2147483732" r:id="rId23"/>
    <p:sldLayoutId id="2147483736" r:id="rId24"/>
    <p:sldLayoutId id="2147483709" r:id="rId25"/>
    <p:sldLayoutId id="2147483733" r:id="rId26"/>
    <p:sldLayoutId id="2147483760" r:id="rId27"/>
    <p:sldLayoutId id="2147483734" r:id="rId28"/>
    <p:sldLayoutId id="2147483735" r:id="rId29"/>
    <p:sldLayoutId id="2147483740" r:id="rId30"/>
    <p:sldLayoutId id="2147483745" r:id="rId31"/>
    <p:sldLayoutId id="2147483746" r:id="rId32"/>
    <p:sldLayoutId id="2147483750" r:id="rId33"/>
    <p:sldLayoutId id="2147483761" r:id="rId34"/>
    <p:sldLayoutId id="2147483762" r:id="rId35"/>
    <p:sldLayoutId id="2147483763" r:id="rId36"/>
  </p:sldLayoutIdLst>
  <p:txStyles>
    <p:titleStyle>
      <a:lvl1pPr algn="l" defTabSz="914400" rtl="0" eaLnBrk="1" latinLnBrk="0" hangingPunct="1">
        <a:lnSpc>
          <a:spcPct val="100000"/>
        </a:lnSpc>
        <a:spcBef>
          <a:spcPct val="0"/>
        </a:spcBef>
        <a:buNone/>
        <a:defRPr sz="3300" b="1" kern="1200">
          <a:solidFill>
            <a:srgbClr val="000000"/>
          </a:solidFill>
          <a:latin typeface="+mj-lt"/>
          <a:ea typeface="+mj-ea"/>
          <a:cs typeface="Segoe UI" panose="020B0502040204020203" pitchFamily="34" charset="0"/>
        </a:defRPr>
      </a:lvl1pPr>
    </p:titleStyle>
    <p:bodyStyle>
      <a:lvl1pPr marL="180000" indent="-180000" algn="l" defTabSz="914400" rtl="0" eaLnBrk="1" latinLnBrk="0" hangingPunct="1">
        <a:lnSpc>
          <a:spcPct val="100000"/>
        </a:lnSpc>
        <a:spcBef>
          <a:spcPts val="1000"/>
        </a:spcBef>
        <a:buSzPct val="75000"/>
        <a:buFont typeface="Arial" panose="020B0604020202020204" pitchFamily="34" charset="0"/>
        <a:buChar char="•"/>
        <a:defRPr sz="1800" kern="1200">
          <a:solidFill>
            <a:srgbClr val="000000"/>
          </a:solidFill>
          <a:latin typeface="+mn-lt"/>
          <a:ea typeface="+mn-ea"/>
          <a:cs typeface="Segoe UI" panose="020B0502040204020203" pitchFamily="34" charset="0"/>
        </a:defRPr>
      </a:lvl1pPr>
      <a:lvl2pPr marL="360000" indent="-180000" algn="l" defTabSz="914400" rtl="0" eaLnBrk="1" latinLnBrk="0" hangingPunct="1">
        <a:lnSpc>
          <a:spcPct val="100000"/>
        </a:lnSpc>
        <a:spcBef>
          <a:spcPts val="1000"/>
        </a:spcBef>
        <a:buSzPct val="75000"/>
        <a:buFont typeface="Arial" panose="020B0604020202020204" pitchFamily="34" charset="0"/>
        <a:buChar char="•"/>
        <a:defRPr sz="1800" kern="1200">
          <a:solidFill>
            <a:srgbClr val="000000"/>
          </a:solidFill>
          <a:latin typeface="+mn-lt"/>
          <a:ea typeface="+mn-ea"/>
          <a:cs typeface="Segoe UI" panose="020B0502040204020203" pitchFamily="34" charset="0"/>
        </a:defRPr>
      </a:lvl2pPr>
      <a:lvl3pPr marL="540000" indent="-180000" algn="l" defTabSz="914400" rtl="0" eaLnBrk="1" latinLnBrk="0" hangingPunct="1">
        <a:lnSpc>
          <a:spcPct val="100000"/>
        </a:lnSpc>
        <a:spcBef>
          <a:spcPts val="1000"/>
        </a:spcBef>
        <a:buSzPct val="75000"/>
        <a:buFont typeface="Arial" panose="020B0604020202020204" pitchFamily="34" charset="0"/>
        <a:buChar char="•"/>
        <a:defRPr sz="1400" kern="1200">
          <a:solidFill>
            <a:schemeClr val="tx1"/>
          </a:solidFill>
          <a:latin typeface="Segoe UI" panose="020B0502040204020203" pitchFamily="34" charset="0"/>
          <a:ea typeface="+mn-ea"/>
          <a:cs typeface="Segoe UI" panose="020B0502040204020203" pitchFamily="34" charset="0"/>
        </a:defRPr>
      </a:lvl3pPr>
      <a:lvl4pPr marL="720000" indent="-180000" algn="l" defTabSz="914400" rtl="0" eaLnBrk="1" latinLnBrk="0" hangingPunct="1">
        <a:lnSpc>
          <a:spcPct val="100000"/>
        </a:lnSpc>
        <a:spcBef>
          <a:spcPts val="1000"/>
        </a:spcBef>
        <a:buSzPct val="75000"/>
        <a:buFont typeface="Arial" panose="020B0604020202020204" pitchFamily="34" charset="0"/>
        <a:buChar char="•"/>
        <a:defRPr sz="1200" kern="1200">
          <a:solidFill>
            <a:schemeClr val="tx1"/>
          </a:solidFill>
          <a:latin typeface="Segoe UI" panose="020B0502040204020203" pitchFamily="34" charset="0"/>
          <a:ea typeface="+mn-ea"/>
          <a:cs typeface="Segoe UI" panose="020B0502040204020203" pitchFamily="34" charset="0"/>
        </a:defRPr>
      </a:lvl4pPr>
      <a:lvl5pPr marL="900000" indent="-180000" algn="l" defTabSz="914400" rtl="0" eaLnBrk="1" latinLnBrk="0" hangingPunct="1">
        <a:lnSpc>
          <a:spcPct val="100000"/>
        </a:lnSpc>
        <a:spcBef>
          <a:spcPts val="1000"/>
        </a:spcBef>
        <a:buSzPct val="75000"/>
        <a:buFont typeface="Arial" panose="020B0604020202020204" pitchFamily="34" charset="0"/>
        <a:buChar char="•"/>
        <a:defRPr sz="100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4C9C61B9-57FA-D410-87D0-9952D4EAAF9F}"/>
              </a:ext>
            </a:extLst>
          </p:cNvPr>
          <p:cNvSpPr>
            <a:spLocks noGrp="1"/>
          </p:cNvSpPr>
          <p:nvPr>
            <p:ph type="body" sz="quarter" idx="14"/>
          </p:nvPr>
        </p:nvSpPr>
        <p:spPr/>
        <p:txBody>
          <a:bodyPr/>
          <a:lstStyle/>
          <a:p>
            <a:r>
              <a:rPr lang="da-DK" dirty="0"/>
              <a:t>En kvalitativ undersøgelse af brugen af fælles anvisningsaftaler mellem kommuner og boligorganisationer</a:t>
            </a:r>
          </a:p>
        </p:txBody>
      </p:sp>
      <p:sp>
        <p:nvSpPr>
          <p:cNvPr id="3" name="Titel 2">
            <a:extLst>
              <a:ext uri="{FF2B5EF4-FFF2-40B4-BE49-F238E27FC236}">
                <a16:creationId xmlns:a16="http://schemas.microsoft.com/office/drawing/2014/main" id="{3492AE32-0393-3281-2E57-F21C358D3AA0}"/>
              </a:ext>
            </a:extLst>
          </p:cNvPr>
          <p:cNvSpPr>
            <a:spLocks noGrp="1"/>
          </p:cNvSpPr>
          <p:nvPr>
            <p:ph type="title"/>
          </p:nvPr>
        </p:nvSpPr>
        <p:spPr/>
        <p:txBody>
          <a:bodyPr/>
          <a:lstStyle/>
          <a:p>
            <a:r>
              <a:rPr lang="da-DK" dirty="0"/>
              <a:t>Boligsocial anvisning til borgere i hjemløshed</a:t>
            </a:r>
          </a:p>
        </p:txBody>
      </p:sp>
      <p:sp>
        <p:nvSpPr>
          <p:cNvPr id="4" name="Pladsholder til tekst 3">
            <a:extLst>
              <a:ext uri="{FF2B5EF4-FFF2-40B4-BE49-F238E27FC236}">
                <a16:creationId xmlns:a16="http://schemas.microsoft.com/office/drawing/2014/main" id="{D460DFEF-4A17-5A26-6FDD-0B4851CE2247}"/>
              </a:ext>
            </a:extLst>
          </p:cNvPr>
          <p:cNvSpPr>
            <a:spLocks noGrp="1"/>
          </p:cNvSpPr>
          <p:nvPr>
            <p:ph type="body" sz="quarter" idx="10"/>
          </p:nvPr>
        </p:nvSpPr>
        <p:spPr/>
        <p:txBody>
          <a:bodyPr/>
          <a:lstStyle/>
          <a:p>
            <a:r>
              <a:rPr lang="da-DK" dirty="0"/>
              <a:t>Lars Benjaminsen og Lasse Kjeldsen, 21. oktober 2026</a:t>
            </a:r>
          </a:p>
        </p:txBody>
      </p:sp>
    </p:spTree>
    <p:extLst>
      <p:ext uri="{BB962C8B-B14F-4D97-AF65-F5344CB8AC3E}">
        <p14:creationId xmlns:p14="http://schemas.microsoft.com/office/powerpoint/2010/main" val="18448379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dsholder til tekst 5">
            <a:extLst>
              <a:ext uri="{FF2B5EF4-FFF2-40B4-BE49-F238E27FC236}">
                <a16:creationId xmlns:a16="http://schemas.microsoft.com/office/drawing/2014/main" id="{0E30D690-628E-312D-38C5-369949D8F1D6}"/>
              </a:ext>
            </a:extLst>
          </p:cNvPr>
          <p:cNvSpPr>
            <a:spLocks noGrp="1"/>
          </p:cNvSpPr>
          <p:nvPr>
            <p:ph type="body" sz="quarter" idx="10"/>
          </p:nvPr>
        </p:nvSpPr>
        <p:spPr/>
        <p:txBody>
          <a:bodyPr/>
          <a:lstStyle/>
          <a:p>
            <a:r>
              <a:rPr lang="da-DK" dirty="0"/>
              <a:t>Lovændringerne på hjemløshedsområdet i 2023 har øget incitamentet for kommunerne for at implementere Housing First-tilgangen</a:t>
            </a:r>
          </a:p>
          <a:p>
            <a:r>
              <a:rPr lang="da-DK" dirty="0"/>
              <a:t>Faldende antal boliger med et lavt huslejeniveau</a:t>
            </a:r>
          </a:p>
          <a:p>
            <a:r>
              <a:rPr lang="da-DK" dirty="0"/>
              <a:t>Kontanthjælpsreform der har sænket betalingsevnen for nogle grupper af kontanthjælpsmodtagere</a:t>
            </a:r>
          </a:p>
          <a:p>
            <a:r>
              <a:rPr lang="da-DK" dirty="0"/>
              <a:t>Tiltagende udfordring i mange kommuner med at tilvejebringe betalbare boliger til borgere i hjemløshed</a:t>
            </a:r>
          </a:p>
          <a:p>
            <a:r>
              <a:rPr lang="da-DK" dirty="0"/>
              <a:t>Implementeringen af Housing First-tilgangen kræver generelt en systematisk tilgang til at skaffe boliger til borgere i hjemløshed</a:t>
            </a:r>
          </a:p>
          <a:p>
            <a:r>
              <a:rPr lang="da-DK" dirty="0"/>
              <a:t>Boligsocial anvisning er et centralt redskab i lovgivningen til at tilvejebringe boliger til borgere i social udsathed, herunder borgere i hjemløshed</a:t>
            </a:r>
          </a:p>
          <a:p>
            <a:r>
              <a:rPr lang="da-DK" dirty="0"/>
              <a:t>Fælles anvisningsaftaler er en måde at understøtte og systematisere brugen af boligsocial anvisning i en kommune</a:t>
            </a:r>
          </a:p>
          <a:p>
            <a:endParaRPr lang="da-DK" dirty="0"/>
          </a:p>
        </p:txBody>
      </p:sp>
      <p:sp>
        <p:nvSpPr>
          <p:cNvPr id="5" name="Titel 4">
            <a:extLst>
              <a:ext uri="{FF2B5EF4-FFF2-40B4-BE49-F238E27FC236}">
                <a16:creationId xmlns:a16="http://schemas.microsoft.com/office/drawing/2014/main" id="{1FC03C57-1608-4C45-1C0B-42E34BD2244E}"/>
              </a:ext>
            </a:extLst>
          </p:cNvPr>
          <p:cNvSpPr>
            <a:spLocks noGrp="1"/>
          </p:cNvSpPr>
          <p:nvPr>
            <p:ph type="title"/>
          </p:nvPr>
        </p:nvSpPr>
        <p:spPr/>
        <p:txBody>
          <a:bodyPr/>
          <a:lstStyle/>
          <a:p>
            <a:r>
              <a:rPr lang="da-DK" dirty="0"/>
              <a:t>Baggrund</a:t>
            </a:r>
          </a:p>
        </p:txBody>
      </p:sp>
    </p:spTree>
    <p:extLst>
      <p:ext uri="{BB962C8B-B14F-4D97-AF65-F5344CB8AC3E}">
        <p14:creationId xmlns:p14="http://schemas.microsoft.com/office/powerpoint/2010/main" val="18928923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dsholder til tekst 5">
            <a:extLst>
              <a:ext uri="{FF2B5EF4-FFF2-40B4-BE49-F238E27FC236}">
                <a16:creationId xmlns:a16="http://schemas.microsoft.com/office/drawing/2014/main" id="{20B56AE2-8560-6360-176C-A7D1B57BADC8}"/>
              </a:ext>
            </a:extLst>
          </p:cNvPr>
          <p:cNvSpPr>
            <a:spLocks noGrp="1"/>
          </p:cNvSpPr>
          <p:nvPr>
            <p:ph type="body" sz="quarter" idx="10"/>
          </p:nvPr>
        </p:nvSpPr>
        <p:spPr/>
        <p:txBody>
          <a:bodyPr/>
          <a:lstStyle/>
          <a:p>
            <a:r>
              <a:rPr lang="da-DK" dirty="0"/>
              <a:t>I hvilket omfang er der indgået fælles anvisningsaftaler mellem kommuner og almene boligorganisationer om boligsocial anvisning? </a:t>
            </a:r>
          </a:p>
          <a:p>
            <a:r>
              <a:rPr lang="da-DK" dirty="0"/>
              <a:t>Er der gode eksempler på fælles anvisningsaftaler og anvisningspraksis, der giver mulighed for at tilvejebringe boliger til borgere i hjemløshed, og hvad kendetegner de fælles anvisningsaftaler og anvisningspraksis i disse tilfælde? </a:t>
            </a:r>
          </a:p>
          <a:p>
            <a:r>
              <a:rPr lang="da-DK" dirty="0"/>
              <a:t>Hvad kendetegner indholdet af fælles anvisningsaftaler og dermed udformningen af den boligsociale anvisning i praksis? </a:t>
            </a:r>
          </a:p>
          <a:p>
            <a:r>
              <a:rPr lang="da-DK" dirty="0"/>
              <a:t>Hvilke muligheder og udfordringer gør sig gældende i forbindelse med indgåelsen af fælles anvisningsaftaler mellem kommunerne og boligorganisationerne og implementeringen af aftalerne i praksis?</a:t>
            </a:r>
          </a:p>
          <a:p>
            <a:endParaRPr lang="da-DK" dirty="0"/>
          </a:p>
        </p:txBody>
      </p:sp>
      <p:sp>
        <p:nvSpPr>
          <p:cNvPr id="5" name="Titel 4">
            <a:extLst>
              <a:ext uri="{FF2B5EF4-FFF2-40B4-BE49-F238E27FC236}">
                <a16:creationId xmlns:a16="http://schemas.microsoft.com/office/drawing/2014/main" id="{94678E2E-C61F-2CE2-6431-9A43593DD972}"/>
              </a:ext>
            </a:extLst>
          </p:cNvPr>
          <p:cNvSpPr>
            <a:spLocks noGrp="1"/>
          </p:cNvSpPr>
          <p:nvPr>
            <p:ph type="title"/>
          </p:nvPr>
        </p:nvSpPr>
        <p:spPr/>
        <p:txBody>
          <a:bodyPr/>
          <a:lstStyle/>
          <a:p>
            <a:r>
              <a:rPr lang="da-DK" dirty="0"/>
              <a:t>Undersøgelsens formål og fokus</a:t>
            </a:r>
          </a:p>
        </p:txBody>
      </p:sp>
    </p:spTree>
    <p:extLst>
      <p:ext uri="{BB962C8B-B14F-4D97-AF65-F5344CB8AC3E}">
        <p14:creationId xmlns:p14="http://schemas.microsoft.com/office/powerpoint/2010/main" val="6291494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2E24B85C-BAD5-6249-E9F3-057C998DC307}"/>
              </a:ext>
            </a:extLst>
          </p:cNvPr>
          <p:cNvSpPr>
            <a:spLocks noGrp="1"/>
          </p:cNvSpPr>
          <p:nvPr>
            <p:ph type="body" sz="quarter" idx="10"/>
          </p:nvPr>
        </p:nvSpPr>
        <p:spPr/>
        <p:txBody>
          <a:bodyPr/>
          <a:lstStyle/>
          <a:p>
            <a:r>
              <a:rPr lang="da-DK" dirty="0"/>
              <a:t>Indledende indsamling og screening af eksisterende fælles anvisningsaftaler</a:t>
            </a:r>
          </a:p>
          <a:p>
            <a:r>
              <a:rPr lang="da-DK" dirty="0"/>
              <a:t>Kvalitativ </a:t>
            </a:r>
            <a:r>
              <a:rPr lang="da-DK" dirty="0" err="1"/>
              <a:t>caseundersøgelse</a:t>
            </a:r>
            <a:r>
              <a:rPr lang="da-DK" dirty="0"/>
              <a:t> i syv udvalgte kommuner – hjemløshedsproblematik af et vist omfang, hensyn til geografisk variation, større og mindre kommuner og kommuner med længerevarende erfaring med brug af anvisningsaftaler og kommuner der for nyligt har indgået anvisningsaftaler </a:t>
            </a:r>
          </a:p>
          <a:p>
            <a:r>
              <a:rPr lang="da-DK" dirty="0"/>
              <a:t>Kvalitative interview med kommunale ledere og medarbejdere på bolig- og socialområdet (fx boliganvisning og hjemløshedsindsats), boligorganisationer – ledere og nøglemedarbejdere, samt i nogle kommuner også praksisniveau (bostøttemedarbejdere, sociale viceværter og repræsentanter fra boformer)</a:t>
            </a:r>
          </a:p>
          <a:p>
            <a:r>
              <a:rPr lang="da-DK" dirty="0"/>
              <a:t>Ikke kvantitative analyser af effekten af aftalerne på antallet af boliger til anvisning, beboersammensætning o.l.</a:t>
            </a:r>
          </a:p>
        </p:txBody>
      </p:sp>
      <p:sp>
        <p:nvSpPr>
          <p:cNvPr id="3" name="Titel 2">
            <a:extLst>
              <a:ext uri="{FF2B5EF4-FFF2-40B4-BE49-F238E27FC236}">
                <a16:creationId xmlns:a16="http://schemas.microsoft.com/office/drawing/2014/main" id="{B13FF72C-36AE-4C87-FC99-0C6C79AEB233}"/>
              </a:ext>
            </a:extLst>
          </p:cNvPr>
          <p:cNvSpPr>
            <a:spLocks noGrp="1"/>
          </p:cNvSpPr>
          <p:nvPr>
            <p:ph type="title"/>
          </p:nvPr>
        </p:nvSpPr>
        <p:spPr/>
        <p:txBody>
          <a:bodyPr/>
          <a:lstStyle/>
          <a:p>
            <a:r>
              <a:rPr lang="da-DK" dirty="0"/>
              <a:t>Metode og data</a:t>
            </a:r>
          </a:p>
        </p:txBody>
      </p:sp>
    </p:spTree>
    <p:extLst>
      <p:ext uri="{BB962C8B-B14F-4D97-AF65-F5344CB8AC3E}">
        <p14:creationId xmlns:p14="http://schemas.microsoft.com/office/powerpoint/2010/main" val="10881206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1ED554C5-2DA6-A937-8A24-A15CCB9ED9C3}"/>
              </a:ext>
            </a:extLst>
          </p:cNvPr>
          <p:cNvSpPr>
            <a:spLocks noGrp="1"/>
          </p:cNvSpPr>
          <p:nvPr>
            <p:ph type="body" sz="quarter" idx="10"/>
          </p:nvPr>
        </p:nvSpPr>
        <p:spPr/>
        <p:txBody>
          <a:bodyPr/>
          <a:lstStyle/>
          <a:p>
            <a:r>
              <a:rPr lang="da-DK" dirty="0"/>
              <a:t>Formål: løse "påtrængende </a:t>
            </a:r>
            <a:r>
              <a:rPr lang="da-DK" dirty="0" err="1"/>
              <a:t>boligsociale</a:t>
            </a:r>
            <a:r>
              <a:rPr lang="da-DK" dirty="0"/>
              <a:t> opgaver" (ABL § 59)</a:t>
            </a:r>
          </a:p>
          <a:p>
            <a:r>
              <a:rPr lang="da-DK" dirty="0"/>
              <a:t>Konkret vurdering af borgerens behov og beboersammensætningen i afdelingen</a:t>
            </a:r>
          </a:p>
          <a:p>
            <a:r>
              <a:rPr lang="da-DK" dirty="0"/>
              <a:t>Kommunen betaler husleje, indtil genudlejning sker, og garanterer for istandsættelse</a:t>
            </a:r>
          </a:p>
          <a:p>
            <a:pPr marL="0" indent="0">
              <a:buNone/>
            </a:pPr>
            <a:endParaRPr lang="da-DK" dirty="0"/>
          </a:p>
          <a:p>
            <a:pPr marL="0" indent="0">
              <a:buNone/>
            </a:pPr>
            <a:r>
              <a:rPr lang="da-DK" b="1" dirty="0"/>
              <a:t>To muligheder i almenboligloven</a:t>
            </a:r>
          </a:p>
          <a:p>
            <a:pPr marL="0" indent="0">
              <a:buNone/>
            </a:pPr>
            <a:endParaRPr lang="da-DK" dirty="0"/>
          </a:p>
          <a:p>
            <a:pPr marL="0" indent="0">
              <a:buNone/>
            </a:pPr>
            <a:endParaRPr lang="da-DK" dirty="0"/>
          </a:p>
        </p:txBody>
      </p:sp>
      <p:sp>
        <p:nvSpPr>
          <p:cNvPr id="3" name="Titel 2">
            <a:extLst>
              <a:ext uri="{FF2B5EF4-FFF2-40B4-BE49-F238E27FC236}">
                <a16:creationId xmlns:a16="http://schemas.microsoft.com/office/drawing/2014/main" id="{F423D91C-4D52-E42E-DE0C-8C69E5189B61}"/>
              </a:ext>
            </a:extLst>
          </p:cNvPr>
          <p:cNvSpPr>
            <a:spLocks noGrp="1"/>
          </p:cNvSpPr>
          <p:nvPr>
            <p:ph type="title"/>
          </p:nvPr>
        </p:nvSpPr>
        <p:spPr/>
        <p:txBody>
          <a:bodyPr/>
          <a:lstStyle/>
          <a:p>
            <a:r>
              <a:rPr lang="da-DK" dirty="0" err="1"/>
              <a:t>Boligsocial</a:t>
            </a:r>
            <a:r>
              <a:rPr lang="da-DK" dirty="0"/>
              <a:t> anvisning</a:t>
            </a:r>
          </a:p>
        </p:txBody>
      </p:sp>
      <p:graphicFrame>
        <p:nvGraphicFramePr>
          <p:cNvPr id="5" name="Tabel stk 1 vs stk 2">
            <a:extLst>
              <a:ext uri="{FF2B5EF4-FFF2-40B4-BE49-F238E27FC236}">
                <a16:creationId xmlns:a16="http://schemas.microsoft.com/office/drawing/2014/main" id="{DBFD36CA-8E35-9B66-3A87-046D5A130682}"/>
              </a:ext>
            </a:extLst>
          </p:cNvPr>
          <p:cNvGraphicFramePr>
            <a:graphicFrameLocks noGrp="1"/>
          </p:cNvGraphicFramePr>
          <p:nvPr>
            <p:extLst>
              <p:ext uri="{D42A27DB-BD31-4B8C-83A1-F6EECF244321}">
                <p14:modId xmlns:p14="http://schemas.microsoft.com/office/powerpoint/2010/main" val="2458612364"/>
              </p:ext>
            </p:extLst>
          </p:nvPr>
        </p:nvGraphicFramePr>
        <p:xfrm>
          <a:off x="716399" y="3567605"/>
          <a:ext cx="9723965" cy="2720000"/>
        </p:xfrm>
        <a:graphic>
          <a:graphicData uri="http://schemas.openxmlformats.org/drawingml/2006/table">
            <a:tbl>
              <a:tblPr firstRow="1" bandRow="1">
                <a:tableStyleId>{5C22544A-7EE6-4342-B048-85BDC9FD1C3A}</a:tableStyleId>
              </a:tblPr>
              <a:tblGrid>
                <a:gridCol w="1749009">
                  <a:extLst>
                    <a:ext uri="{9D8B030D-6E8A-4147-A177-3AD203B41FA5}">
                      <a16:colId xmlns:a16="http://schemas.microsoft.com/office/drawing/2014/main" val="20000"/>
                    </a:ext>
                  </a:extLst>
                </a:gridCol>
                <a:gridCol w="4136549">
                  <a:extLst>
                    <a:ext uri="{9D8B030D-6E8A-4147-A177-3AD203B41FA5}">
                      <a16:colId xmlns:a16="http://schemas.microsoft.com/office/drawing/2014/main" val="20001"/>
                    </a:ext>
                  </a:extLst>
                </a:gridCol>
                <a:gridCol w="3838407">
                  <a:extLst>
                    <a:ext uri="{9D8B030D-6E8A-4147-A177-3AD203B41FA5}">
                      <a16:colId xmlns:a16="http://schemas.microsoft.com/office/drawing/2014/main" val="20002"/>
                    </a:ext>
                  </a:extLst>
                </a:gridCol>
              </a:tblGrid>
              <a:tr h="560000">
                <a:tc>
                  <a:txBody>
                    <a:bodyPr/>
                    <a:lstStyle/>
                    <a:p>
                      <a:endParaRPr sz="2000" dirty="0"/>
                    </a:p>
                  </a:txBody>
                  <a:tcPr marL="71755" marR="71755" anchor="ctr"/>
                </a:tc>
                <a:tc>
                  <a:txBody>
                    <a:bodyPr/>
                    <a:lstStyle/>
                    <a:p>
                      <a:r>
                        <a:rPr sz="1600" b="1" dirty="0"/>
                        <a:t>§ 59, stk. 1</a:t>
                      </a:r>
                    </a:p>
                    <a:p>
                      <a:r>
                        <a:rPr sz="1400" dirty="0" err="1"/>
                        <a:t>Kommunens</a:t>
                      </a:r>
                      <a:r>
                        <a:rPr sz="1400" dirty="0"/>
                        <a:t> </a:t>
                      </a:r>
                      <a:r>
                        <a:rPr lang="da-DK" sz="1400" dirty="0"/>
                        <a:t>anvisningsret</a:t>
                      </a:r>
                      <a:endParaRPr sz="1400" dirty="0"/>
                    </a:p>
                  </a:txBody>
                  <a:tcPr marL="71755" marR="71755" anchor="ctr"/>
                </a:tc>
                <a:tc>
                  <a:txBody>
                    <a:bodyPr/>
                    <a:lstStyle/>
                    <a:p>
                      <a:r>
                        <a:rPr sz="1600" b="1"/>
                        <a:t>§ 59, stk. 2</a:t>
                      </a:r>
                    </a:p>
                    <a:p>
                      <a:r>
                        <a:rPr sz="1400"/>
                        <a:t>Frivillig aftale</a:t>
                      </a:r>
                    </a:p>
                  </a:txBody>
                  <a:tcPr marL="71755" marR="71755" anchor="ctr"/>
                </a:tc>
                <a:extLst>
                  <a:ext uri="{0D108BD9-81ED-4DB2-BD59-A6C34878D82A}">
                    <a16:rowId xmlns:a16="http://schemas.microsoft.com/office/drawing/2014/main" val="10000"/>
                  </a:ext>
                </a:extLst>
              </a:tr>
              <a:tr h="720000">
                <a:tc>
                  <a:txBody>
                    <a:bodyPr/>
                    <a:lstStyle/>
                    <a:p>
                      <a:r>
                        <a:rPr sz="1400" b="1"/>
                        <a:t>Hvad</a:t>
                      </a:r>
                    </a:p>
                  </a:txBody>
                  <a:tcPr marL="71755" marR="71755"/>
                </a:tc>
                <a:tc>
                  <a:txBody>
                    <a:bodyPr/>
                    <a:lstStyle/>
                    <a:p>
                      <a:r>
                        <a:rPr sz="1400" dirty="0"/>
                        <a:t>Ret </a:t>
                      </a:r>
                      <a:r>
                        <a:rPr sz="1400" dirty="0" err="1"/>
                        <a:t>til</a:t>
                      </a:r>
                      <a:r>
                        <a:rPr sz="1400" dirty="0"/>
                        <a:t> </a:t>
                      </a:r>
                      <a:r>
                        <a:rPr sz="1400" dirty="0" err="1"/>
                        <a:t>indtil</a:t>
                      </a:r>
                      <a:r>
                        <a:rPr sz="1400" dirty="0"/>
                        <a:t> </a:t>
                      </a:r>
                      <a:r>
                        <a:rPr sz="1400" dirty="0" err="1"/>
                        <a:t>hver</a:t>
                      </a:r>
                      <a:r>
                        <a:rPr sz="1400" dirty="0"/>
                        <a:t> </a:t>
                      </a:r>
                      <a:r>
                        <a:rPr sz="1400" dirty="0" err="1"/>
                        <a:t>fjerde</a:t>
                      </a:r>
                      <a:r>
                        <a:rPr sz="1400" dirty="0"/>
                        <a:t> </a:t>
                      </a:r>
                      <a:r>
                        <a:rPr sz="1400" dirty="0" err="1"/>
                        <a:t>ledige</a:t>
                      </a:r>
                      <a:r>
                        <a:rPr sz="1400" dirty="0"/>
                        <a:t> </a:t>
                      </a:r>
                      <a:r>
                        <a:rPr sz="1400" dirty="0" err="1"/>
                        <a:t>almene</a:t>
                      </a:r>
                      <a:r>
                        <a:rPr sz="1400" dirty="0"/>
                        <a:t> </a:t>
                      </a:r>
                      <a:r>
                        <a:rPr sz="1400" dirty="0" err="1"/>
                        <a:t>familiebolig</a:t>
                      </a:r>
                      <a:endParaRPr sz="1400" dirty="0"/>
                    </a:p>
                  </a:txBody>
                  <a:tcPr marL="71755" marR="71755"/>
                </a:tc>
                <a:tc>
                  <a:txBody>
                    <a:bodyPr/>
                    <a:lstStyle/>
                    <a:p>
                      <a:r>
                        <a:rPr sz="1400" dirty="0" err="1"/>
                        <a:t>Aftale</a:t>
                      </a:r>
                      <a:r>
                        <a:rPr sz="1400" dirty="0"/>
                        <a:t> om at </a:t>
                      </a:r>
                      <a:r>
                        <a:rPr sz="1400" dirty="0" err="1"/>
                        <a:t>stille</a:t>
                      </a:r>
                      <a:r>
                        <a:rPr sz="1400" dirty="0"/>
                        <a:t> </a:t>
                      </a:r>
                      <a:r>
                        <a:rPr sz="1400" dirty="0" err="1"/>
                        <a:t>ledige</a:t>
                      </a:r>
                      <a:r>
                        <a:rPr sz="1400" dirty="0"/>
                        <a:t> </a:t>
                      </a:r>
                      <a:r>
                        <a:rPr sz="1400" dirty="0" err="1"/>
                        <a:t>boliger</a:t>
                      </a:r>
                      <a:r>
                        <a:rPr sz="1400" dirty="0"/>
                        <a:t> </a:t>
                      </a:r>
                      <a:r>
                        <a:rPr sz="1400" dirty="0" err="1"/>
                        <a:t>til</a:t>
                      </a:r>
                      <a:r>
                        <a:rPr sz="1400" dirty="0"/>
                        <a:t> </a:t>
                      </a:r>
                      <a:r>
                        <a:rPr sz="1400" dirty="0" err="1"/>
                        <a:t>rådighed</a:t>
                      </a:r>
                      <a:r>
                        <a:rPr sz="1400" dirty="0"/>
                        <a:t> for </a:t>
                      </a:r>
                      <a:r>
                        <a:rPr sz="1400" dirty="0" err="1"/>
                        <a:t>boligsocial</a:t>
                      </a:r>
                      <a:r>
                        <a:rPr sz="1400" dirty="0"/>
                        <a:t> </a:t>
                      </a:r>
                      <a:r>
                        <a:rPr sz="1400" dirty="0" err="1"/>
                        <a:t>anvisning</a:t>
                      </a:r>
                      <a:endParaRPr sz="1400" dirty="0"/>
                    </a:p>
                  </a:txBody>
                  <a:tcPr marL="71755" marR="71755"/>
                </a:tc>
                <a:extLst>
                  <a:ext uri="{0D108BD9-81ED-4DB2-BD59-A6C34878D82A}">
                    <a16:rowId xmlns:a16="http://schemas.microsoft.com/office/drawing/2014/main" val="10001"/>
                  </a:ext>
                </a:extLst>
              </a:tr>
              <a:tr h="720000">
                <a:tc>
                  <a:txBody>
                    <a:bodyPr/>
                    <a:lstStyle/>
                    <a:p>
                      <a:r>
                        <a:rPr sz="1400" b="1"/>
                        <a:t>Hvem beslutter</a:t>
                      </a:r>
                    </a:p>
                  </a:txBody>
                  <a:tcPr marL="71755" marR="71755"/>
                </a:tc>
                <a:tc>
                  <a:txBody>
                    <a:bodyPr/>
                    <a:lstStyle/>
                    <a:p>
                      <a:r>
                        <a:rPr sz="1400" dirty="0" err="1"/>
                        <a:t>Kommunen</a:t>
                      </a:r>
                      <a:r>
                        <a:rPr sz="1400" dirty="0"/>
                        <a:t> </a:t>
                      </a:r>
                      <a:r>
                        <a:rPr sz="1400" dirty="0" err="1"/>
                        <a:t>kan</a:t>
                      </a:r>
                      <a:r>
                        <a:rPr sz="1400" dirty="0"/>
                        <a:t> </a:t>
                      </a:r>
                      <a:r>
                        <a:rPr sz="1400" dirty="0" err="1"/>
                        <a:t>selv</a:t>
                      </a:r>
                      <a:r>
                        <a:rPr sz="1400" dirty="0"/>
                        <a:t> </a:t>
                      </a:r>
                      <a:r>
                        <a:rPr sz="1400" dirty="0" err="1"/>
                        <a:t>vælge</a:t>
                      </a:r>
                      <a:r>
                        <a:rPr sz="1400" dirty="0"/>
                        <a:t> </a:t>
                      </a:r>
                      <a:r>
                        <a:rPr lang="da-DK" sz="1400" dirty="0"/>
                        <a:t>om man vil</a:t>
                      </a:r>
                      <a:r>
                        <a:rPr sz="1400" dirty="0"/>
                        <a:t> </a:t>
                      </a:r>
                      <a:r>
                        <a:rPr sz="1400" dirty="0" err="1"/>
                        <a:t>bruge</a:t>
                      </a:r>
                      <a:r>
                        <a:rPr sz="1400" dirty="0"/>
                        <a:t> </a:t>
                      </a:r>
                      <a:r>
                        <a:rPr sz="1400" dirty="0" err="1"/>
                        <a:t>anvisningsretten</a:t>
                      </a:r>
                      <a:r>
                        <a:rPr sz="1400" dirty="0"/>
                        <a:t> – </a:t>
                      </a:r>
                      <a:r>
                        <a:rPr sz="1400" dirty="0" err="1"/>
                        <a:t>samt</a:t>
                      </a:r>
                      <a:r>
                        <a:rPr sz="1400" dirty="0"/>
                        <a:t> </a:t>
                      </a:r>
                      <a:r>
                        <a:rPr sz="1400" dirty="0" err="1"/>
                        <a:t>i</a:t>
                      </a:r>
                      <a:r>
                        <a:rPr sz="1400" dirty="0"/>
                        <a:t> </a:t>
                      </a:r>
                      <a:r>
                        <a:rPr sz="1400" dirty="0" err="1"/>
                        <a:t>hvilke</a:t>
                      </a:r>
                      <a:r>
                        <a:rPr sz="1400" dirty="0"/>
                        <a:t> </a:t>
                      </a:r>
                      <a:r>
                        <a:rPr sz="1400" dirty="0" err="1"/>
                        <a:t>afdelinger</a:t>
                      </a:r>
                      <a:endParaRPr sz="1400" dirty="0"/>
                    </a:p>
                  </a:txBody>
                  <a:tcPr marL="71755" marR="71755"/>
                </a:tc>
                <a:tc>
                  <a:txBody>
                    <a:bodyPr/>
                    <a:lstStyle/>
                    <a:p>
                      <a:r>
                        <a:rPr sz="1400"/>
                        <a:t>Begge parter skal være enige</a:t>
                      </a:r>
                    </a:p>
                  </a:txBody>
                  <a:tcPr marL="71755" marR="71755"/>
                </a:tc>
                <a:extLst>
                  <a:ext uri="{0D108BD9-81ED-4DB2-BD59-A6C34878D82A}">
                    <a16:rowId xmlns:a16="http://schemas.microsoft.com/office/drawing/2014/main" val="10002"/>
                  </a:ext>
                </a:extLst>
              </a:tr>
              <a:tr h="720000">
                <a:tc>
                  <a:txBody>
                    <a:bodyPr/>
                    <a:lstStyle/>
                    <a:p>
                      <a:r>
                        <a:rPr sz="1400" b="1" dirty="0" err="1"/>
                        <a:t>Hvilke</a:t>
                      </a:r>
                      <a:r>
                        <a:rPr sz="1400" b="1" dirty="0"/>
                        <a:t> </a:t>
                      </a:r>
                      <a:r>
                        <a:rPr sz="1400" b="1" dirty="0" err="1"/>
                        <a:t>boliger</a:t>
                      </a:r>
                      <a:endParaRPr sz="1400" b="1" dirty="0"/>
                    </a:p>
                  </a:txBody>
                  <a:tcPr marL="71755" marR="71755"/>
                </a:tc>
                <a:tc>
                  <a:txBody>
                    <a:bodyPr/>
                    <a:lstStyle/>
                    <a:p>
                      <a:r>
                        <a:rPr sz="1400"/>
                        <a:t>De boliger, der bliver ledige, i den rækkefølge, de bliver ledige, uanset størrelse og husleje</a:t>
                      </a:r>
                    </a:p>
                  </a:txBody>
                  <a:tcPr marL="71755" marR="71755"/>
                </a:tc>
                <a:tc>
                  <a:txBody>
                    <a:bodyPr/>
                    <a:lstStyle/>
                    <a:p>
                      <a:r>
                        <a:rPr sz="1400" dirty="0" err="1"/>
                        <a:t>Aftalen</a:t>
                      </a:r>
                      <a:r>
                        <a:rPr sz="1400" dirty="0"/>
                        <a:t> </a:t>
                      </a:r>
                      <a:r>
                        <a:rPr sz="1400" dirty="0" err="1"/>
                        <a:t>kan</a:t>
                      </a:r>
                      <a:r>
                        <a:rPr sz="1400" dirty="0"/>
                        <a:t> </a:t>
                      </a:r>
                      <a:r>
                        <a:rPr sz="1400" dirty="0" err="1"/>
                        <a:t>målrettes</a:t>
                      </a:r>
                      <a:r>
                        <a:rPr sz="1400" dirty="0"/>
                        <a:t> </a:t>
                      </a:r>
                      <a:r>
                        <a:rPr sz="1400" dirty="0" err="1"/>
                        <a:t>efter</a:t>
                      </a:r>
                      <a:r>
                        <a:rPr sz="1400" dirty="0"/>
                        <a:t> </a:t>
                      </a:r>
                      <a:r>
                        <a:rPr sz="1400" dirty="0" err="1"/>
                        <a:t>størrelse</a:t>
                      </a:r>
                      <a:r>
                        <a:rPr sz="1400" dirty="0"/>
                        <a:t>, </a:t>
                      </a:r>
                      <a:r>
                        <a:rPr sz="1400" dirty="0" err="1"/>
                        <a:t>husleje</a:t>
                      </a:r>
                      <a:r>
                        <a:rPr sz="1400" dirty="0"/>
                        <a:t> og </a:t>
                      </a:r>
                      <a:r>
                        <a:rPr sz="1400" dirty="0" err="1"/>
                        <a:t>beliggenhed</a:t>
                      </a:r>
                      <a:endParaRPr sz="1400" dirty="0"/>
                    </a:p>
                  </a:txBody>
                  <a:tcPr marL="71755" marR="71755"/>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2525837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tekst 4">
            <a:extLst>
              <a:ext uri="{FF2B5EF4-FFF2-40B4-BE49-F238E27FC236}">
                <a16:creationId xmlns:a16="http://schemas.microsoft.com/office/drawing/2014/main" id="{AFC60F41-C4DA-CA6B-B9C0-229F252F0958}"/>
              </a:ext>
            </a:extLst>
          </p:cNvPr>
          <p:cNvSpPr>
            <a:spLocks noGrp="1"/>
          </p:cNvSpPr>
          <p:nvPr>
            <p:ph type="body" sz="quarter" idx="12"/>
          </p:nvPr>
        </p:nvSpPr>
        <p:spPr>
          <a:xfrm>
            <a:off x="716399" y="1566000"/>
            <a:ext cx="5603377" cy="4284000"/>
          </a:xfrm>
        </p:spPr>
        <p:txBody>
          <a:bodyPr>
            <a:noAutofit/>
          </a:bodyPr>
          <a:lstStyle/>
          <a:p>
            <a:pPr>
              <a:spcAft>
                <a:spcPts val="400"/>
              </a:spcAft>
            </a:pPr>
            <a:r>
              <a:rPr sz="1600" dirty="0"/>
              <a:t>24 </a:t>
            </a:r>
            <a:r>
              <a:rPr sz="1600" dirty="0" err="1"/>
              <a:t>fælles</a:t>
            </a:r>
            <a:r>
              <a:rPr sz="1600" dirty="0"/>
              <a:t> </a:t>
            </a:r>
            <a:r>
              <a:rPr sz="1600" dirty="0" err="1"/>
              <a:t>rammeaftaler</a:t>
            </a:r>
            <a:r>
              <a:rPr sz="1600" dirty="0"/>
              <a:t> – ca. </a:t>
            </a:r>
            <a:r>
              <a:rPr sz="1600" dirty="0" err="1"/>
              <a:t>hver</a:t>
            </a:r>
            <a:r>
              <a:rPr sz="1600" dirty="0"/>
              <a:t> </a:t>
            </a:r>
            <a:r>
              <a:rPr sz="1600" dirty="0" err="1"/>
              <a:t>fjerde</a:t>
            </a:r>
            <a:r>
              <a:rPr sz="1600" dirty="0"/>
              <a:t> </a:t>
            </a:r>
            <a:r>
              <a:rPr sz="1600" dirty="0" err="1"/>
              <a:t>kommune</a:t>
            </a:r>
            <a:r>
              <a:rPr sz="1600" dirty="0"/>
              <a:t>, </a:t>
            </a:r>
            <a:r>
              <a:rPr sz="1600" dirty="0" err="1"/>
              <a:t>inkl</a:t>
            </a:r>
            <a:r>
              <a:rPr sz="1600" dirty="0"/>
              <a:t>. de fem </a:t>
            </a:r>
            <a:r>
              <a:rPr sz="1600" dirty="0" err="1"/>
              <a:t>storbykommuner</a:t>
            </a:r>
            <a:endParaRPr lang="da-DK" sz="1600" dirty="0"/>
          </a:p>
          <a:p>
            <a:pPr>
              <a:spcAft>
                <a:spcPts val="400"/>
              </a:spcAft>
            </a:pPr>
            <a:r>
              <a:rPr sz="1600" dirty="0" err="1"/>
              <a:t>Regulerer</a:t>
            </a:r>
            <a:r>
              <a:rPr lang="da-DK" sz="1600" dirty="0"/>
              <a:t> typisk</a:t>
            </a:r>
            <a:r>
              <a:rPr sz="1600" dirty="0"/>
              <a:t> </a:t>
            </a:r>
            <a:r>
              <a:rPr sz="1600" dirty="0" err="1"/>
              <a:t>både</a:t>
            </a:r>
            <a:r>
              <a:rPr sz="1600" dirty="0"/>
              <a:t> </a:t>
            </a:r>
            <a:r>
              <a:rPr sz="1600" dirty="0" err="1"/>
              <a:t>udlejning</a:t>
            </a:r>
            <a:r>
              <a:rPr sz="1600" dirty="0"/>
              <a:t> og </a:t>
            </a:r>
            <a:r>
              <a:rPr sz="1600" dirty="0" err="1"/>
              <a:t>boligsocial</a:t>
            </a:r>
            <a:r>
              <a:rPr sz="1600" dirty="0"/>
              <a:t> </a:t>
            </a:r>
            <a:r>
              <a:rPr sz="1600" dirty="0" err="1"/>
              <a:t>anvisning</a:t>
            </a:r>
            <a:endParaRPr sz="1600" dirty="0"/>
          </a:p>
          <a:p>
            <a:pPr>
              <a:spcAft>
                <a:spcPts val="400"/>
              </a:spcAft>
            </a:pPr>
            <a:r>
              <a:rPr sz="1600" dirty="0" err="1"/>
              <a:t>Dobbelt</a:t>
            </a:r>
            <a:r>
              <a:rPr sz="1600" dirty="0"/>
              <a:t> </a:t>
            </a:r>
            <a:r>
              <a:rPr sz="1600" dirty="0" err="1"/>
              <a:t>formål</a:t>
            </a:r>
            <a:r>
              <a:rPr sz="1600" dirty="0"/>
              <a:t>: </a:t>
            </a:r>
            <a:r>
              <a:rPr lang="da-DK" sz="1600" dirty="0"/>
              <a:t>B</a:t>
            </a:r>
            <a:r>
              <a:rPr sz="1600" dirty="0" err="1"/>
              <a:t>alanceret</a:t>
            </a:r>
            <a:r>
              <a:rPr sz="1600" dirty="0"/>
              <a:t> </a:t>
            </a:r>
            <a:r>
              <a:rPr sz="1600" dirty="0" err="1"/>
              <a:t>beboersammensætning</a:t>
            </a:r>
            <a:r>
              <a:rPr sz="1600" dirty="0"/>
              <a:t> og </a:t>
            </a:r>
            <a:r>
              <a:rPr sz="1600" dirty="0" err="1"/>
              <a:t>løsning</a:t>
            </a:r>
            <a:r>
              <a:rPr sz="1600" dirty="0"/>
              <a:t> </a:t>
            </a:r>
            <a:r>
              <a:rPr sz="1600" dirty="0" err="1"/>
              <a:t>af</a:t>
            </a:r>
            <a:r>
              <a:rPr sz="1600" dirty="0"/>
              <a:t> </a:t>
            </a:r>
            <a:r>
              <a:rPr sz="1600" dirty="0" err="1"/>
              <a:t>akutte</a:t>
            </a:r>
            <a:r>
              <a:rPr sz="1600" dirty="0"/>
              <a:t> </a:t>
            </a:r>
            <a:r>
              <a:rPr sz="1600" dirty="0" err="1"/>
              <a:t>boligsociale</a:t>
            </a:r>
            <a:r>
              <a:rPr sz="1600" dirty="0"/>
              <a:t> </a:t>
            </a:r>
            <a:r>
              <a:rPr sz="1600" dirty="0" err="1"/>
              <a:t>opgaver</a:t>
            </a:r>
            <a:endParaRPr lang="da-DK" sz="1600" dirty="0"/>
          </a:p>
          <a:p>
            <a:pPr>
              <a:spcAft>
                <a:spcPts val="400"/>
              </a:spcAft>
            </a:pPr>
            <a:r>
              <a:rPr lang="da-DK" sz="1600" dirty="0"/>
              <a:t>Typisk t</a:t>
            </a:r>
            <a:r>
              <a:rPr sz="1600" dirty="0" err="1"/>
              <a:t>rappemodel</a:t>
            </a:r>
            <a:r>
              <a:rPr sz="1600" dirty="0"/>
              <a:t> </a:t>
            </a:r>
            <a:r>
              <a:rPr lang="da-DK" sz="1600" dirty="0"/>
              <a:t>efter socioøkonomiske kriterier</a:t>
            </a:r>
            <a:endParaRPr sz="1600" dirty="0"/>
          </a:p>
          <a:p>
            <a:pPr lvl="1">
              <a:spcAft>
                <a:spcPts val="400"/>
              </a:spcAft>
            </a:pPr>
            <a:r>
              <a:rPr lang="da-DK" sz="1600" dirty="0"/>
              <a:t>Placering i trappen styrer brug af fleksibel udlejning</a:t>
            </a:r>
          </a:p>
          <a:p>
            <a:pPr lvl="1">
              <a:spcAft>
                <a:spcPts val="400"/>
              </a:spcAft>
            </a:pPr>
            <a:r>
              <a:rPr lang="da-DK" sz="1600" dirty="0"/>
              <a:t>Placering i trappen styrer d</a:t>
            </a:r>
            <a:r>
              <a:rPr sz="1600" dirty="0" err="1"/>
              <a:t>ifferentieret</a:t>
            </a:r>
            <a:r>
              <a:rPr sz="1600" dirty="0"/>
              <a:t> </a:t>
            </a:r>
            <a:r>
              <a:rPr sz="1600" dirty="0" err="1"/>
              <a:t>anvisning</a:t>
            </a:r>
            <a:r>
              <a:rPr sz="1600" dirty="0"/>
              <a:t> </a:t>
            </a:r>
            <a:r>
              <a:rPr sz="1600" dirty="0" err="1"/>
              <a:t>i</a:t>
            </a:r>
            <a:r>
              <a:rPr sz="1600" dirty="0"/>
              <a:t> </a:t>
            </a:r>
            <a:r>
              <a:rPr lang="da-DK" sz="1600" dirty="0"/>
              <a:t>halvdelen af aftalerne: R</a:t>
            </a:r>
            <a:r>
              <a:rPr sz="1600" dirty="0" err="1"/>
              <a:t>ød</a:t>
            </a:r>
            <a:r>
              <a:rPr sz="1600" dirty="0"/>
              <a:t> 0-10 %, gul ca. 20 %, </a:t>
            </a:r>
            <a:r>
              <a:rPr sz="1600" dirty="0" err="1"/>
              <a:t>grøn</a:t>
            </a:r>
            <a:r>
              <a:rPr sz="1600" dirty="0"/>
              <a:t> 25-30 %</a:t>
            </a:r>
          </a:p>
          <a:p>
            <a:pPr>
              <a:spcAft>
                <a:spcPts val="400"/>
              </a:spcAft>
            </a:pPr>
            <a:r>
              <a:rPr sz="1600" dirty="0"/>
              <a:t>Knap </a:t>
            </a:r>
            <a:r>
              <a:rPr sz="1600" dirty="0" err="1"/>
              <a:t>halvdelen</a:t>
            </a:r>
            <a:r>
              <a:rPr sz="1600" dirty="0"/>
              <a:t> </a:t>
            </a:r>
            <a:r>
              <a:rPr lang="da-DK" sz="1600" dirty="0"/>
              <a:t>af aftalerne </a:t>
            </a:r>
            <a:r>
              <a:rPr sz="1600" dirty="0" err="1"/>
              <a:t>nævne</a:t>
            </a:r>
            <a:r>
              <a:rPr lang="da-DK" sz="1600" dirty="0"/>
              <a:t>r</a:t>
            </a:r>
            <a:r>
              <a:rPr sz="1600" dirty="0"/>
              <a:t> </a:t>
            </a:r>
            <a:r>
              <a:rPr lang="da-DK" sz="1600" dirty="0"/>
              <a:t>eksplicit </a:t>
            </a:r>
            <a:r>
              <a:rPr sz="1600" dirty="0" err="1"/>
              <a:t>borgere</a:t>
            </a:r>
            <a:r>
              <a:rPr sz="1600" dirty="0"/>
              <a:t> </a:t>
            </a:r>
            <a:r>
              <a:rPr sz="1600" dirty="0" err="1"/>
              <a:t>i</a:t>
            </a:r>
            <a:r>
              <a:rPr sz="1600" dirty="0"/>
              <a:t> </a:t>
            </a:r>
            <a:r>
              <a:rPr sz="1600" dirty="0" err="1"/>
              <a:t>hjemløshed</a:t>
            </a:r>
            <a:endParaRPr sz="1600" dirty="0"/>
          </a:p>
          <a:p>
            <a:pPr>
              <a:spcAft>
                <a:spcPts val="400"/>
              </a:spcAft>
            </a:pPr>
            <a:r>
              <a:rPr lang="da-DK" sz="1600" dirty="0"/>
              <a:t>K</a:t>
            </a:r>
            <a:r>
              <a:rPr sz="1600" dirty="0" err="1"/>
              <a:t>ommunens</a:t>
            </a:r>
            <a:r>
              <a:rPr sz="1600" dirty="0"/>
              <a:t> </a:t>
            </a:r>
            <a:r>
              <a:rPr sz="1600" dirty="0" err="1"/>
              <a:t>ansvar</a:t>
            </a:r>
            <a:r>
              <a:rPr sz="1600" dirty="0"/>
              <a:t> for </a:t>
            </a:r>
            <a:r>
              <a:rPr sz="1600" dirty="0" err="1"/>
              <a:t>støtte</a:t>
            </a:r>
            <a:r>
              <a:rPr sz="1600" dirty="0"/>
              <a:t> </a:t>
            </a:r>
            <a:r>
              <a:rPr lang="da-DK" sz="1600" dirty="0"/>
              <a:t>fremhæves. Aftale om </a:t>
            </a:r>
            <a:r>
              <a:rPr sz="1600" dirty="0"/>
              <a:t>"</a:t>
            </a:r>
            <a:r>
              <a:rPr sz="1600" dirty="0" err="1"/>
              <a:t>én</a:t>
            </a:r>
            <a:r>
              <a:rPr sz="1600" dirty="0"/>
              <a:t> </a:t>
            </a:r>
            <a:r>
              <a:rPr sz="1600" dirty="0" err="1"/>
              <a:t>indgang</a:t>
            </a:r>
            <a:r>
              <a:rPr sz="1600" dirty="0"/>
              <a:t>" </a:t>
            </a:r>
            <a:r>
              <a:rPr sz="1600" dirty="0" err="1"/>
              <a:t>ved</a:t>
            </a:r>
            <a:r>
              <a:rPr sz="1600" dirty="0"/>
              <a:t> </a:t>
            </a:r>
            <a:r>
              <a:rPr sz="1600" dirty="0" err="1"/>
              <a:t>bekymring</a:t>
            </a:r>
            <a:r>
              <a:rPr lang="da-DK" sz="1600" dirty="0"/>
              <a:t> i 2 af 3 aftaler</a:t>
            </a:r>
            <a:endParaRPr sz="1400" dirty="0"/>
          </a:p>
        </p:txBody>
      </p:sp>
      <p:sp>
        <p:nvSpPr>
          <p:cNvPr id="3" name="Titel 2">
            <a:extLst>
              <a:ext uri="{FF2B5EF4-FFF2-40B4-BE49-F238E27FC236}">
                <a16:creationId xmlns:a16="http://schemas.microsoft.com/office/drawing/2014/main" id="{55F732F8-A75A-43E4-717F-DA5076E27DEF}"/>
              </a:ext>
            </a:extLst>
          </p:cNvPr>
          <p:cNvSpPr>
            <a:spLocks noGrp="1"/>
          </p:cNvSpPr>
          <p:nvPr>
            <p:ph type="title"/>
          </p:nvPr>
        </p:nvSpPr>
        <p:spPr/>
        <p:txBody>
          <a:bodyPr/>
          <a:lstStyle/>
          <a:p>
            <a:r>
              <a:rPr lang="da-DK" dirty="0"/>
              <a:t>Screening af anvisningsaftalerne</a:t>
            </a:r>
          </a:p>
        </p:txBody>
      </p:sp>
      <p:pic>
        <p:nvPicPr>
          <p:cNvPr id="7" name="Pladsholder til indhold 6">
            <a:extLst>
              <a:ext uri="{FF2B5EF4-FFF2-40B4-BE49-F238E27FC236}">
                <a16:creationId xmlns:a16="http://schemas.microsoft.com/office/drawing/2014/main" id="{0D4CA6FC-E8CE-2E97-DEEC-17B91B64623A}"/>
              </a:ext>
            </a:extLst>
          </p:cNvPr>
          <p:cNvPicPr>
            <a:picLocks noGrp="1" noChangeAspect="1"/>
          </p:cNvPicPr>
          <p:nvPr>
            <p:ph sz="quarter" idx="13"/>
          </p:nvPr>
        </p:nvPicPr>
        <p:blipFill rotWithShape="1">
          <a:blip r:embed="rId3">
            <a:extLst>
              <a:ext uri="{28A0092B-C50C-407E-A947-70E740481C1C}">
                <a14:useLocalDpi xmlns:a14="http://schemas.microsoft.com/office/drawing/2010/main"/>
              </a:ext>
            </a:extLst>
          </a:blip>
          <a:srcRect b="6624"/>
          <a:stretch/>
        </p:blipFill>
        <p:spPr bwMode="auto">
          <a:xfrm>
            <a:off x="6630506" y="1565275"/>
            <a:ext cx="4587251" cy="428466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407631663"/>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dsholder til tekst 5">
            <a:extLst>
              <a:ext uri="{FF2B5EF4-FFF2-40B4-BE49-F238E27FC236}">
                <a16:creationId xmlns:a16="http://schemas.microsoft.com/office/drawing/2014/main" id="{BC4D9FD2-DB61-58CA-D486-E388DCB4A94C}"/>
              </a:ext>
            </a:extLst>
          </p:cNvPr>
          <p:cNvSpPr>
            <a:spLocks noGrp="1"/>
          </p:cNvSpPr>
          <p:nvPr>
            <p:ph type="body" sz="quarter" idx="11"/>
          </p:nvPr>
        </p:nvSpPr>
        <p:spPr/>
        <p:txBody>
          <a:bodyPr/>
          <a:lstStyle/>
          <a:p>
            <a:endParaRPr lang="da-DK"/>
          </a:p>
        </p:txBody>
      </p:sp>
      <p:pic>
        <p:nvPicPr>
          <p:cNvPr id="5" name="Pladsholder til indhold 4">
            <a:extLst>
              <a:ext uri="{FF2B5EF4-FFF2-40B4-BE49-F238E27FC236}">
                <a16:creationId xmlns:a16="http://schemas.microsoft.com/office/drawing/2014/main" id="{1BD709BB-5561-B47C-EF54-8D4CF922EB28}"/>
              </a:ext>
            </a:extLst>
          </p:cNvPr>
          <p:cNvPicPr>
            <a:picLocks noGrp="1" noChangeAspect="1"/>
          </p:cNvPicPr>
          <p:nvPr>
            <p:ph sz="quarter" idx="10"/>
          </p:nvPr>
        </p:nvPicPr>
        <p:blipFill>
          <a:blip r:embed="rId2">
            <a:extLst>
              <a:ext uri="{28A0092B-C50C-407E-A947-70E740481C1C}">
                <a14:useLocalDpi xmlns:a14="http://schemas.microsoft.com/office/drawing/2010/main" val="0"/>
              </a:ext>
            </a:extLst>
          </a:blip>
          <a:stretch>
            <a:fillRect/>
          </a:stretch>
        </p:blipFill>
        <p:spPr>
          <a:xfrm>
            <a:off x="716399" y="1381241"/>
            <a:ext cx="3978644" cy="4664006"/>
          </a:xfrm>
        </p:spPr>
      </p:pic>
      <p:pic>
        <p:nvPicPr>
          <p:cNvPr id="9" name="Billede 8">
            <a:extLst>
              <a:ext uri="{FF2B5EF4-FFF2-40B4-BE49-F238E27FC236}">
                <a16:creationId xmlns:a16="http://schemas.microsoft.com/office/drawing/2014/main" id="{AC1880A6-CBB0-EB57-4613-2EE76179A2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20811" y="1381241"/>
            <a:ext cx="3978644" cy="4664006"/>
          </a:xfrm>
          <a:prstGeom prst="rect">
            <a:avLst/>
          </a:prstGeom>
        </p:spPr>
      </p:pic>
      <p:sp>
        <p:nvSpPr>
          <p:cNvPr id="3" name="Tekstfelt 2">
            <a:extLst>
              <a:ext uri="{FF2B5EF4-FFF2-40B4-BE49-F238E27FC236}">
                <a16:creationId xmlns:a16="http://schemas.microsoft.com/office/drawing/2014/main" id="{1B180A25-88E1-F303-A1F3-4B5D4DAF3FFD}"/>
              </a:ext>
            </a:extLst>
          </p:cNvPr>
          <p:cNvSpPr txBox="1"/>
          <p:nvPr/>
        </p:nvSpPr>
        <p:spPr>
          <a:xfrm>
            <a:off x="716399" y="354413"/>
            <a:ext cx="7426170" cy="600164"/>
          </a:xfrm>
          <a:prstGeom prst="rect">
            <a:avLst/>
          </a:prstGeom>
          <a:noFill/>
        </p:spPr>
        <p:txBody>
          <a:bodyPr wrap="square">
            <a:spAutoFit/>
          </a:bodyPr>
          <a:lstStyle/>
          <a:p>
            <a:r>
              <a:rPr kumimoji="0" lang="da-DK" sz="3300" b="1" i="0" u="none" strike="noStrike" kern="1200" cap="none" spc="0" normalizeH="0" baseline="0" noProof="0" dirty="0">
                <a:ln>
                  <a:noFill/>
                </a:ln>
                <a:solidFill>
                  <a:srgbClr val="000000"/>
                </a:solidFill>
                <a:effectLst/>
                <a:uLnTx/>
                <a:uFillTx/>
                <a:latin typeface="Segoe UI"/>
                <a:ea typeface="Inter" panose="020B0502030000000004" pitchFamily="34" charset="0"/>
                <a:cs typeface="Segoe UI" panose="020B0502040204020203" pitchFamily="34" charset="0"/>
              </a:rPr>
              <a:t>To anvisningsmodeller</a:t>
            </a:r>
            <a:endParaRPr lang="da-DK" dirty="0"/>
          </a:p>
        </p:txBody>
      </p:sp>
    </p:spTree>
    <p:extLst>
      <p:ext uri="{BB962C8B-B14F-4D97-AF65-F5344CB8AC3E}">
        <p14:creationId xmlns:p14="http://schemas.microsoft.com/office/powerpoint/2010/main" val="24350980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Pladsholder til indhold 7">
            <a:extLst>
              <a:ext uri="{FF2B5EF4-FFF2-40B4-BE49-F238E27FC236}">
                <a16:creationId xmlns:a16="http://schemas.microsoft.com/office/drawing/2014/main" id="{3EF0B673-47E6-460F-952A-4390881A9E0F}"/>
              </a:ext>
            </a:extLst>
          </p:cNvPr>
          <p:cNvGraphicFramePr>
            <a:graphicFrameLocks noGrp="1"/>
          </p:cNvGraphicFramePr>
          <p:nvPr>
            <p:ph sz="quarter" idx="10"/>
            <p:extLst>
              <p:ext uri="{D42A27DB-BD31-4B8C-83A1-F6EECF244321}">
                <p14:modId xmlns:p14="http://schemas.microsoft.com/office/powerpoint/2010/main" val="3288144087"/>
              </p:ext>
            </p:extLst>
          </p:nvPr>
        </p:nvGraphicFramePr>
        <p:xfrm>
          <a:off x="715963" y="1565274"/>
          <a:ext cx="10896030" cy="3899663"/>
        </p:xfrm>
        <a:graphic>
          <a:graphicData uri="http://schemas.openxmlformats.org/drawingml/2006/table">
            <a:tbl>
              <a:tblPr firstRow="1" bandRow="1">
                <a:tableStyleId>{5C22544A-7EE6-4342-B048-85BDC9FD1C3A}</a:tableStyleId>
              </a:tblPr>
              <a:tblGrid>
                <a:gridCol w="1991726">
                  <a:extLst>
                    <a:ext uri="{9D8B030D-6E8A-4147-A177-3AD203B41FA5}">
                      <a16:colId xmlns:a16="http://schemas.microsoft.com/office/drawing/2014/main" val="180299942"/>
                    </a:ext>
                  </a:extLst>
                </a:gridCol>
                <a:gridCol w="4452152">
                  <a:extLst>
                    <a:ext uri="{9D8B030D-6E8A-4147-A177-3AD203B41FA5}">
                      <a16:colId xmlns:a16="http://schemas.microsoft.com/office/drawing/2014/main" val="2236494040"/>
                    </a:ext>
                  </a:extLst>
                </a:gridCol>
                <a:gridCol w="4452152">
                  <a:extLst>
                    <a:ext uri="{9D8B030D-6E8A-4147-A177-3AD203B41FA5}">
                      <a16:colId xmlns:a16="http://schemas.microsoft.com/office/drawing/2014/main" val="2931517006"/>
                    </a:ext>
                  </a:extLst>
                </a:gridCol>
              </a:tblGrid>
              <a:tr h="1108774">
                <a:tc>
                  <a:txBody>
                    <a:bodyPr/>
                    <a:lstStyle/>
                    <a:p>
                      <a:endParaRPr lang="da-DK"/>
                    </a:p>
                  </a:txBody>
                  <a:tcPr/>
                </a:tc>
                <a:tc>
                  <a:txBody>
                    <a:bodyPr/>
                    <a:lstStyle/>
                    <a:p>
                      <a:r>
                        <a:rPr lang="da-DK" dirty="0"/>
                        <a:t>Fjerdedelsmodellen</a:t>
                      </a:r>
                    </a:p>
                  </a:txBody>
                  <a:tcPr/>
                </a:tc>
                <a:tc>
                  <a:txBody>
                    <a:bodyPr/>
                    <a:lstStyle/>
                    <a:p>
                      <a:r>
                        <a:rPr lang="da-DK" dirty="0"/>
                        <a:t>Rekvisitionsmodellen</a:t>
                      </a:r>
                    </a:p>
                  </a:txBody>
                  <a:tcPr/>
                </a:tc>
                <a:extLst>
                  <a:ext uri="{0D108BD9-81ED-4DB2-BD59-A6C34878D82A}">
                    <a16:rowId xmlns:a16="http://schemas.microsoft.com/office/drawing/2014/main" val="1019375900"/>
                  </a:ext>
                </a:extLst>
              </a:tr>
              <a:tr h="1108774">
                <a:tc>
                  <a:txBody>
                    <a:bodyPr/>
                    <a:lstStyle/>
                    <a:p>
                      <a:r>
                        <a:rPr lang="da-DK" dirty="0"/>
                        <a:t>Fordele </a:t>
                      </a:r>
                    </a:p>
                  </a:txBody>
                  <a:tcPr/>
                </a:tc>
                <a:tc>
                  <a:txBody>
                    <a:bodyPr/>
                    <a:lstStyle/>
                    <a:p>
                      <a:pPr>
                        <a:spcAft>
                          <a:spcPts val="200"/>
                        </a:spcAft>
                      </a:pPr>
                      <a:r>
                        <a:rPr lang="da-DK" sz="1800" spc="10" dirty="0">
                          <a:solidFill>
                            <a:schemeClr val="tx1"/>
                          </a:solidFill>
                          <a:effectLst/>
                          <a:latin typeface="Segoe UI" panose="020B0502040204020203" pitchFamily="34" charset="0"/>
                          <a:ea typeface="Segoe UI" panose="020B0502040204020203" pitchFamily="34" charset="0"/>
                          <a:cs typeface="Times New Roman" panose="02020603050405020304" pitchFamily="18" charset="0"/>
                        </a:rPr>
                        <a:t>Skaber ensartethed og transparens omkring anvisningen på tværs af boligorganisationer og boligafdelinger.</a:t>
                      </a:r>
                    </a:p>
                  </a:txBody>
                  <a:tcPr marL="71755" marR="71755" marT="90170" marB="90170"/>
                </a:tc>
                <a:tc>
                  <a:txBody>
                    <a:bodyPr/>
                    <a:lstStyle/>
                    <a:p>
                      <a:pPr>
                        <a:spcAft>
                          <a:spcPts val="200"/>
                        </a:spcAft>
                      </a:pPr>
                      <a:r>
                        <a:rPr lang="da-DK" sz="1800" spc="10">
                          <a:solidFill>
                            <a:schemeClr val="tx1"/>
                          </a:solidFill>
                          <a:effectLst/>
                          <a:latin typeface="Segoe UI" panose="020B0502040204020203" pitchFamily="34" charset="0"/>
                          <a:ea typeface="Segoe UI" panose="020B0502040204020203" pitchFamily="34" charset="0"/>
                          <a:cs typeface="Times New Roman" panose="02020603050405020304" pitchFamily="18" charset="0"/>
                        </a:rPr>
                        <a:t>Håndholdt matchning af borger og bolig. Der tages hensyn til huslejeniveauet set i forhold til borgerens betalingsevne. </a:t>
                      </a:r>
                    </a:p>
                  </a:txBody>
                  <a:tcPr marL="71755" marR="71755" marT="90170" marB="90170"/>
                </a:tc>
                <a:extLst>
                  <a:ext uri="{0D108BD9-81ED-4DB2-BD59-A6C34878D82A}">
                    <a16:rowId xmlns:a16="http://schemas.microsoft.com/office/drawing/2014/main" val="3045016978"/>
                  </a:ext>
                </a:extLst>
              </a:tr>
              <a:tr h="1108774">
                <a:tc>
                  <a:txBody>
                    <a:bodyPr/>
                    <a:lstStyle/>
                    <a:p>
                      <a:r>
                        <a:rPr lang="da-DK" dirty="0"/>
                        <a:t>Ulemper</a:t>
                      </a:r>
                    </a:p>
                  </a:txBody>
                  <a:tcPr/>
                </a:tc>
                <a:tc>
                  <a:txBody>
                    <a:bodyPr/>
                    <a:lstStyle/>
                    <a:p>
                      <a:pPr>
                        <a:spcAft>
                          <a:spcPts val="200"/>
                        </a:spcAft>
                      </a:pPr>
                      <a:r>
                        <a:rPr lang="da-DK" sz="1800" spc="10" dirty="0">
                          <a:solidFill>
                            <a:schemeClr val="tx1"/>
                          </a:solidFill>
                          <a:effectLst/>
                          <a:latin typeface="Segoe UI" panose="020B0502040204020203" pitchFamily="34" charset="0"/>
                          <a:ea typeface="Segoe UI" panose="020B0502040204020203" pitchFamily="34" charset="0"/>
                          <a:cs typeface="Times New Roman" panose="02020603050405020304" pitchFamily="18" charset="0"/>
                        </a:rPr>
                        <a:t>Mange boliger, der indmeldes til anvisning, kan ikke benyttes pga. for høj husleje set i forhold til borgernes betalingsevne.</a:t>
                      </a:r>
                    </a:p>
                  </a:txBody>
                  <a:tcPr marL="71755" marR="71755" marT="36195" marB="0"/>
                </a:tc>
                <a:tc>
                  <a:txBody>
                    <a:bodyPr/>
                    <a:lstStyle/>
                    <a:p>
                      <a:pPr>
                        <a:spcAft>
                          <a:spcPts val="200"/>
                        </a:spcAft>
                      </a:pPr>
                      <a:r>
                        <a:rPr lang="da-DK" sz="1800" spc="10" dirty="0">
                          <a:solidFill>
                            <a:schemeClr val="tx1"/>
                          </a:solidFill>
                          <a:effectLst/>
                          <a:latin typeface="Segoe UI" panose="020B0502040204020203" pitchFamily="34" charset="0"/>
                          <a:ea typeface="Segoe UI" panose="020B0502040204020203" pitchFamily="34" charset="0"/>
                          <a:cs typeface="Times New Roman" panose="02020603050405020304" pitchFamily="18" charset="0"/>
                        </a:rPr>
                        <a:t>Boligorganisationerne risikerer at måtte anvende en stor del af boligerne med de laveste huslejer til anvisning for at matche borgernes betalingsevne, og disse boliger er dermed ikke til rådighed for boligorganisationernes medlemmer.</a:t>
                      </a:r>
                    </a:p>
                  </a:txBody>
                  <a:tcPr marL="71755" marR="71755" marT="36195" marB="0"/>
                </a:tc>
                <a:extLst>
                  <a:ext uri="{0D108BD9-81ED-4DB2-BD59-A6C34878D82A}">
                    <a16:rowId xmlns:a16="http://schemas.microsoft.com/office/drawing/2014/main" val="996760321"/>
                  </a:ext>
                </a:extLst>
              </a:tr>
            </a:tbl>
          </a:graphicData>
        </a:graphic>
      </p:graphicFrame>
      <p:sp>
        <p:nvSpPr>
          <p:cNvPr id="3" name="Titel 2">
            <a:extLst>
              <a:ext uri="{FF2B5EF4-FFF2-40B4-BE49-F238E27FC236}">
                <a16:creationId xmlns:a16="http://schemas.microsoft.com/office/drawing/2014/main" id="{C6C4C462-422F-8B05-BE8B-F1FBD9AE219C}"/>
              </a:ext>
            </a:extLst>
          </p:cNvPr>
          <p:cNvSpPr>
            <a:spLocks noGrp="1"/>
          </p:cNvSpPr>
          <p:nvPr>
            <p:ph type="title"/>
          </p:nvPr>
        </p:nvSpPr>
        <p:spPr/>
        <p:txBody>
          <a:bodyPr/>
          <a:lstStyle/>
          <a:p>
            <a:r>
              <a:rPr lang="da-DK" dirty="0"/>
              <a:t>Fordele og ulemper ved de to modeller</a:t>
            </a:r>
          </a:p>
        </p:txBody>
      </p:sp>
      <p:sp>
        <p:nvSpPr>
          <p:cNvPr id="5" name="Pladsholder til tekst 4">
            <a:extLst>
              <a:ext uri="{FF2B5EF4-FFF2-40B4-BE49-F238E27FC236}">
                <a16:creationId xmlns:a16="http://schemas.microsoft.com/office/drawing/2014/main" id="{FB167848-E8C4-DEF1-FA03-8C4B7381D689}"/>
              </a:ext>
            </a:extLst>
          </p:cNvPr>
          <p:cNvSpPr>
            <a:spLocks noGrp="1"/>
          </p:cNvSpPr>
          <p:nvPr>
            <p:ph type="body" sz="quarter" idx="11"/>
          </p:nvPr>
        </p:nvSpPr>
        <p:spPr/>
        <p:txBody>
          <a:bodyPr/>
          <a:lstStyle/>
          <a:p>
            <a:r>
              <a:rPr lang="da-DK" dirty="0"/>
              <a:t> </a:t>
            </a:r>
          </a:p>
        </p:txBody>
      </p:sp>
    </p:spTree>
    <p:extLst>
      <p:ext uri="{BB962C8B-B14F-4D97-AF65-F5344CB8AC3E}">
        <p14:creationId xmlns:p14="http://schemas.microsoft.com/office/powerpoint/2010/main" val="40780881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843D7D43-D808-E165-31A9-0713A66E9DBD}"/>
              </a:ext>
            </a:extLst>
          </p:cNvPr>
          <p:cNvSpPr>
            <a:spLocks noGrp="1"/>
          </p:cNvSpPr>
          <p:nvPr>
            <p:ph type="body" sz="quarter" idx="10"/>
          </p:nvPr>
        </p:nvSpPr>
        <p:spPr>
          <a:xfrm>
            <a:off x="732166" y="1331650"/>
            <a:ext cx="5529738" cy="5450890"/>
          </a:xfrm>
        </p:spPr>
        <p:txBody>
          <a:bodyPr/>
          <a:lstStyle/>
          <a:p>
            <a:r>
              <a:rPr lang="da-DK" dirty="0"/>
              <a:t>I én kommune har en fælles anvisningsaftale baseret på fjerdedels-modellen betydet, at flere boligorganisationer og boligafdelinger indgår i anvisningen og man får adgang til flere betalbare boliger – men kunne stadig godt bruge flere.</a:t>
            </a:r>
          </a:p>
          <a:p>
            <a:endParaRPr lang="da-DK" dirty="0"/>
          </a:p>
          <a:p>
            <a:r>
              <a:rPr lang="da-DK" dirty="0"/>
              <a:t>I en anden kommunen giver en fælles anvisningssaftale baseret på fjerdedelsmodellen ikke flere boliger, men der opnås en bedre fordeling af borgere i social udsathed. Udbuddet af betalbare boliger kan i rimelig grad dække behovet, men der er  begyndende udfordringer.</a:t>
            </a:r>
          </a:p>
          <a:p>
            <a:endParaRPr lang="da-DK" dirty="0"/>
          </a:p>
          <a:p>
            <a:r>
              <a:rPr lang="da-DK" dirty="0"/>
              <a:t>I en tredje kommune er anvisningen omlagt fra fjerdedelsmodellen til rekvisitionsmodellen. Det giver flere betalbare boliger – og samtidig bedre mulighed for at tage højde for boligområdet og borgerens ønsker og behov.</a:t>
            </a:r>
          </a:p>
        </p:txBody>
      </p:sp>
      <p:sp>
        <p:nvSpPr>
          <p:cNvPr id="3" name="Pladsholder til tekst 2">
            <a:extLst>
              <a:ext uri="{FF2B5EF4-FFF2-40B4-BE49-F238E27FC236}">
                <a16:creationId xmlns:a16="http://schemas.microsoft.com/office/drawing/2014/main" id="{627D1C9D-8566-5B7F-4A34-04AE90827903}"/>
              </a:ext>
            </a:extLst>
          </p:cNvPr>
          <p:cNvSpPr>
            <a:spLocks noGrp="1"/>
          </p:cNvSpPr>
          <p:nvPr>
            <p:ph type="body" sz="quarter" idx="11"/>
          </p:nvPr>
        </p:nvSpPr>
        <p:spPr>
          <a:xfrm>
            <a:off x="6784258" y="1566000"/>
            <a:ext cx="4689987" cy="1501291"/>
          </a:xfrm>
        </p:spPr>
        <p:txBody>
          <a:bodyPr/>
          <a:lstStyle/>
          <a:p>
            <a:r>
              <a:rPr lang="da-DK" sz="2000" dirty="0"/>
              <a:t>»Vi får flere billige boliger, det gør vi faktisk, ja. (…) vi kunne jo stadigvæk godt bruge mange flere.«</a:t>
            </a:r>
          </a:p>
          <a:p>
            <a:endParaRPr lang="da-DK" sz="2000" dirty="0"/>
          </a:p>
        </p:txBody>
      </p:sp>
      <p:sp>
        <p:nvSpPr>
          <p:cNvPr id="4" name="Pladsholder til tekst 3">
            <a:extLst>
              <a:ext uri="{FF2B5EF4-FFF2-40B4-BE49-F238E27FC236}">
                <a16:creationId xmlns:a16="http://schemas.microsoft.com/office/drawing/2014/main" id="{2469FD59-E3C3-3D96-553D-888CC2ED1C70}"/>
              </a:ext>
            </a:extLst>
          </p:cNvPr>
          <p:cNvSpPr>
            <a:spLocks noGrp="1"/>
          </p:cNvSpPr>
          <p:nvPr>
            <p:ph type="body" sz="quarter" idx="13"/>
          </p:nvPr>
        </p:nvSpPr>
        <p:spPr>
          <a:xfrm>
            <a:off x="8185335" y="2889000"/>
            <a:ext cx="3274498" cy="540000"/>
          </a:xfrm>
        </p:spPr>
        <p:txBody>
          <a:bodyPr/>
          <a:lstStyle/>
          <a:p>
            <a:r>
              <a:rPr lang="da-DK" sz="1400" dirty="0"/>
              <a:t>Kommunal leder</a:t>
            </a:r>
          </a:p>
        </p:txBody>
      </p:sp>
      <p:sp>
        <p:nvSpPr>
          <p:cNvPr id="5" name="Titel 4">
            <a:extLst>
              <a:ext uri="{FF2B5EF4-FFF2-40B4-BE49-F238E27FC236}">
                <a16:creationId xmlns:a16="http://schemas.microsoft.com/office/drawing/2014/main" id="{E89F3F99-DF0A-85FA-F97A-685C38D04386}"/>
              </a:ext>
            </a:extLst>
          </p:cNvPr>
          <p:cNvSpPr>
            <a:spLocks noGrp="1"/>
          </p:cNvSpPr>
          <p:nvPr>
            <p:ph type="title"/>
          </p:nvPr>
        </p:nvSpPr>
        <p:spPr/>
        <p:txBody>
          <a:bodyPr/>
          <a:lstStyle/>
          <a:p>
            <a:r>
              <a:rPr lang="da-DK" dirty="0"/>
              <a:t>Modellerne i praksis</a:t>
            </a:r>
          </a:p>
        </p:txBody>
      </p:sp>
      <p:sp>
        <p:nvSpPr>
          <p:cNvPr id="7" name="Pladsholder til tekst 2">
            <a:extLst>
              <a:ext uri="{FF2B5EF4-FFF2-40B4-BE49-F238E27FC236}">
                <a16:creationId xmlns:a16="http://schemas.microsoft.com/office/drawing/2014/main" id="{F054720F-750B-8F3A-9A78-295D23C7DA7C}"/>
              </a:ext>
            </a:extLst>
          </p:cNvPr>
          <p:cNvSpPr txBox="1">
            <a:spLocks/>
          </p:cNvSpPr>
          <p:nvPr/>
        </p:nvSpPr>
        <p:spPr>
          <a:xfrm>
            <a:off x="6786184" y="4068059"/>
            <a:ext cx="4689987" cy="1501291"/>
          </a:xfrm>
          <a:prstGeom prst="rect">
            <a:avLst/>
          </a:prstGeom>
        </p:spPr>
        <p:txBody>
          <a:bodyPr vert="horz" lIns="0" tIns="0" rIns="0" bIns="0" rtlCol="0" anchor="ctr">
            <a:noAutofit/>
          </a:bodyPr>
          <a:lstStyle>
            <a:lvl1pPr marL="0" indent="0" algn="l" defTabSz="914400" rtl="0" eaLnBrk="1" latinLnBrk="0" hangingPunct="1">
              <a:lnSpc>
                <a:spcPct val="100000"/>
              </a:lnSpc>
              <a:spcBef>
                <a:spcPts val="1000"/>
              </a:spcBef>
              <a:buSzPct val="75000"/>
              <a:buFont typeface="Arial" panose="020B0604020202020204" pitchFamily="34" charset="0"/>
              <a:buNone/>
              <a:defRPr sz="1800" i="1" kern="1200">
                <a:solidFill>
                  <a:srgbClr val="000000"/>
                </a:solidFill>
                <a:latin typeface="+mn-lt"/>
                <a:ea typeface="+mn-ea"/>
                <a:cs typeface="Segoe UI" panose="020B0502040204020203" pitchFamily="34" charset="0"/>
              </a:defRPr>
            </a:lvl1pPr>
            <a:lvl2pPr marL="317500" indent="0" algn="l" defTabSz="914400" rtl="0" eaLnBrk="1" latinLnBrk="0" hangingPunct="1">
              <a:lnSpc>
                <a:spcPct val="100000"/>
              </a:lnSpc>
              <a:spcBef>
                <a:spcPts val="1000"/>
              </a:spcBef>
              <a:buSzPct val="75000"/>
              <a:buFont typeface="Arial" panose="020B0604020202020204" pitchFamily="34" charset="0"/>
              <a:buNone/>
              <a:defRPr sz="1800" i="1" kern="1200">
                <a:solidFill>
                  <a:schemeClr val="bg1"/>
                </a:solidFill>
                <a:latin typeface="+mn-lt"/>
                <a:ea typeface="+mn-ea"/>
                <a:cs typeface="Segoe UI" panose="020B0502040204020203" pitchFamily="34" charset="0"/>
              </a:defRPr>
            </a:lvl2pPr>
            <a:lvl3pPr marL="635000" indent="0" algn="l" defTabSz="914400" rtl="0" eaLnBrk="1" latinLnBrk="0" hangingPunct="1">
              <a:lnSpc>
                <a:spcPct val="100000"/>
              </a:lnSpc>
              <a:spcBef>
                <a:spcPts val="1000"/>
              </a:spcBef>
              <a:buSzPct val="75000"/>
              <a:buFont typeface="Arial" panose="020B0604020202020204" pitchFamily="34" charset="0"/>
              <a:buNone/>
              <a:defRPr sz="1800" i="1" kern="1200">
                <a:solidFill>
                  <a:schemeClr val="bg1"/>
                </a:solidFill>
                <a:latin typeface="Segoe UI" panose="020B0502040204020203" pitchFamily="34" charset="0"/>
                <a:ea typeface="+mn-ea"/>
                <a:cs typeface="Segoe UI" panose="020B0502040204020203" pitchFamily="34" charset="0"/>
              </a:defRPr>
            </a:lvl3pPr>
            <a:lvl4pPr marL="952500" indent="0" algn="l" defTabSz="914400" rtl="0" eaLnBrk="1" latinLnBrk="0" hangingPunct="1">
              <a:lnSpc>
                <a:spcPct val="100000"/>
              </a:lnSpc>
              <a:spcBef>
                <a:spcPts val="1000"/>
              </a:spcBef>
              <a:buSzPct val="75000"/>
              <a:buFont typeface="Arial" panose="020B0604020202020204" pitchFamily="34" charset="0"/>
              <a:buNone/>
              <a:defRPr sz="1800" i="1" kern="1200">
                <a:solidFill>
                  <a:schemeClr val="bg1"/>
                </a:solidFill>
                <a:latin typeface="Segoe UI" panose="020B0502040204020203" pitchFamily="34" charset="0"/>
                <a:ea typeface="+mn-ea"/>
                <a:cs typeface="Segoe UI" panose="020B0502040204020203" pitchFamily="34" charset="0"/>
              </a:defRPr>
            </a:lvl4pPr>
            <a:lvl5pPr marL="1270000" indent="0" algn="l" defTabSz="914400" rtl="0" eaLnBrk="1" latinLnBrk="0" hangingPunct="1">
              <a:lnSpc>
                <a:spcPct val="100000"/>
              </a:lnSpc>
              <a:spcBef>
                <a:spcPts val="1000"/>
              </a:spcBef>
              <a:buSzPct val="75000"/>
              <a:buFont typeface="Arial" panose="020B0604020202020204" pitchFamily="34" charset="0"/>
              <a:buNone/>
              <a:defRPr sz="1800" i="1" kern="1200">
                <a:solidFill>
                  <a:schemeClr val="bg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sz="2000" dirty="0"/>
              <a:t>»</a:t>
            </a:r>
            <a:r>
              <a:rPr lang="da-DK" sz="2000" i="1" dirty="0">
                <a:solidFill>
                  <a:srgbClr val="000000"/>
                </a:solidFill>
              </a:rPr>
              <a:t> Virkeligheden har jo vist, at vi får flere rigtige boliger</a:t>
            </a:r>
            <a:r>
              <a:rPr lang="da-DK" sz="2000" dirty="0"/>
              <a:t>«</a:t>
            </a:r>
          </a:p>
          <a:p>
            <a:endParaRPr lang="da-DK" sz="2000" dirty="0"/>
          </a:p>
        </p:txBody>
      </p:sp>
      <p:sp>
        <p:nvSpPr>
          <p:cNvPr id="8" name="Pladsholder til tekst 3">
            <a:extLst>
              <a:ext uri="{FF2B5EF4-FFF2-40B4-BE49-F238E27FC236}">
                <a16:creationId xmlns:a16="http://schemas.microsoft.com/office/drawing/2014/main" id="{DC6F0833-532D-4903-D2E0-4DC13B9F7A3E}"/>
              </a:ext>
            </a:extLst>
          </p:cNvPr>
          <p:cNvSpPr txBox="1">
            <a:spLocks/>
          </p:cNvSpPr>
          <p:nvPr/>
        </p:nvSpPr>
        <p:spPr>
          <a:xfrm>
            <a:off x="8187261" y="5391059"/>
            <a:ext cx="3274498" cy="540000"/>
          </a:xfrm>
          <a:prstGeom prst="rect">
            <a:avLst/>
          </a:prstGeom>
        </p:spPr>
        <p:txBody>
          <a:bodyPr vert="horz" lIns="0" tIns="0" rIns="0" bIns="0" rtlCol="0" anchor="t">
            <a:noAutofit/>
          </a:bodyPr>
          <a:lstStyle>
            <a:lvl1pPr marL="0" indent="0" algn="r" defTabSz="914400" rtl="0" eaLnBrk="1" latinLnBrk="0" hangingPunct="1">
              <a:lnSpc>
                <a:spcPct val="100000"/>
              </a:lnSpc>
              <a:spcBef>
                <a:spcPts val="1000"/>
              </a:spcBef>
              <a:buSzPct val="75000"/>
              <a:buFont typeface="Arial" panose="020B0604020202020204" pitchFamily="34" charset="0"/>
              <a:buNone/>
              <a:defRPr sz="1200" i="0" kern="1200" spc="0">
                <a:solidFill>
                  <a:srgbClr val="000000"/>
                </a:solidFill>
                <a:latin typeface="+mn-lt"/>
                <a:ea typeface="+mn-ea"/>
                <a:cs typeface="Segoe UI" panose="020B0502040204020203" pitchFamily="34" charset="0"/>
              </a:defRPr>
            </a:lvl1pPr>
            <a:lvl2pPr marL="317500" indent="0" algn="l" defTabSz="914400" rtl="0" eaLnBrk="1" latinLnBrk="0" hangingPunct="1">
              <a:lnSpc>
                <a:spcPct val="100000"/>
              </a:lnSpc>
              <a:spcBef>
                <a:spcPts val="1000"/>
              </a:spcBef>
              <a:buSzPct val="75000"/>
              <a:buFont typeface="Arial" panose="020B0604020202020204" pitchFamily="34" charset="0"/>
              <a:buNone/>
              <a:defRPr sz="1200" i="1" kern="1200" spc="0">
                <a:solidFill>
                  <a:schemeClr val="tx1"/>
                </a:solidFill>
                <a:latin typeface="+mn-lt"/>
                <a:ea typeface="+mn-ea"/>
                <a:cs typeface="Segoe UI" panose="020B0502040204020203" pitchFamily="34" charset="0"/>
              </a:defRPr>
            </a:lvl2pPr>
            <a:lvl3pPr marL="635000" indent="0" algn="l" defTabSz="914400" rtl="0" eaLnBrk="1" latinLnBrk="0" hangingPunct="1">
              <a:lnSpc>
                <a:spcPct val="100000"/>
              </a:lnSpc>
              <a:spcBef>
                <a:spcPts val="1000"/>
              </a:spcBef>
              <a:buSzPct val="75000"/>
              <a:buFont typeface="Arial" panose="020B0604020202020204" pitchFamily="34" charset="0"/>
              <a:buNone/>
              <a:defRPr sz="1200" i="1" kern="1200" spc="0">
                <a:solidFill>
                  <a:schemeClr val="tx1"/>
                </a:solidFill>
                <a:latin typeface="Segoe UI" panose="020B0502040204020203" pitchFamily="34" charset="0"/>
                <a:ea typeface="+mn-ea"/>
                <a:cs typeface="Segoe UI" panose="020B0502040204020203" pitchFamily="34" charset="0"/>
              </a:defRPr>
            </a:lvl3pPr>
            <a:lvl4pPr marL="952500" indent="0" algn="l" defTabSz="914400" rtl="0" eaLnBrk="1" latinLnBrk="0" hangingPunct="1">
              <a:lnSpc>
                <a:spcPct val="100000"/>
              </a:lnSpc>
              <a:spcBef>
                <a:spcPts val="1000"/>
              </a:spcBef>
              <a:buSzPct val="75000"/>
              <a:buFont typeface="Arial" panose="020B0604020202020204" pitchFamily="34" charset="0"/>
              <a:buNone/>
              <a:defRPr sz="1200" i="1" kern="1200" spc="0">
                <a:solidFill>
                  <a:schemeClr val="tx1"/>
                </a:solidFill>
                <a:latin typeface="Segoe UI" panose="020B0502040204020203" pitchFamily="34" charset="0"/>
                <a:ea typeface="+mn-ea"/>
                <a:cs typeface="Segoe UI" panose="020B0502040204020203" pitchFamily="34" charset="0"/>
              </a:defRPr>
            </a:lvl4pPr>
            <a:lvl5pPr marL="1270000" indent="0" algn="l" defTabSz="914400" rtl="0" eaLnBrk="1" latinLnBrk="0" hangingPunct="1">
              <a:lnSpc>
                <a:spcPct val="100000"/>
              </a:lnSpc>
              <a:spcBef>
                <a:spcPts val="1000"/>
              </a:spcBef>
              <a:buSzPct val="75000"/>
              <a:buFont typeface="Arial" panose="020B0604020202020204" pitchFamily="34" charset="0"/>
              <a:buNone/>
              <a:defRPr sz="1200" i="1" kern="1200" spc="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sz="1400" dirty="0"/>
              <a:t>Kommunal medarbejder</a:t>
            </a:r>
          </a:p>
        </p:txBody>
      </p:sp>
    </p:spTree>
    <p:extLst>
      <p:ext uri="{BB962C8B-B14F-4D97-AF65-F5344CB8AC3E}">
        <p14:creationId xmlns:p14="http://schemas.microsoft.com/office/powerpoint/2010/main" val="300824933"/>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tekst 4">
            <a:extLst>
              <a:ext uri="{FF2B5EF4-FFF2-40B4-BE49-F238E27FC236}">
                <a16:creationId xmlns:a16="http://schemas.microsoft.com/office/drawing/2014/main" id="{DE9AF44C-0422-B303-9D08-34CE26227E40}"/>
              </a:ext>
            </a:extLst>
          </p:cNvPr>
          <p:cNvSpPr>
            <a:spLocks noGrp="1"/>
          </p:cNvSpPr>
          <p:nvPr>
            <p:ph type="body" sz="quarter" idx="10"/>
          </p:nvPr>
        </p:nvSpPr>
        <p:spPr/>
        <p:txBody>
          <a:bodyPr/>
          <a:lstStyle/>
          <a:p>
            <a:r>
              <a:rPr lang="da-DK" dirty="0"/>
              <a:t>Brug af boligsocial anvisning og fælles anvisningsaftaler giver en systemisk understøttelse af implementeringen af Housing First-tilgangen - uanset hvilken anvisningsmodel der benyttes tilvejebringes et betydeligt antal boliger til indsatsen</a:t>
            </a:r>
          </a:p>
          <a:p>
            <a:r>
              <a:rPr lang="da-DK" dirty="0"/>
              <a:t>De fleste af </a:t>
            </a:r>
            <a:r>
              <a:rPr lang="da-DK" dirty="0" err="1"/>
              <a:t>casekommunerne</a:t>
            </a:r>
            <a:r>
              <a:rPr lang="da-DK" dirty="0"/>
              <a:t> er erfarne med brug af Housing First-tilgangen og brug af de specialiserede støttemetoder – det er i høj grad en forudsætning for de fælles anvisningsaftaler</a:t>
            </a:r>
          </a:p>
          <a:p>
            <a:r>
              <a:rPr lang="da-DK" dirty="0"/>
              <a:t>Særlige tiltag med henblik på brug af boligsocial anvisning til borgere i hjemløshed – én indgang til kommunen – en mail/telefonnummer som boligorganisationerne kan henvende sig til – kræver også omstilling og sammenhæng på tværs internt i kommunen</a:t>
            </a:r>
          </a:p>
          <a:p>
            <a:r>
              <a:rPr lang="da-DK" dirty="0"/>
              <a:t>Det svækker opbakningen til brug af boligsocial anvisning til borgere i hjemløshed, hvis de specialiserede støttemetoder kun anvendes i begrænset grad</a:t>
            </a:r>
          </a:p>
          <a:p>
            <a:r>
              <a:rPr lang="da-DK" dirty="0"/>
              <a:t>Det kan skabe udfordringer når den sociale støtte afsluttes for hurtigt – opmærksomhed på den forholdsvis udbredte brug af den tidsbegrænsede CTI-metode i en del kommuner</a:t>
            </a:r>
          </a:p>
          <a:p>
            <a:r>
              <a:rPr lang="da-DK" dirty="0"/>
              <a:t>Det kan skabe dårlige erfaringer og resultere i en udsættelse, når borgere med så høj kompleksitet i udsatheden at de er målgruppe for et botilbud anvises til en bolig</a:t>
            </a:r>
          </a:p>
          <a:p>
            <a:pPr marL="0" indent="0">
              <a:buNone/>
            </a:pPr>
            <a:r>
              <a:rPr lang="da-DK" dirty="0"/>
              <a:t> </a:t>
            </a:r>
          </a:p>
        </p:txBody>
      </p:sp>
      <p:sp>
        <p:nvSpPr>
          <p:cNvPr id="3" name="Titel 2">
            <a:extLst>
              <a:ext uri="{FF2B5EF4-FFF2-40B4-BE49-F238E27FC236}">
                <a16:creationId xmlns:a16="http://schemas.microsoft.com/office/drawing/2014/main" id="{94272ABD-F5EE-42A0-2598-366D33197C0D}"/>
              </a:ext>
            </a:extLst>
          </p:cNvPr>
          <p:cNvSpPr>
            <a:spLocks noGrp="1"/>
          </p:cNvSpPr>
          <p:nvPr>
            <p:ph type="title"/>
          </p:nvPr>
        </p:nvSpPr>
        <p:spPr/>
        <p:txBody>
          <a:bodyPr/>
          <a:lstStyle/>
          <a:p>
            <a:r>
              <a:rPr lang="da-DK" dirty="0"/>
              <a:t>Housing First og den sociale støtte</a:t>
            </a:r>
          </a:p>
        </p:txBody>
      </p:sp>
    </p:spTree>
    <p:extLst>
      <p:ext uri="{BB962C8B-B14F-4D97-AF65-F5344CB8AC3E}">
        <p14:creationId xmlns:p14="http://schemas.microsoft.com/office/powerpoint/2010/main" val="17903736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DBBB888D-2440-39B3-5A01-67D67D4DEA3F}"/>
              </a:ext>
            </a:extLst>
          </p:cNvPr>
          <p:cNvSpPr>
            <a:spLocks noGrp="1"/>
          </p:cNvSpPr>
          <p:nvPr>
            <p:ph type="title"/>
          </p:nvPr>
        </p:nvSpPr>
        <p:spPr/>
        <p:txBody>
          <a:bodyPr/>
          <a:lstStyle/>
          <a:p>
            <a:r>
              <a:rPr lang="da-DK" dirty="0"/>
              <a:t>Rammeaftaler bygger på samarbejde – og styrker det</a:t>
            </a:r>
          </a:p>
        </p:txBody>
      </p:sp>
      <p:sp>
        <p:nvSpPr>
          <p:cNvPr id="4" name="Pladsholder til tekst 3">
            <a:extLst>
              <a:ext uri="{FF2B5EF4-FFF2-40B4-BE49-F238E27FC236}">
                <a16:creationId xmlns:a16="http://schemas.microsoft.com/office/drawing/2014/main" id="{F6B9E48E-2147-E1A9-A823-2C706CD68CB9}"/>
              </a:ext>
            </a:extLst>
          </p:cNvPr>
          <p:cNvSpPr>
            <a:spLocks noGrp="1"/>
          </p:cNvSpPr>
          <p:nvPr>
            <p:ph type="body" sz="quarter" idx="12"/>
          </p:nvPr>
        </p:nvSpPr>
        <p:spPr/>
        <p:txBody>
          <a:bodyPr/>
          <a:lstStyle/>
          <a:p>
            <a:endParaRPr lang="da-DK"/>
          </a:p>
        </p:txBody>
      </p:sp>
      <p:sp>
        <p:nvSpPr>
          <p:cNvPr id="5" name="Kort 1 Vejen til en aftale"/>
          <p:cNvSpPr/>
          <p:nvPr/>
        </p:nvSpPr>
        <p:spPr>
          <a:xfrm>
            <a:off x="716400" y="1565247"/>
            <a:ext cx="3394787" cy="4071624"/>
          </a:xfrm>
          <a:prstGeom prst="roundRect">
            <a:avLst>
              <a:gd name="adj" fmla="val 4000"/>
            </a:avLst>
          </a:prstGeom>
          <a:solidFill>
            <a:srgbClr val="F6E3E5"/>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82880" rIns="182880" bIns="137160" rtlCol="0" anchor="t"/>
          <a:lstStyle/>
          <a:p>
            <a:pPr algn="l">
              <a:spcAft>
                <a:spcPts val="1000"/>
              </a:spcAft>
            </a:pPr>
            <a:r>
              <a:rPr sz="1800" b="1" dirty="0" err="1">
                <a:solidFill>
                  <a:srgbClr val="BF1D30"/>
                </a:solidFill>
              </a:rPr>
              <a:t>Vejen</a:t>
            </a:r>
            <a:r>
              <a:rPr sz="1800" b="1" dirty="0">
                <a:solidFill>
                  <a:srgbClr val="BF1D30"/>
                </a:solidFill>
              </a:rPr>
              <a:t> </a:t>
            </a:r>
            <a:r>
              <a:rPr sz="1800" b="1" dirty="0" err="1">
                <a:solidFill>
                  <a:srgbClr val="BF1D30"/>
                </a:solidFill>
              </a:rPr>
              <a:t>til</a:t>
            </a:r>
            <a:r>
              <a:rPr sz="1800" b="1" dirty="0">
                <a:solidFill>
                  <a:srgbClr val="BF1D30"/>
                </a:solidFill>
              </a:rPr>
              <a:t> </a:t>
            </a:r>
            <a:r>
              <a:rPr sz="1800" b="1" dirty="0" err="1">
                <a:solidFill>
                  <a:srgbClr val="BF1D30"/>
                </a:solidFill>
              </a:rPr>
              <a:t>en</a:t>
            </a:r>
            <a:r>
              <a:rPr sz="1800" b="1" dirty="0">
                <a:solidFill>
                  <a:srgbClr val="BF1D30"/>
                </a:solidFill>
              </a:rPr>
              <a:t> </a:t>
            </a:r>
            <a:r>
              <a:rPr sz="1800" b="1" dirty="0" err="1">
                <a:solidFill>
                  <a:srgbClr val="BF1D30"/>
                </a:solidFill>
              </a:rPr>
              <a:t>aftale</a:t>
            </a:r>
            <a:endParaRPr sz="1800" b="1" dirty="0">
              <a:solidFill>
                <a:srgbClr val="BF1D30"/>
              </a:solidFill>
            </a:endParaRPr>
          </a:p>
          <a:p>
            <a:pPr marL="228600" indent="-228600">
              <a:spcAft>
                <a:spcPts val="800"/>
              </a:spcAft>
              <a:buClr>
                <a:srgbClr val="BF1D30"/>
              </a:buClr>
              <a:buFontTx/>
              <a:buChar char="&gt;"/>
            </a:pPr>
            <a:r>
              <a:rPr sz="1600" dirty="0" err="1">
                <a:solidFill>
                  <a:srgbClr val="000000"/>
                </a:solidFill>
              </a:rPr>
              <a:t>Ofte</a:t>
            </a:r>
            <a:r>
              <a:rPr sz="1600" dirty="0">
                <a:solidFill>
                  <a:srgbClr val="000000"/>
                </a:solidFill>
              </a:rPr>
              <a:t> </a:t>
            </a:r>
            <a:r>
              <a:rPr sz="1600" dirty="0" err="1">
                <a:solidFill>
                  <a:srgbClr val="000000"/>
                </a:solidFill>
              </a:rPr>
              <a:t>en</a:t>
            </a:r>
            <a:r>
              <a:rPr sz="1600" dirty="0">
                <a:solidFill>
                  <a:srgbClr val="000000"/>
                </a:solidFill>
              </a:rPr>
              <a:t> lang</a:t>
            </a:r>
            <a:r>
              <a:rPr lang="da-DK" sz="1600" dirty="0">
                <a:solidFill>
                  <a:srgbClr val="000000"/>
                </a:solidFill>
              </a:rPr>
              <a:t>varig</a:t>
            </a:r>
            <a:r>
              <a:rPr sz="1600" dirty="0">
                <a:solidFill>
                  <a:srgbClr val="000000"/>
                </a:solidFill>
              </a:rPr>
              <a:t> </a:t>
            </a:r>
            <a:r>
              <a:rPr sz="1600" dirty="0" err="1">
                <a:solidFill>
                  <a:srgbClr val="000000"/>
                </a:solidFill>
              </a:rPr>
              <a:t>proces</a:t>
            </a:r>
            <a:endParaRPr sz="1600" dirty="0">
              <a:solidFill>
                <a:srgbClr val="000000"/>
              </a:solidFill>
            </a:endParaRPr>
          </a:p>
          <a:p>
            <a:pPr marL="228600" indent="-228600">
              <a:spcAft>
                <a:spcPts val="800"/>
              </a:spcAft>
              <a:buClr>
                <a:srgbClr val="BF1D30"/>
              </a:buClr>
              <a:buFontTx/>
              <a:buChar char="&gt;"/>
            </a:pPr>
            <a:r>
              <a:rPr lang="da-DK" sz="1600" dirty="0">
                <a:solidFill>
                  <a:srgbClr val="000000"/>
                </a:solidFill>
              </a:rPr>
              <a:t>Kræver </a:t>
            </a:r>
            <a:r>
              <a:rPr sz="1600" dirty="0" err="1">
                <a:solidFill>
                  <a:srgbClr val="000000"/>
                </a:solidFill>
              </a:rPr>
              <a:t>fælles</a:t>
            </a:r>
            <a:r>
              <a:rPr sz="1600" dirty="0">
                <a:solidFill>
                  <a:srgbClr val="000000"/>
                </a:solidFill>
              </a:rPr>
              <a:t> </a:t>
            </a:r>
            <a:r>
              <a:rPr sz="1600" dirty="0" err="1">
                <a:solidFill>
                  <a:srgbClr val="000000"/>
                </a:solidFill>
              </a:rPr>
              <a:t>forståelse</a:t>
            </a:r>
            <a:r>
              <a:rPr sz="1600" dirty="0">
                <a:solidFill>
                  <a:srgbClr val="000000"/>
                </a:solidFill>
              </a:rPr>
              <a:t> </a:t>
            </a:r>
            <a:r>
              <a:rPr sz="1600" dirty="0" err="1">
                <a:solidFill>
                  <a:srgbClr val="000000"/>
                </a:solidFill>
              </a:rPr>
              <a:t>af</a:t>
            </a:r>
            <a:r>
              <a:rPr sz="1600" dirty="0">
                <a:solidFill>
                  <a:srgbClr val="000000"/>
                </a:solidFill>
              </a:rPr>
              <a:t>, </a:t>
            </a:r>
            <a:r>
              <a:rPr sz="1600" dirty="0" err="1">
                <a:solidFill>
                  <a:srgbClr val="000000"/>
                </a:solidFill>
              </a:rPr>
              <a:t>hvilket</a:t>
            </a:r>
            <a:r>
              <a:rPr sz="1600" dirty="0">
                <a:solidFill>
                  <a:srgbClr val="000000"/>
                </a:solidFill>
              </a:rPr>
              <a:t> problem </a:t>
            </a:r>
            <a:r>
              <a:rPr sz="1600" dirty="0" err="1">
                <a:solidFill>
                  <a:srgbClr val="000000"/>
                </a:solidFill>
              </a:rPr>
              <a:t>aftalen</a:t>
            </a:r>
            <a:r>
              <a:rPr sz="1600" dirty="0">
                <a:solidFill>
                  <a:srgbClr val="000000"/>
                </a:solidFill>
              </a:rPr>
              <a:t> </a:t>
            </a:r>
            <a:r>
              <a:rPr sz="1600" dirty="0" err="1">
                <a:solidFill>
                  <a:srgbClr val="000000"/>
                </a:solidFill>
              </a:rPr>
              <a:t>skal</a:t>
            </a:r>
            <a:r>
              <a:rPr sz="1600" dirty="0">
                <a:solidFill>
                  <a:srgbClr val="000000"/>
                </a:solidFill>
              </a:rPr>
              <a:t> </a:t>
            </a:r>
            <a:r>
              <a:rPr sz="1600" dirty="0" err="1">
                <a:solidFill>
                  <a:srgbClr val="000000"/>
                </a:solidFill>
              </a:rPr>
              <a:t>løse</a:t>
            </a:r>
            <a:endParaRPr sz="1600" dirty="0">
              <a:solidFill>
                <a:srgbClr val="000000"/>
              </a:solidFill>
            </a:endParaRPr>
          </a:p>
          <a:p>
            <a:pPr marL="228600" indent="-228600">
              <a:spcAft>
                <a:spcPts val="800"/>
              </a:spcAft>
              <a:buClr>
                <a:srgbClr val="BF1D30"/>
              </a:buClr>
              <a:buFontTx/>
              <a:buChar char="&gt;"/>
            </a:pPr>
            <a:r>
              <a:rPr sz="1600" dirty="0" err="1">
                <a:solidFill>
                  <a:srgbClr val="000000"/>
                </a:solidFill>
              </a:rPr>
              <a:t>Politisk</a:t>
            </a:r>
            <a:r>
              <a:rPr sz="1600" dirty="0">
                <a:solidFill>
                  <a:srgbClr val="000000"/>
                </a:solidFill>
              </a:rPr>
              <a:t> </a:t>
            </a:r>
            <a:r>
              <a:rPr sz="1600" dirty="0" err="1">
                <a:solidFill>
                  <a:srgbClr val="000000"/>
                </a:solidFill>
              </a:rPr>
              <a:t>ejerskab</a:t>
            </a:r>
            <a:r>
              <a:rPr sz="1600" dirty="0">
                <a:solidFill>
                  <a:srgbClr val="000000"/>
                </a:solidFill>
              </a:rPr>
              <a:t> og </a:t>
            </a:r>
            <a:r>
              <a:rPr sz="1600" dirty="0" err="1">
                <a:solidFill>
                  <a:srgbClr val="000000"/>
                </a:solidFill>
              </a:rPr>
              <a:t>ledelsesforankring</a:t>
            </a:r>
            <a:r>
              <a:rPr sz="1600" dirty="0">
                <a:solidFill>
                  <a:srgbClr val="000000"/>
                </a:solidFill>
              </a:rPr>
              <a:t> </a:t>
            </a:r>
            <a:r>
              <a:rPr sz="1600" dirty="0" err="1">
                <a:solidFill>
                  <a:srgbClr val="000000"/>
                </a:solidFill>
              </a:rPr>
              <a:t>en</a:t>
            </a:r>
            <a:r>
              <a:rPr sz="1600" dirty="0">
                <a:solidFill>
                  <a:srgbClr val="000000"/>
                </a:solidFill>
              </a:rPr>
              <a:t> </a:t>
            </a:r>
            <a:r>
              <a:rPr sz="1600" dirty="0" err="1">
                <a:solidFill>
                  <a:srgbClr val="000000"/>
                </a:solidFill>
              </a:rPr>
              <a:t>forskel</a:t>
            </a:r>
            <a:endParaRPr sz="1600" dirty="0">
              <a:solidFill>
                <a:srgbClr val="000000"/>
              </a:solidFill>
            </a:endParaRPr>
          </a:p>
          <a:p>
            <a:pPr marL="228600" indent="-228600">
              <a:spcAft>
                <a:spcPts val="800"/>
              </a:spcAft>
              <a:buClr>
                <a:srgbClr val="BF1D30"/>
              </a:buClr>
              <a:buFontTx/>
              <a:buChar char="&gt;"/>
            </a:pPr>
            <a:r>
              <a:rPr sz="1600" dirty="0" err="1">
                <a:solidFill>
                  <a:srgbClr val="000000"/>
                </a:solidFill>
              </a:rPr>
              <a:t>Tidlig</a:t>
            </a:r>
            <a:r>
              <a:rPr sz="1600" dirty="0">
                <a:solidFill>
                  <a:srgbClr val="000000"/>
                </a:solidFill>
              </a:rPr>
              <a:t> </a:t>
            </a:r>
            <a:r>
              <a:rPr sz="1600" dirty="0" err="1">
                <a:solidFill>
                  <a:srgbClr val="000000"/>
                </a:solidFill>
              </a:rPr>
              <a:t>inddragelse</a:t>
            </a:r>
            <a:r>
              <a:rPr sz="1600" dirty="0">
                <a:solidFill>
                  <a:srgbClr val="000000"/>
                </a:solidFill>
              </a:rPr>
              <a:t> </a:t>
            </a:r>
            <a:r>
              <a:rPr sz="1600" dirty="0" err="1">
                <a:solidFill>
                  <a:srgbClr val="000000"/>
                </a:solidFill>
              </a:rPr>
              <a:t>af</a:t>
            </a:r>
            <a:r>
              <a:rPr sz="1600" dirty="0">
                <a:solidFill>
                  <a:srgbClr val="000000"/>
                </a:solidFill>
              </a:rPr>
              <a:t> </a:t>
            </a:r>
            <a:r>
              <a:rPr sz="1600" dirty="0" err="1">
                <a:solidFill>
                  <a:srgbClr val="000000"/>
                </a:solidFill>
              </a:rPr>
              <a:t>beboerdemokratiet</a:t>
            </a:r>
            <a:r>
              <a:rPr sz="1600" dirty="0">
                <a:solidFill>
                  <a:srgbClr val="000000"/>
                </a:solidFill>
              </a:rPr>
              <a:t> giver </a:t>
            </a:r>
            <a:r>
              <a:rPr sz="1600" dirty="0" err="1">
                <a:solidFill>
                  <a:srgbClr val="000000"/>
                </a:solidFill>
              </a:rPr>
              <a:t>legitimitet</a:t>
            </a:r>
            <a:endParaRPr sz="1600" dirty="0">
              <a:solidFill>
                <a:srgbClr val="000000"/>
              </a:solidFill>
            </a:endParaRPr>
          </a:p>
        </p:txBody>
      </p:sp>
      <p:sp>
        <p:nvSpPr>
          <p:cNvPr id="6" name="Kort 2 Samarbejdet i driften"/>
          <p:cNvSpPr/>
          <p:nvPr/>
        </p:nvSpPr>
        <p:spPr>
          <a:xfrm>
            <a:off x="4385507" y="1565247"/>
            <a:ext cx="3394787" cy="4071624"/>
          </a:xfrm>
          <a:prstGeom prst="roundRect">
            <a:avLst>
              <a:gd name="adj" fmla="val 4000"/>
            </a:avLst>
          </a:prstGeom>
          <a:solidFill>
            <a:srgbClr val="F6E3E5"/>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82880" rIns="182880" bIns="137160" rtlCol="0" anchor="t"/>
          <a:lstStyle/>
          <a:p>
            <a:pPr algn="l">
              <a:spcAft>
                <a:spcPts val="1000"/>
              </a:spcAft>
            </a:pPr>
            <a:r>
              <a:rPr sz="1800" b="1" dirty="0" err="1">
                <a:solidFill>
                  <a:srgbClr val="BF1D30"/>
                </a:solidFill>
              </a:rPr>
              <a:t>Samarbejdet</a:t>
            </a:r>
            <a:r>
              <a:rPr sz="1800" b="1" dirty="0">
                <a:solidFill>
                  <a:srgbClr val="BF1D30"/>
                </a:solidFill>
              </a:rPr>
              <a:t> </a:t>
            </a:r>
            <a:r>
              <a:rPr sz="1800" b="1" dirty="0" err="1">
                <a:solidFill>
                  <a:srgbClr val="BF1D30"/>
                </a:solidFill>
              </a:rPr>
              <a:t>i</a:t>
            </a:r>
            <a:r>
              <a:rPr sz="1800" b="1" dirty="0">
                <a:solidFill>
                  <a:srgbClr val="BF1D30"/>
                </a:solidFill>
              </a:rPr>
              <a:t> drift</a:t>
            </a:r>
            <a:r>
              <a:rPr lang="da-DK" sz="1800" b="1" dirty="0" err="1">
                <a:solidFill>
                  <a:srgbClr val="BF1D30"/>
                </a:solidFill>
              </a:rPr>
              <a:t>sfasen</a:t>
            </a:r>
            <a:endParaRPr sz="1800" b="1" dirty="0">
              <a:solidFill>
                <a:srgbClr val="BF1D30"/>
              </a:solidFill>
            </a:endParaRPr>
          </a:p>
          <a:p>
            <a:pPr marL="228600" indent="-228600">
              <a:spcAft>
                <a:spcPts val="800"/>
              </a:spcAft>
              <a:buClr>
                <a:srgbClr val="BF1D30"/>
              </a:buClr>
              <a:buFontTx/>
              <a:buChar char="&gt;"/>
            </a:pPr>
            <a:r>
              <a:rPr sz="1600" dirty="0" err="1">
                <a:solidFill>
                  <a:srgbClr val="000000"/>
                </a:solidFill>
              </a:rPr>
              <a:t>Faste</a:t>
            </a:r>
            <a:r>
              <a:rPr sz="1600" dirty="0">
                <a:solidFill>
                  <a:srgbClr val="000000"/>
                </a:solidFill>
              </a:rPr>
              <a:t> </a:t>
            </a:r>
            <a:r>
              <a:rPr sz="1600" dirty="0" err="1">
                <a:solidFill>
                  <a:srgbClr val="000000"/>
                </a:solidFill>
              </a:rPr>
              <a:t>møder</a:t>
            </a:r>
            <a:r>
              <a:rPr sz="1600" dirty="0">
                <a:solidFill>
                  <a:srgbClr val="000000"/>
                </a:solidFill>
              </a:rPr>
              <a:t>, </a:t>
            </a:r>
            <a:r>
              <a:rPr sz="1600" dirty="0" err="1">
                <a:solidFill>
                  <a:srgbClr val="000000"/>
                </a:solidFill>
              </a:rPr>
              <a:t>fx</a:t>
            </a:r>
            <a:r>
              <a:rPr sz="1600" dirty="0">
                <a:solidFill>
                  <a:srgbClr val="000000"/>
                </a:solidFill>
              </a:rPr>
              <a:t> </a:t>
            </a:r>
            <a:r>
              <a:rPr sz="1600" dirty="0" err="1">
                <a:solidFill>
                  <a:srgbClr val="000000"/>
                </a:solidFill>
              </a:rPr>
              <a:t>månedlige</a:t>
            </a:r>
            <a:r>
              <a:rPr sz="1600" dirty="0">
                <a:solidFill>
                  <a:srgbClr val="000000"/>
                </a:solidFill>
              </a:rPr>
              <a:t> </a:t>
            </a:r>
            <a:r>
              <a:rPr sz="1600" dirty="0" err="1">
                <a:solidFill>
                  <a:srgbClr val="000000"/>
                </a:solidFill>
              </a:rPr>
              <a:t>boligformidlingsmøder</a:t>
            </a:r>
            <a:r>
              <a:rPr sz="1600" dirty="0">
                <a:solidFill>
                  <a:srgbClr val="000000"/>
                </a:solidFill>
              </a:rPr>
              <a:t>, </a:t>
            </a:r>
            <a:r>
              <a:rPr sz="1600" dirty="0" err="1">
                <a:solidFill>
                  <a:srgbClr val="000000"/>
                </a:solidFill>
              </a:rPr>
              <a:t>skaber</a:t>
            </a:r>
            <a:r>
              <a:rPr sz="1600" dirty="0">
                <a:solidFill>
                  <a:srgbClr val="000000"/>
                </a:solidFill>
              </a:rPr>
              <a:t> </a:t>
            </a:r>
            <a:r>
              <a:rPr sz="1600" dirty="0" err="1">
                <a:solidFill>
                  <a:srgbClr val="000000"/>
                </a:solidFill>
              </a:rPr>
              <a:t>kendskab</a:t>
            </a:r>
            <a:r>
              <a:rPr sz="1600" dirty="0">
                <a:solidFill>
                  <a:srgbClr val="000000"/>
                </a:solidFill>
              </a:rPr>
              <a:t>, </a:t>
            </a:r>
            <a:r>
              <a:rPr sz="1600" dirty="0" err="1">
                <a:solidFill>
                  <a:srgbClr val="000000"/>
                </a:solidFill>
              </a:rPr>
              <a:t>tillid</a:t>
            </a:r>
            <a:r>
              <a:rPr sz="1600" dirty="0">
                <a:solidFill>
                  <a:srgbClr val="000000"/>
                </a:solidFill>
              </a:rPr>
              <a:t> og "et </a:t>
            </a:r>
            <a:r>
              <a:rPr sz="1600" dirty="0" err="1">
                <a:solidFill>
                  <a:srgbClr val="000000"/>
                </a:solidFill>
              </a:rPr>
              <a:t>fortroligt</a:t>
            </a:r>
            <a:r>
              <a:rPr sz="1600" dirty="0">
                <a:solidFill>
                  <a:srgbClr val="000000"/>
                </a:solidFill>
              </a:rPr>
              <a:t> rum"</a:t>
            </a:r>
          </a:p>
          <a:p>
            <a:pPr marL="228600" indent="-228600">
              <a:spcAft>
                <a:spcPts val="800"/>
              </a:spcAft>
              <a:buClr>
                <a:srgbClr val="BF1D30"/>
              </a:buClr>
              <a:buFontTx/>
              <a:buChar char="&gt;"/>
            </a:pPr>
            <a:r>
              <a:rPr lang="da-DK" sz="1600" dirty="0">
                <a:solidFill>
                  <a:srgbClr val="000000"/>
                </a:solidFill>
              </a:rPr>
              <a:t>Nye tværgående arbejds-</a:t>
            </a:r>
            <a:r>
              <a:rPr sz="1600" dirty="0" err="1">
                <a:solidFill>
                  <a:srgbClr val="000000"/>
                </a:solidFill>
              </a:rPr>
              <a:t>grupper</a:t>
            </a:r>
            <a:r>
              <a:rPr lang="da-DK" sz="1600" dirty="0">
                <a:solidFill>
                  <a:srgbClr val="000000"/>
                </a:solidFill>
              </a:rPr>
              <a:t> opstår ud af anvisningssamarbejdet</a:t>
            </a:r>
          </a:p>
          <a:p>
            <a:pPr marL="228600" indent="-228600">
              <a:spcAft>
                <a:spcPts val="800"/>
              </a:spcAft>
              <a:buClr>
                <a:srgbClr val="BF1D30"/>
              </a:buClr>
              <a:buFontTx/>
              <a:buChar char="&gt;"/>
            </a:pPr>
            <a:r>
              <a:rPr lang="da-DK" sz="1600" dirty="0">
                <a:solidFill>
                  <a:srgbClr val="000000"/>
                </a:solidFill>
              </a:rPr>
              <a:t>Eksempler på særaftaler fx </a:t>
            </a:r>
            <a:r>
              <a:rPr sz="1600" dirty="0" err="1">
                <a:solidFill>
                  <a:srgbClr val="000000"/>
                </a:solidFill>
              </a:rPr>
              <a:t>ved</a:t>
            </a:r>
            <a:r>
              <a:rPr sz="1600" dirty="0">
                <a:solidFill>
                  <a:srgbClr val="000000"/>
                </a:solidFill>
              </a:rPr>
              <a:t> </a:t>
            </a:r>
            <a:r>
              <a:rPr sz="1600" dirty="0" err="1">
                <a:solidFill>
                  <a:srgbClr val="000000"/>
                </a:solidFill>
              </a:rPr>
              <a:t>anvisning</a:t>
            </a:r>
            <a:r>
              <a:rPr sz="1600" dirty="0">
                <a:solidFill>
                  <a:srgbClr val="000000"/>
                </a:solidFill>
              </a:rPr>
              <a:t> </a:t>
            </a:r>
            <a:r>
              <a:rPr lang="da-DK" sz="1600" dirty="0">
                <a:solidFill>
                  <a:srgbClr val="000000"/>
                </a:solidFill>
              </a:rPr>
              <a:t>af borgere </a:t>
            </a:r>
            <a:r>
              <a:rPr sz="1600" dirty="0" err="1">
                <a:solidFill>
                  <a:srgbClr val="000000"/>
                </a:solidFill>
              </a:rPr>
              <a:t>fra</a:t>
            </a:r>
            <a:r>
              <a:rPr sz="1600" dirty="0">
                <a:solidFill>
                  <a:srgbClr val="000000"/>
                </a:solidFill>
              </a:rPr>
              <a:t> </a:t>
            </a:r>
            <a:r>
              <a:rPr sz="1600" dirty="0" err="1">
                <a:solidFill>
                  <a:srgbClr val="000000"/>
                </a:solidFill>
              </a:rPr>
              <a:t>forsorgshjem</a:t>
            </a:r>
            <a:endParaRPr lang="da-DK" sz="1600" dirty="0">
              <a:solidFill>
                <a:srgbClr val="000000"/>
              </a:solidFill>
            </a:endParaRPr>
          </a:p>
          <a:p>
            <a:pPr marL="228600" indent="-228600">
              <a:spcAft>
                <a:spcPts val="800"/>
              </a:spcAft>
              <a:buClr>
                <a:srgbClr val="BF1D30"/>
              </a:buClr>
              <a:buFontTx/>
              <a:buChar char="&gt;"/>
            </a:pPr>
            <a:r>
              <a:rPr lang="da-DK" sz="1600" dirty="0">
                <a:solidFill>
                  <a:srgbClr val="000000"/>
                </a:solidFill>
              </a:rPr>
              <a:t>Styrket samarbejde omkring bekymringshenvendelser</a:t>
            </a:r>
            <a:endParaRPr sz="1400" dirty="0">
              <a:solidFill>
                <a:srgbClr val="000000"/>
              </a:solidFill>
            </a:endParaRPr>
          </a:p>
        </p:txBody>
      </p:sp>
      <p:sp>
        <p:nvSpPr>
          <p:cNvPr id="7" name="Kort 3 Internt i kommunen"/>
          <p:cNvSpPr/>
          <p:nvPr/>
        </p:nvSpPr>
        <p:spPr>
          <a:xfrm>
            <a:off x="8054614" y="1565246"/>
            <a:ext cx="3394787" cy="4071623"/>
          </a:xfrm>
          <a:prstGeom prst="roundRect">
            <a:avLst>
              <a:gd name="adj" fmla="val 4000"/>
            </a:avLst>
          </a:prstGeom>
          <a:solidFill>
            <a:srgbClr val="F6E3E5"/>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82880" rIns="182880" bIns="137160" rtlCol="0" anchor="t"/>
          <a:lstStyle/>
          <a:p>
            <a:pPr algn="l">
              <a:spcAft>
                <a:spcPts val="1000"/>
              </a:spcAft>
            </a:pPr>
            <a:r>
              <a:rPr sz="1800" b="1" dirty="0" err="1">
                <a:solidFill>
                  <a:srgbClr val="BF1D30"/>
                </a:solidFill>
              </a:rPr>
              <a:t>Internt</a:t>
            </a:r>
            <a:r>
              <a:rPr sz="1800" b="1" dirty="0">
                <a:solidFill>
                  <a:srgbClr val="BF1D30"/>
                </a:solidFill>
              </a:rPr>
              <a:t> </a:t>
            </a:r>
            <a:r>
              <a:rPr sz="1800" b="1" dirty="0" err="1">
                <a:solidFill>
                  <a:srgbClr val="BF1D30"/>
                </a:solidFill>
              </a:rPr>
              <a:t>i</a:t>
            </a:r>
            <a:r>
              <a:rPr sz="1800" b="1" dirty="0">
                <a:solidFill>
                  <a:srgbClr val="BF1D30"/>
                </a:solidFill>
              </a:rPr>
              <a:t> </a:t>
            </a:r>
            <a:r>
              <a:rPr sz="1800" b="1" dirty="0" err="1">
                <a:solidFill>
                  <a:srgbClr val="BF1D30"/>
                </a:solidFill>
              </a:rPr>
              <a:t>kommunen</a:t>
            </a:r>
            <a:endParaRPr sz="1800" b="1" dirty="0">
              <a:solidFill>
                <a:srgbClr val="BF1D30"/>
              </a:solidFill>
            </a:endParaRPr>
          </a:p>
          <a:p>
            <a:pPr marL="228600" indent="-228600">
              <a:spcAft>
                <a:spcPts val="800"/>
              </a:spcAft>
              <a:buClr>
                <a:srgbClr val="BF1D30"/>
              </a:buClr>
              <a:buFontTx/>
              <a:buChar char="&gt;"/>
            </a:pPr>
            <a:r>
              <a:rPr sz="1600" dirty="0" err="1">
                <a:solidFill>
                  <a:srgbClr val="000000"/>
                </a:solidFill>
              </a:rPr>
              <a:t>Koordinering</a:t>
            </a:r>
            <a:r>
              <a:rPr sz="1600" dirty="0">
                <a:solidFill>
                  <a:srgbClr val="000000"/>
                </a:solidFill>
              </a:rPr>
              <a:t> </a:t>
            </a:r>
            <a:r>
              <a:rPr sz="1600" dirty="0" err="1">
                <a:solidFill>
                  <a:srgbClr val="000000"/>
                </a:solidFill>
              </a:rPr>
              <a:t>mellem</a:t>
            </a:r>
            <a:r>
              <a:rPr sz="1600" dirty="0">
                <a:solidFill>
                  <a:srgbClr val="000000"/>
                </a:solidFill>
              </a:rPr>
              <a:t> social-, </a:t>
            </a:r>
            <a:r>
              <a:rPr sz="1600" dirty="0" err="1">
                <a:solidFill>
                  <a:srgbClr val="000000"/>
                </a:solidFill>
              </a:rPr>
              <a:t>ydelses</a:t>
            </a:r>
            <a:r>
              <a:rPr sz="1600" dirty="0">
                <a:solidFill>
                  <a:srgbClr val="000000"/>
                </a:solidFill>
              </a:rPr>
              <a:t>- og </a:t>
            </a:r>
            <a:r>
              <a:rPr sz="1600" dirty="0" err="1">
                <a:solidFill>
                  <a:srgbClr val="000000"/>
                </a:solidFill>
              </a:rPr>
              <a:t>anvisningsområdet</a:t>
            </a:r>
            <a:endParaRPr sz="1600" dirty="0">
              <a:solidFill>
                <a:srgbClr val="000000"/>
              </a:solidFill>
            </a:endParaRPr>
          </a:p>
          <a:p>
            <a:pPr marL="228600" indent="-228600">
              <a:spcAft>
                <a:spcPts val="800"/>
              </a:spcAft>
              <a:buClr>
                <a:srgbClr val="BF1D30"/>
              </a:buClr>
              <a:buFontTx/>
              <a:buChar char="&gt;"/>
            </a:pPr>
            <a:r>
              <a:rPr sz="1600" dirty="0" err="1">
                <a:solidFill>
                  <a:srgbClr val="000000"/>
                </a:solidFill>
              </a:rPr>
              <a:t>Fx</a:t>
            </a:r>
            <a:r>
              <a:rPr sz="1600" dirty="0">
                <a:solidFill>
                  <a:srgbClr val="000000"/>
                </a:solidFill>
              </a:rPr>
              <a:t> </a:t>
            </a:r>
            <a:r>
              <a:rPr lang="da-DK" sz="1600" dirty="0">
                <a:solidFill>
                  <a:srgbClr val="000000"/>
                </a:solidFill>
              </a:rPr>
              <a:t>hurtig afklaring </a:t>
            </a:r>
            <a:r>
              <a:rPr sz="1600" dirty="0">
                <a:solidFill>
                  <a:srgbClr val="000000"/>
                </a:solidFill>
              </a:rPr>
              <a:t>om </a:t>
            </a:r>
            <a:r>
              <a:rPr sz="1600" dirty="0" err="1">
                <a:solidFill>
                  <a:srgbClr val="000000"/>
                </a:solidFill>
              </a:rPr>
              <a:t>betalingsevne</a:t>
            </a:r>
            <a:r>
              <a:rPr lang="da-DK" sz="1600" dirty="0">
                <a:solidFill>
                  <a:srgbClr val="000000"/>
                </a:solidFill>
              </a:rPr>
              <a:t> og</a:t>
            </a:r>
            <a:r>
              <a:rPr sz="1600" dirty="0">
                <a:solidFill>
                  <a:srgbClr val="000000"/>
                </a:solidFill>
              </a:rPr>
              <a:t> </a:t>
            </a:r>
            <a:r>
              <a:rPr sz="1600" dirty="0" err="1">
                <a:solidFill>
                  <a:srgbClr val="000000"/>
                </a:solidFill>
              </a:rPr>
              <a:t>indskudslån</a:t>
            </a:r>
            <a:r>
              <a:rPr sz="1600" dirty="0">
                <a:solidFill>
                  <a:srgbClr val="000000"/>
                </a:solidFill>
              </a:rPr>
              <a:t> </a:t>
            </a:r>
          </a:p>
          <a:p>
            <a:pPr marL="228600" indent="-228600">
              <a:spcAft>
                <a:spcPts val="800"/>
              </a:spcAft>
              <a:buClr>
                <a:srgbClr val="BF1D30"/>
              </a:buClr>
              <a:buFontTx/>
              <a:buChar char="&gt;"/>
            </a:pPr>
            <a:r>
              <a:rPr sz="1600" dirty="0" err="1">
                <a:solidFill>
                  <a:srgbClr val="000000"/>
                </a:solidFill>
              </a:rPr>
              <a:t>Systematisk</a:t>
            </a:r>
            <a:r>
              <a:rPr sz="1600" dirty="0">
                <a:solidFill>
                  <a:srgbClr val="000000"/>
                </a:solidFill>
              </a:rPr>
              <a:t> </a:t>
            </a:r>
            <a:r>
              <a:rPr lang="da-DK" sz="1600" dirty="0">
                <a:solidFill>
                  <a:srgbClr val="000000"/>
                </a:solidFill>
              </a:rPr>
              <a:t>håndtering</a:t>
            </a:r>
            <a:r>
              <a:rPr sz="1600" dirty="0">
                <a:solidFill>
                  <a:srgbClr val="000000"/>
                </a:solidFill>
              </a:rPr>
              <a:t> </a:t>
            </a:r>
            <a:r>
              <a:rPr lang="da-DK" sz="1600" dirty="0">
                <a:solidFill>
                  <a:srgbClr val="000000"/>
                </a:solidFill>
              </a:rPr>
              <a:t>på tværs af afdelinger </a:t>
            </a:r>
            <a:r>
              <a:rPr sz="1600" dirty="0" err="1">
                <a:solidFill>
                  <a:srgbClr val="000000"/>
                </a:solidFill>
              </a:rPr>
              <a:t>af</a:t>
            </a:r>
            <a:r>
              <a:rPr sz="1600" dirty="0">
                <a:solidFill>
                  <a:srgbClr val="000000"/>
                </a:solidFill>
              </a:rPr>
              <a:t> </a:t>
            </a:r>
            <a:r>
              <a:rPr sz="1600" dirty="0" err="1">
                <a:solidFill>
                  <a:srgbClr val="000000"/>
                </a:solidFill>
              </a:rPr>
              <a:t>bekymringshenvendelser</a:t>
            </a:r>
            <a:r>
              <a:rPr sz="1600" dirty="0">
                <a:solidFill>
                  <a:srgbClr val="000000"/>
                </a:solidFill>
              </a:rPr>
              <a:t> </a:t>
            </a:r>
            <a:r>
              <a:rPr sz="1600" dirty="0" err="1">
                <a:solidFill>
                  <a:srgbClr val="000000"/>
                </a:solidFill>
              </a:rPr>
              <a:t>fra</a:t>
            </a:r>
            <a:r>
              <a:rPr sz="1600" dirty="0">
                <a:solidFill>
                  <a:srgbClr val="000000"/>
                </a:solidFill>
              </a:rPr>
              <a:t> </a:t>
            </a:r>
            <a:r>
              <a:rPr sz="1600" dirty="0" err="1">
                <a:solidFill>
                  <a:srgbClr val="000000"/>
                </a:solidFill>
              </a:rPr>
              <a:t>boligorganisationerne</a:t>
            </a:r>
            <a:endParaRPr sz="1400" dirty="0">
              <a:solidFill>
                <a:srgbClr val="000000"/>
              </a:solidFill>
            </a:endParaRPr>
          </a:p>
        </p:txBody>
      </p:sp>
    </p:spTree>
    <p:extLst>
      <p:ext uri="{BB962C8B-B14F-4D97-AF65-F5344CB8AC3E}">
        <p14:creationId xmlns:p14="http://schemas.microsoft.com/office/powerpoint/2010/main" val="14453826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9D684945-3B9C-33D7-E88E-1E4D9C844D64}"/>
              </a:ext>
            </a:extLst>
          </p:cNvPr>
          <p:cNvSpPr>
            <a:spLocks noGrp="1"/>
          </p:cNvSpPr>
          <p:nvPr>
            <p:ph type="body" sz="quarter" idx="10"/>
          </p:nvPr>
        </p:nvSpPr>
        <p:spPr>
          <a:xfrm>
            <a:off x="716400" y="1882065"/>
            <a:ext cx="10733003" cy="3967181"/>
          </a:xfrm>
        </p:spPr>
        <p:txBody>
          <a:bodyPr/>
          <a:lstStyle/>
          <a:p>
            <a:r>
              <a:rPr lang="da-DK" sz="2000" dirty="0"/>
              <a:t>Boligsocial anvisning løser ikke alle udfordringerne med at tilvejebringe boliger til borgere i hjemløshed</a:t>
            </a:r>
          </a:p>
          <a:p>
            <a:r>
              <a:rPr lang="da-DK" sz="2000" dirty="0"/>
              <a:t>I de fleste af kommunerne venter mange borgere på en anvist bolig og der er betydelige ventetider</a:t>
            </a:r>
          </a:p>
          <a:p>
            <a:r>
              <a:rPr lang="da-DK" sz="2000" dirty="0"/>
              <a:t>Manglen på betalbare boliger handler ikke kun om huslejeniveauerne i den almene sektor men i høj grad også om de sociale ydelser og særligt  den lave betalingsevne blandt borgere på kontanthjælp</a:t>
            </a:r>
          </a:p>
          <a:p>
            <a:r>
              <a:rPr lang="da-DK" sz="2000" dirty="0"/>
              <a:t>Knapheden på betalbare boliger er i høj </a:t>
            </a:r>
            <a:r>
              <a:rPr lang="da-DK" sz="2000"/>
              <a:t>grad med </a:t>
            </a:r>
            <a:r>
              <a:rPr lang="da-DK" sz="2000" dirty="0"/>
              <a:t>til at forme de interesser blandt både kommuner og boligorganisationer, der spiller ind på hvilken anvisningsmodel, der kan indgås en aftale om </a:t>
            </a:r>
          </a:p>
        </p:txBody>
      </p:sp>
      <p:sp>
        <p:nvSpPr>
          <p:cNvPr id="3" name="Titel 2">
            <a:extLst>
              <a:ext uri="{FF2B5EF4-FFF2-40B4-BE49-F238E27FC236}">
                <a16:creationId xmlns:a16="http://schemas.microsoft.com/office/drawing/2014/main" id="{22D11AC1-E38B-0DE0-942A-90BD18F7C78C}"/>
              </a:ext>
            </a:extLst>
          </p:cNvPr>
          <p:cNvSpPr>
            <a:spLocks noGrp="1"/>
          </p:cNvSpPr>
          <p:nvPr>
            <p:ph type="title"/>
          </p:nvPr>
        </p:nvSpPr>
        <p:spPr/>
        <p:txBody>
          <a:bodyPr/>
          <a:lstStyle/>
          <a:p>
            <a:r>
              <a:rPr lang="da-DK" dirty="0"/>
              <a:t>Manglen på betalbare boliger er en grundlæggende udfordring</a:t>
            </a:r>
          </a:p>
        </p:txBody>
      </p:sp>
    </p:spTree>
    <p:extLst>
      <p:ext uri="{BB962C8B-B14F-4D97-AF65-F5344CB8AC3E}">
        <p14:creationId xmlns:p14="http://schemas.microsoft.com/office/powerpoint/2010/main" val="42171334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1CD49656-2AF9-5054-8F60-86223044E635}"/>
              </a:ext>
            </a:extLst>
          </p:cNvPr>
          <p:cNvSpPr>
            <a:spLocks noGrp="1"/>
          </p:cNvSpPr>
          <p:nvPr>
            <p:ph type="body" sz="quarter" idx="10"/>
          </p:nvPr>
        </p:nvSpPr>
        <p:spPr/>
        <p:txBody>
          <a:bodyPr/>
          <a:lstStyle/>
          <a:p>
            <a:r>
              <a:rPr lang="da-DK" sz="2000" dirty="0"/>
              <a:t>På trods af de indbyggede udfordringer i hver anvisningsmodel giver både fjerdedelsmodellen og rekvisitionsmodellen mulighed for en systemisk understøttelse af implementeringen af Housing First-tilgangen </a:t>
            </a:r>
          </a:p>
          <a:p>
            <a:r>
              <a:rPr lang="da-DK" sz="2000" dirty="0"/>
              <a:t>Undersøgelsen kan ikke pege på hvilken model der fungerer ”bedst” men afdækker forskellige fordele og ulemper ved de to modeller</a:t>
            </a:r>
          </a:p>
          <a:p>
            <a:r>
              <a:rPr lang="da-DK" sz="2000" dirty="0"/>
              <a:t>Hvilken model der kan indgås en aftale om i den enkelte kommune afhænger af mange faktorer – fx efterspørgslen efter boliger, antallet af boligorganisationer, sammensætningen af boligmassen og variation mellem boligorganisationer (forskel på andel af små betalbare boliger), hensyn til beboersammensætningen, ventelisten og beboerdemokratiet </a:t>
            </a:r>
          </a:p>
          <a:p>
            <a:r>
              <a:rPr lang="da-DK" sz="2000" dirty="0"/>
              <a:t>Tilgængelighed af social støtte er en forudsætning for at boligsocial anvisning til borgere i hjemløshed kan fungere – brugen af de specialiserede støttemetoder (SEL § 85a) og etableringen af ‘én indgang’ for bekymringshenvendelser til kommunen fremmer brugen af boligsocial anvisning</a:t>
            </a:r>
          </a:p>
        </p:txBody>
      </p:sp>
      <p:sp>
        <p:nvSpPr>
          <p:cNvPr id="3" name="Titel 2">
            <a:extLst>
              <a:ext uri="{FF2B5EF4-FFF2-40B4-BE49-F238E27FC236}">
                <a16:creationId xmlns:a16="http://schemas.microsoft.com/office/drawing/2014/main" id="{E8B8601B-4018-A541-20C6-83FFC41373C2}"/>
              </a:ext>
            </a:extLst>
          </p:cNvPr>
          <p:cNvSpPr>
            <a:spLocks noGrp="1"/>
          </p:cNvSpPr>
          <p:nvPr>
            <p:ph type="title"/>
          </p:nvPr>
        </p:nvSpPr>
        <p:spPr/>
        <p:txBody>
          <a:bodyPr/>
          <a:lstStyle/>
          <a:p>
            <a:r>
              <a:rPr lang="da-DK"/>
              <a:t>Opsamling</a:t>
            </a:r>
            <a:endParaRPr lang="da-DK" dirty="0"/>
          </a:p>
        </p:txBody>
      </p:sp>
    </p:spTree>
    <p:extLst>
      <p:ext uri="{BB962C8B-B14F-4D97-AF65-F5344CB8AC3E}">
        <p14:creationId xmlns:p14="http://schemas.microsoft.com/office/powerpoint/2010/main" val="4692246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32C8B8F7-9AF9-1822-F330-8BA89C22DF0D}"/>
              </a:ext>
            </a:extLst>
          </p:cNvPr>
          <p:cNvSpPr>
            <a:spLocks noGrp="1"/>
          </p:cNvSpPr>
          <p:nvPr>
            <p:ph type="body" sz="quarter" idx="10"/>
          </p:nvPr>
        </p:nvSpPr>
        <p:spPr>
          <a:xfrm>
            <a:off x="716400" y="1997475"/>
            <a:ext cx="10733003" cy="3851771"/>
          </a:xfrm>
        </p:spPr>
        <p:txBody>
          <a:bodyPr/>
          <a:lstStyle/>
          <a:p>
            <a:r>
              <a:rPr lang="da-DK" sz="2800" dirty="0"/>
              <a:t>Hvad har været motiver eller barrierer i forhold til at have eller ikke have fælles anvisningsaftaler mellem kommune og boligorganisationer i jeres kommune?</a:t>
            </a:r>
          </a:p>
          <a:p>
            <a:pPr marL="0" indent="0">
              <a:buNone/>
            </a:pPr>
            <a:endParaRPr lang="da-DK" sz="2800" dirty="0"/>
          </a:p>
          <a:p>
            <a:r>
              <a:rPr lang="da-DK" sz="2800" dirty="0"/>
              <a:t>Hvad taler for og i mod brugen af fjerdedelsmodellen eller rekvisitionsmodellen i jeres kommune </a:t>
            </a:r>
            <a:r>
              <a:rPr lang="da-DK" sz="2800"/>
              <a:t>og boligorganisation?</a:t>
            </a:r>
            <a:endParaRPr lang="da-DK" sz="2800" dirty="0"/>
          </a:p>
          <a:p>
            <a:endParaRPr lang="da-DK" dirty="0"/>
          </a:p>
        </p:txBody>
      </p:sp>
      <p:sp>
        <p:nvSpPr>
          <p:cNvPr id="3" name="Titel 2">
            <a:extLst>
              <a:ext uri="{FF2B5EF4-FFF2-40B4-BE49-F238E27FC236}">
                <a16:creationId xmlns:a16="http://schemas.microsoft.com/office/drawing/2014/main" id="{0566B78B-0494-252C-69AE-79D5311F5853}"/>
              </a:ext>
            </a:extLst>
          </p:cNvPr>
          <p:cNvSpPr>
            <a:spLocks noGrp="1"/>
          </p:cNvSpPr>
          <p:nvPr>
            <p:ph type="title"/>
          </p:nvPr>
        </p:nvSpPr>
        <p:spPr/>
        <p:txBody>
          <a:bodyPr/>
          <a:lstStyle/>
          <a:p>
            <a:r>
              <a:rPr lang="da-DK" dirty="0"/>
              <a:t>Spørgsmål til bordsamtaler</a:t>
            </a:r>
          </a:p>
        </p:txBody>
      </p:sp>
    </p:spTree>
    <p:extLst>
      <p:ext uri="{BB962C8B-B14F-4D97-AF65-F5344CB8AC3E}">
        <p14:creationId xmlns:p14="http://schemas.microsoft.com/office/powerpoint/2010/main" val="3298650966"/>
      </p:ext>
    </p:extLst>
  </p:cSld>
  <p:clrMapOvr>
    <a:masterClrMapping/>
  </p:clrMapOvr>
</p:sld>
</file>

<file path=ppt/theme/theme1.xml><?xml version="1.0" encoding="utf-8"?>
<a:theme xmlns:a="http://schemas.openxmlformats.org/drawingml/2006/main" name="VIVE">
  <a:themeElements>
    <a:clrScheme name="VIVE farve">
      <a:dk1>
        <a:sysClr val="windowText" lastClr="000000"/>
      </a:dk1>
      <a:lt1>
        <a:sysClr val="window" lastClr="FFFFFF"/>
      </a:lt1>
      <a:dk2>
        <a:srgbClr val="F3AE06"/>
      </a:dk2>
      <a:lt2>
        <a:srgbClr val="6E6E6E"/>
      </a:lt2>
      <a:accent1>
        <a:srgbClr val="BF1D30"/>
      </a:accent1>
      <a:accent2>
        <a:srgbClr val="00969D"/>
      </a:accent2>
      <a:accent3>
        <a:srgbClr val="004F9B"/>
      </a:accent3>
      <a:accent4>
        <a:srgbClr val="F3AE06"/>
      </a:accent4>
      <a:accent5>
        <a:srgbClr val="9B9C4D"/>
      </a:accent5>
      <a:accent6>
        <a:srgbClr val="51302E"/>
      </a:accent6>
      <a:hlink>
        <a:srgbClr val="00969D"/>
      </a:hlink>
      <a:folHlink>
        <a:srgbClr val="00969D"/>
      </a:folHlink>
    </a:clrScheme>
    <a:fontScheme name="VIVE fonte">
      <a:majorFont>
        <a:latin typeface="Segoe UI"/>
        <a:ea typeface="Inter"/>
        <a:cs typeface="Inter"/>
      </a:majorFont>
      <a:minorFont>
        <a:latin typeface="Segoe UI"/>
        <a:ea typeface="Inter"/>
        <a:cs typeface="Inte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solidFill>
            <a:srgbClr val="000000"/>
          </a:solid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VIVE præsentation_opdate_slideno.potx" id="{D232E919-0233-43C0-80A7-AA732329FAF8}" vid="{B924EB00-1027-40C1-BC21-D6E55E9CB502}"/>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B61F2180FD308246982DC069F7580FEB" ma:contentTypeVersion="3" ma:contentTypeDescription="Opret et nyt dokument." ma:contentTypeScope="" ma:versionID="54d80212699cd88f63d84281cfd529e0">
  <xsd:schema xmlns:xsd="http://www.w3.org/2001/XMLSchema" xmlns:xs="http://www.w3.org/2001/XMLSchema" xmlns:p="http://schemas.microsoft.com/office/2006/metadata/properties" xmlns:ns2="81ad7ed1-6848-47f7-bfbb-6b5b8df74046" targetNamespace="http://schemas.microsoft.com/office/2006/metadata/properties" ma:root="true" ma:fieldsID="eb050211a76e5cb3dae9b18e70b2434b" ns2:_="">
    <xsd:import namespace="81ad7ed1-6848-47f7-bfbb-6b5b8df74046"/>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1ad7ed1-6848-47f7-bfbb-6b5b8df7404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65E3D4D-E087-4AE7-BD42-F295CEEFCFCE}"/>
</file>

<file path=customXml/itemProps2.xml><?xml version="1.0" encoding="utf-8"?>
<ds:datastoreItem xmlns:ds="http://schemas.openxmlformats.org/officeDocument/2006/customXml" ds:itemID="{99E22486-15AC-48B7-B41D-5B88D59D0F0C}"/>
</file>

<file path=customXml/itemProps3.xml><?xml version="1.0" encoding="utf-8"?>
<ds:datastoreItem xmlns:ds="http://schemas.openxmlformats.org/officeDocument/2006/customXml" ds:itemID="{52DE94BE-BA9E-4DE3-BC92-A0B6980829C2}"/>
</file>

<file path=docProps/app.xml><?xml version="1.0" encoding="utf-8"?>
<Properties xmlns="http://schemas.openxmlformats.org/officeDocument/2006/extended-properties" xmlns:vt="http://schemas.openxmlformats.org/officeDocument/2006/docPropsVTypes">
  <Template>VIVE præsentation</Template>
  <TotalTime>611</TotalTime>
  <Words>2539</Words>
  <Application>Microsoft Office PowerPoint</Application>
  <PresentationFormat>Widescreen</PresentationFormat>
  <Paragraphs>137</Paragraphs>
  <Slides>14</Slides>
  <Notes>4</Notes>
  <HiddenSlides>0</HiddenSlides>
  <MMClips>0</MMClips>
  <ScaleCrop>false</ScaleCrop>
  <HeadingPairs>
    <vt:vector size="6" baseType="variant">
      <vt:variant>
        <vt:lpstr>Benyttede skrifttyper</vt:lpstr>
      </vt:variant>
      <vt:variant>
        <vt:i4>6</vt:i4>
      </vt:variant>
      <vt:variant>
        <vt:lpstr>Tema</vt:lpstr>
      </vt:variant>
      <vt:variant>
        <vt:i4>1</vt:i4>
      </vt:variant>
      <vt:variant>
        <vt:lpstr>Slidetitler</vt:lpstr>
      </vt:variant>
      <vt:variant>
        <vt:i4>14</vt:i4>
      </vt:variant>
    </vt:vector>
  </HeadingPairs>
  <TitlesOfParts>
    <vt:vector size="21" baseType="lpstr">
      <vt:lpstr>Arial</vt:lpstr>
      <vt:lpstr>Calibri</vt:lpstr>
      <vt:lpstr>Segoe UI</vt:lpstr>
      <vt:lpstr>Segoe UI Light</vt:lpstr>
      <vt:lpstr>Segoe UI Semibold</vt:lpstr>
      <vt:lpstr>Wingdings</vt:lpstr>
      <vt:lpstr>VIVE</vt:lpstr>
      <vt:lpstr>Boligsocial anvisning til borgere i hjemløshed</vt:lpstr>
      <vt:lpstr>Baggrund</vt:lpstr>
      <vt:lpstr>Undersøgelsens formål og fokus</vt:lpstr>
      <vt:lpstr>Metode og data</vt:lpstr>
      <vt:lpstr>Boligsocial anvisning</vt:lpstr>
      <vt:lpstr>Screening af anvisningsaftalerne</vt:lpstr>
      <vt:lpstr>PowerPoint-præsentation</vt:lpstr>
      <vt:lpstr>Fordele og ulemper ved de to modeller</vt:lpstr>
      <vt:lpstr>Modellerne i praksis</vt:lpstr>
      <vt:lpstr>Housing First og den sociale støtte</vt:lpstr>
      <vt:lpstr>Rammeaftaler bygger på samarbejde – og styrker det</vt:lpstr>
      <vt:lpstr>Manglen på betalbare boliger er en grundlæggende udfordring</vt:lpstr>
      <vt:lpstr>Opsamling</vt:lpstr>
      <vt:lpstr>Spørgsmål til bordsamtaler</vt:lpstr>
    </vt:vector>
  </TitlesOfParts>
  <Company>Statens 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Lars Benjaminsen</dc:creator>
  <dc:description>Skabelon udarbejdet af Word Specialisten v/Helle M. Nielsen</dc:description>
  <cp:lastModifiedBy>Lars Benjaminsen</cp:lastModifiedBy>
  <cp:revision>26</cp:revision>
  <cp:lastPrinted>2026-10-19T13:14:08Z</cp:lastPrinted>
  <dcterms:created xsi:type="dcterms:W3CDTF">2026-08-20T08:37:40Z</dcterms:created>
  <dcterms:modified xsi:type="dcterms:W3CDTF">2026-10-20T12:01:41Z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0x010100B61F2180FD308246982DC069F7580FEB</vt:lpwstr>
  </property>
</Properties>
</file>