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51" r:id="rId4"/>
    <p:sldMasterId id="2147483814" r:id="rId5"/>
  </p:sldMasterIdLst>
  <p:notesMasterIdLst>
    <p:notesMasterId r:id="rId22"/>
  </p:notesMasterIdLst>
  <p:handoutMasterIdLst>
    <p:handoutMasterId r:id="rId23"/>
  </p:handoutMasterIdLst>
  <p:sldIdLst>
    <p:sldId id="274" r:id="rId6"/>
    <p:sldId id="2142532575" r:id="rId7"/>
    <p:sldId id="2142532573" r:id="rId8"/>
    <p:sldId id="2142532569" r:id="rId9"/>
    <p:sldId id="2142532589" r:id="rId10"/>
    <p:sldId id="311" r:id="rId11"/>
    <p:sldId id="2142532581" r:id="rId12"/>
    <p:sldId id="2142532610" r:id="rId13"/>
    <p:sldId id="2142532609" r:id="rId14"/>
    <p:sldId id="2142532607" r:id="rId15"/>
    <p:sldId id="282" r:id="rId16"/>
    <p:sldId id="2142532605" r:id="rId17"/>
    <p:sldId id="297" r:id="rId18"/>
    <p:sldId id="2142532608" r:id="rId19"/>
    <p:sldId id="2142532611" r:id="rId20"/>
    <p:sldId id="2142532578" r:id="rId21"/>
  </p:sldIdLst>
  <p:sldSz cx="12192000" cy="6858000"/>
  <p:notesSz cx="6797675" cy="9926638"/>
  <p:embeddedFontLst>
    <p:embeddedFont>
      <p:font typeface="KBH" panose="00000500000000000000" pitchFamily="2" charset="0"/>
      <p:regular r:id="rId24"/>
      <p:bold r:id="rId25"/>
      <p:italic r:id="rId26"/>
      <p:boldItalic r:id="rId27"/>
    </p:embeddedFont>
    <p:embeddedFont>
      <p:font typeface="KBH Black" panose="00000A00000000000000" pitchFamily="2" charset="0"/>
      <p:bold r:id="rId28"/>
      <p:boldItalic r:id="rId29"/>
    </p:embeddedFont>
    <p:embeddedFont>
      <p:font typeface="KBH Light" panose="00000400000000000000" pitchFamily="2" charset="0"/>
      <p:regular r:id="rId30"/>
      <p:italic r:id="rId31"/>
    </p:embeddedFont>
    <p:embeddedFont>
      <p:font typeface="KBH Medium" panose="00000600000000000000" pitchFamily="2" charset="0"/>
      <p:regular r:id="rId32"/>
      <p:italic r:id="rId33"/>
    </p:embeddedFont>
    <p:embeddedFont>
      <p:font typeface="KBH Tekst" panose="00000500000000000000" pitchFamily="2"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B8CB3D3-4883-60AE-BC79-A69244E3952B}" name="Lærke Fritzbøger Christensen" initials="LC" userId="S::CY75@kk.dk::f6c82e59-d71e-4216-b09c-9735b61241ce"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934"/>
    <a:srgbClr val="DAE8F5"/>
    <a:srgbClr val="F2F0E3"/>
    <a:srgbClr val="FAD1E3"/>
    <a:srgbClr val="AF005D"/>
    <a:srgbClr val="124A9F"/>
    <a:srgbClr val="FFFFFF"/>
    <a:srgbClr val="5A195D"/>
    <a:srgbClr val="5B6E36"/>
    <a:srgbClr val="CA15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C11CF8-E335-4985-BBF0-24F688E3DC1A}" v="69" dt="2026-10-14T08:10:44.760"/>
  </p1510:revLst>
</p1510:revInfo>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Ingen typografi, tabelgit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84E427A-3D55-4303-BF80-6455036E1DE7}" styleName="Tema til typografi 1 - Markering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201" autoAdjust="0"/>
  </p:normalViewPr>
  <p:slideViewPr>
    <p:cSldViewPr snapToGrid="0" showGuides="1">
      <p:cViewPr varScale="1">
        <p:scale>
          <a:sx n="76" d="100"/>
          <a:sy n="76" d="100"/>
        </p:scale>
        <p:origin x="180" y="54"/>
      </p:cViewPr>
      <p:guideLst/>
    </p:cSldViewPr>
  </p:slideViewPr>
  <p:notesTextViewPr>
    <p:cViewPr>
      <p:scale>
        <a:sx n="75" d="100"/>
        <a:sy n="75" d="100"/>
      </p:scale>
      <p:origin x="0" y="0"/>
    </p:cViewPr>
  </p:notesTextViewPr>
  <p:sorterViewPr>
    <p:cViewPr>
      <p:scale>
        <a:sx n="100" d="100"/>
        <a:sy n="100" d="100"/>
      </p:scale>
      <p:origin x="0" y="0"/>
    </p:cViewPr>
  </p:sorterViewPr>
  <p:notesViewPr>
    <p:cSldViewPr snapToGrid="0">
      <p:cViewPr varScale="1">
        <p:scale>
          <a:sx n="81" d="100"/>
          <a:sy n="81" d="100"/>
        </p:scale>
        <p:origin x="3894"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3.fntdata"/><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font" Target="fonts/font11.fntdata"/><Relationship Id="rId42"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6.fntdata"/><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8.fntdata"/><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ærke Fritzbøger Christensen" userId="f6c82e59-d71e-4216-b09c-9735b61241ce" providerId="ADAL" clId="{5A3B9B35-E278-4975-923C-C0F2909E23AD}"/>
    <pc:docChg chg="undo redo custSel addSld delSld modSld sldOrd">
      <pc:chgData name="Lærke Fritzbøger Christensen" userId="f6c82e59-d71e-4216-b09c-9735b61241ce" providerId="ADAL" clId="{5A3B9B35-E278-4975-923C-C0F2909E23AD}" dt="2026-10-14T08:58:20.131" v="15932" actId="20577"/>
      <pc:docMkLst>
        <pc:docMk/>
      </pc:docMkLst>
      <pc:sldChg chg="modSp mod">
        <pc:chgData name="Lærke Fritzbøger Christensen" userId="f6c82e59-d71e-4216-b09c-9735b61241ce" providerId="ADAL" clId="{5A3B9B35-E278-4975-923C-C0F2909E23AD}" dt="2026-10-14T06:43:19.691" v="3511" actId="20577"/>
        <pc:sldMkLst>
          <pc:docMk/>
          <pc:sldMk cId="3259243647" sldId="274"/>
        </pc:sldMkLst>
        <pc:spChg chg="mod">
          <ac:chgData name="Lærke Fritzbøger Christensen" userId="f6c82e59-d71e-4216-b09c-9735b61241ce" providerId="ADAL" clId="{5A3B9B35-E278-4975-923C-C0F2909E23AD}" dt="2026-10-13T07:07:30.136" v="133" actId="20577"/>
          <ac:spMkLst>
            <pc:docMk/>
            <pc:sldMk cId="3259243647" sldId="274"/>
            <ac:spMk id="16" creationId="{32D2C85F-D8A9-4C60-8B35-2EECAB28270F}"/>
          </ac:spMkLst>
        </pc:spChg>
        <pc:spChg chg="mod">
          <ac:chgData name="Lærke Fritzbøger Christensen" userId="f6c82e59-d71e-4216-b09c-9735b61241ce" providerId="ADAL" clId="{5A3B9B35-E278-4975-923C-C0F2909E23AD}" dt="2026-10-14T06:43:19.691" v="3511" actId="20577"/>
          <ac:spMkLst>
            <pc:docMk/>
            <pc:sldMk cId="3259243647" sldId="274"/>
            <ac:spMk id="17" creationId="{3F38AC75-96C7-472C-BFF8-F3496F9CE56E}"/>
          </ac:spMkLst>
        </pc:spChg>
      </pc:sldChg>
      <pc:sldChg chg="addSp modSp del mod">
        <pc:chgData name="Lærke Fritzbøger Christensen" userId="f6c82e59-d71e-4216-b09c-9735b61241ce" providerId="ADAL" clId="{5A3B9B35-E278-4975-923C-C0F2909E23AD}" dt="2026-10-14T06:57:30.335" v="4447" actId="2696"/>
        <pc:sldMkLst>
          <pc:docMk/>
          <pc:sldMk cId="1093341639" sldId="278"/>
        </pc:sldMkLst>
        <pc:spChg chg="add mod">
          <ac:chgData name="Lærke Fritzbøger Christensen" userId="f6c82e59-d71e-4216-b09c-9735b61241ce" providerId="ADAL" clId="{5A3B9B35-E278-4975-923C-C0F2909E23AD}" dt="2026-10-13T10:33:42.917" v="2425" actId="207"/>
          <ac:spMkLst>
            <pc:docMk/>
            <pc:sldMk cId="1093341639" sldId="278"/>
            <ac:spMk id="3" creationId="{78245FAC-9AF7-3DD4-43CF-89ACA9B1C45B}"/>
          </ac:spMkLst>
        </pc:spChg>
        <pc:spChg chg="mod">
          <ac:chgData name="Lærke Fritzbøger Christensen" userId="f6c82e59-d71e-4216-b09c-9735b61241ce" providerId="ADAL" clId="{5A3B9B35-E278-4975-923C-C0F2909E23AD}" dt="2026-10-14T06:47:01.904" v="3524" actId="21"/>
          <ac:spMkLst>
            <pc:docMk/>
            <pc:sldMk cId="1093341639" sldId="278"/>
            <ac:spMk id="4" creationId="{F4D6E76C-9CE4-FACD-B02C-CF5606BC2279}"/>
          </ac:spMkLst>
        </pc:spChg>
        <pc:spChg chg="mod">
          <ac:chgData name="Lærke Fritzbøger Christensen" userId="f6c82e59-d71e-4216-b09c-9735b61241ce" providerId="ADAL" clId="{5A3B9B35-E278-4975-923C-C0F2909E23AD}" dt="2026-10-13T09:10:14.737" v="1188" actId="207"/>
          <ac:spMkLst>
            <pc:docMk/>
            <pc:sldMk cId="1093341639" sldId="278"/>
            <ac:spMk id="7" creationId="{E1B83AC7-214C-5EA1-0810-8A6225D654B5}"/>
          </ac:spMkLst>
        </pc:spChg>
      </pc:sldChg>
      <pc:sldChg chg="addSp delSp modSp mod modNotesTx">
        <pc:chgData name="Lærke Fritzbøger Christensen" userId="f6c82e59-d71e-4216-b09c-9735b61241ce" providerId="ADAL" clId="{5A3B9B35-E278-4975-923C-C0F2909E23AD}" dt="2026-10-14T08:58:00.541" v="15927" actId="20577"/>
        <pc:sldMkLst>
          <pc:docMk/>
          <pc:sldMk cId="3498780414" sldId="282"/>
        </pc:sldMkLst>
        <pc:spChg chg="add mod">
          <ac:chgData name="Lærke Fritzbøger Christensen" userId="f6c82e59-d71e-4216-b09c-9735b61241ce" providerId="ADAL" clId="{5A3B9B35-E278-4975-923C-C0F2909E23AD}" dt="2026-10-14T08:35:56.769" v="15895" actId="20577"/>
          <ac:spMkLst>
            <pc:docMk/>
            <pc:sldMk cId="3498780414" sldId="282"/>
            <ac:spMk id="4" creationId="{D5BB1473-E978-113D-C253-A2CA2508744F}"/>
          </ac:spMkLst>
        </pc:spChg>
        <pc:spChg chg="mod">
          <ac:chgData name="Lærke Fritzbøger Christensen" userId="f6c82e59-d71e-4216-b09c-9735b61241ce" providerId="ADAL" clId="{5A3B9B35-E278-4975-923C-C0F2909E23AD}" dt="2026-10-14T06:49:06.086" v="3662" actId="1076"/>
          <ac:spMkLst>
            <pc:docMk/>
            <pc:sldMk cId="3498780414" sldId="282"/>
            <ac:spMk id="6" creationId="{C471B520-0443-ECD9-0CBB-5BCAFF304709}"/>
          </ac:spMkLst>
        </pc:spChg>
        <pc:spChg chg="mod">
          <ac:chgData name="Lærke Fritzbøger Christensen" userId="f6c82e59-d71e-4216-b09c-9735b61241ce" providerId="ADAL" clId="{5A3B9B35-E278-4975-923C-C0F2909E23AD}" dt="2026-10-14T06:50:44.203" v="3857" actId="20577"/>
          <ac:spMkLst>
            <pc:docMk/>
            <pc:sldMk cId="3498780414" sldId="282"/>
            <ac:spMk id="10" creationId="{6E8DBD17-2470-A111-F7B8-F69BBA4C1CED}"/>
          </ac:spMkLst>
        </pc:spChg>
        <pc:spChg chg="del mod">
          <ac:chgData name="Lærke Fritzbøger Christensen" userId="f6c82e59-d71e-4216-b09c-9735b61241ce" providerId="ADAL" clId="{5A3B9B35-E278-4975-923C-C0F2909E23AD}" dt="2026-10-14T06:50:08.178" v="3768"/>
          <ac:spMkLst>
            <pc:docMk/>
            <pc:sldMk cId="3498780414" sldId="282"/>
            <ac:spMk id="11" creationId="{B5831E16-1FFB-1CB5-D906-5868FD8204FE}"/>
          </ac:spMkLst>
        </pc:spChg>
        <pc:spChg chg="mod">
          <ac:chgData name="Lærke Fritzbøger Christensen" userId="f6c82e59-d71e-4216-b09c-9735b61241ce" providerId="ADAL" clId="{5A3B9B35-E278-4975-923C-C0F2909E23AD}" dt="2026-10-14T07:00:08.343" v="4462" actId="255"/>
          <ac:spMkLst>
            <pc:docMk/>
            <pc:sldMk cId="3498780414" sldId="282"/>
            <ac:spMk id="14" creationId="{925A64B6-D4DC-E6AB-1A43-DF546E85B977}"/>
          </ac:spMkLst>
        </pc:spChg>
        <pc:cxnChg chg="mod">
          <ac:chgData name="Lærke Fritzbøger Christensen" userId="f6c82e59-d71e-4216-b09c-9735b61241ce" providerId="ADAL" clId="{5A3B9B35-E278-4975-923C-C0F2909E23AD}" dt="2026-10-13T09:25:19.148" v="1330" actId="1076"/>
          <ac:cxnSpMkLst>
            <pc:docMk/>
            <pc:sldMk cId="3498780414" sldId="282"/>
            <ac:cxnSpMk id="2" creationId="{AEDAE6AE-DA02-087B-BB52-9359E56737BD}"/>
          </ac:cxnSpMkLst>
        </pc:cxnChg>
      </pc:sldChg>
      <pc:sldChg chg="modSp mod ord modNotesTx">
        <pc:chgData name="Lærke Fritzbøger Christensen" userId="f6c82e59-d71e-4216-b09c-9735b61241ce" providerId="ADAL" clId="{5A3B9B35-E278-4975-923C-C0F2909E23AD}" dt="2026-10-14T08:58:08.495" v="15929" actId="20577"/>
        <pc:sldMkLst>
          <pc:docMk/>
          <pc:sldMk cId="2749802856" sldId="297"/>
        </pc:sldMkLst>
        <pc:spChg chg="mod">
          <ac:chgData name="Lærke Fritzbøger Christensen" userId="f6c82e59-d71e-4216-b09c-9735b61241ce" providerId="ADAL" clId="{5A3B9B35-E278-4975-923C-C0F2909E23AD}" dt="2026-10-14T08:37:51.663" v="15917" actId="6549"/>
          <ac:spMkLst>
            <pc:docMk/>
            <pc:sldMk cId="2749802856" sldId="297"/>
            <ac:spMk id="3" creationId="{A354AD8C-D6CA-0285-6C57-4755ABE4B6AB}"/>
          </ac:spMkLst>
        </pc:spChg>
        <pc:spChg chg="mod">
          <ac:chgData name="Lærke Fritzbøger Christensen" userId="f6c82e59-d71e-4216-b09c-9735b61241ce" providerId="ADAL" clId="{5A3B9B35-E278-4975-923C-C0F2909E23AD}" dt="2026-10-14T08:36:52.243" v="15900" actId="14100"/>
          <ac:spMkLst>
            <pc:docMk/>
            <pc:sldMk cId="2749802856" sldId="297"/>
            <ac:spMk id="5" creationId="{03FBF2D3-A919-9F2F-E91A-D78BE5997DAA}"/>
          </ac:spMkLst>
        </pc:spChg>
        <pc:spChg chg="mod">
          <ac:chgData name="Lærke Fritzbøger Christensen" userId="f6c82e59-d71e-4216-b09c-9735b61241ce" providerId="ADAL" clId="{5A3B9B35-E278-4975-923C-C0F2909E23AD}" dt="2026-10-14T07:00:37.184" v="4466" actId="113"/>
          <ac:spMkLst>
            <pc:docMk/>
            <pc:sldMk cId="2749802856" sldId="297"/>
            <ac:spMk id="7" creationId="{723614EC-0BA6-3924-7CAB-8475A43E5651}"/>
          </ac:spMkLst>
        </pc:spChg>
        <pc:spChg chg="mod">
          <ac:chgData name="Lærke Fritzbøger Christensen" userId="f6c82e59-d71e-4216-b09c-9735b61241ce" providerId="ADAL" clId="{5A3B9B35-E278-4975-923C-C0F2909E23AD}" dt="2026-10-14T07:00:58.634" v="4472" actId="113"/>
          <ac:spMkLst>
            <pc:docMk/>
            <pc:sldMk cId="2749802856" sldId="297"/>
            <ac:spMk id="13" creationId="{A8D057CD-6A06-1175-20F3-5A8432C9BC0F}"/>
          </ac:spMkLst>
        </pc:spChg>
        <pc:spChg chg="mod">
          <ac:chgData name="Lærke Fritzbøger Christensen" userId="f6c82e59-d71e-4216-b09c-9735b61241ce" providerId="ADAL" clId="{5A3B9B35-E278-4975-923C-C0F2909E23AD}" dt="2026-10-14T07:00:47.095" v="4469" actId="113"/>
          <ac:spMkLst>
            <pc:docMk/>
            <pc:sldMk cId="2749802856" sldId="297"/>
            <ac:spMk id="14" creationId="{5BF4DCDA-159F-636F-F04E-3266335246F1}"/>
          </ac:spMkLst>
        </pc:spChg>
        <pc:cxnChg chg="mod">
          <ac:chgData name="Lærke Fritzbøger Christensen" userId="f6c82e59-d71e-4216-b09c-9735b61241ce" providerId="ADAL" clId="{5A3B9B35-E278-4975-923C-C0F2909E23AD}" dt="2026-10-14T08:36:30.117" v="15897" actId="1076"/>
          <ac:cxnSpMkLst>
            <pc:docMk/>
            <pc:sldMk cId="2749802856" sldId="297"/>
            <ac:cxnSpMk id="9" creationId="{FD730D27-AF6C-486B-AEDA-34314D30BA0B}"/>
          </ac:cxnSpMkLst>
        </pc:cxnChg>
      </pc:sldChg>
      <pc:sldChg chg="delSp modSp mod modNotesTx">
        <pc:chgData name="Lærke Fritzbøger Christensen" userId="f6c82e59-d71e-4216-b09c-9735b61241ce" providerId="ADAL" clId="{5A3B9B35-E278-4975-923C-C0F2909E23AD}" dt="2026-10-14T08:57:40.274" v="15922" actId="20577"/>
        <pc:sldMkLst>
          <pc:docMk/>
          <pc:sldMk cId="2804157743" sldId="311"/>
        </pc:sldMkLst>
        <pc:spChg chg="mod">
          <ac:chgData name="Lærke Fritzbøger Christensen" userId="f6c82e59-d71e-4216-b09c-9735b61241ce" providerId="ADAL" clId="{5A3B9B35-E278-4975-923C-C0F2909E23AD}" dt="2026-10-13T07:54:39.733" v="797" actId="14100"/>
          <ac:spMkLst>
            <pc:docMk/>
            <pc:sldMk cId="2804157743" sldId="311"/>
            <ac:spMk id="2" creationId="{C0DAB9A6-12BD-418D-B535-50BFEC601C4E}"/>
          </ac:spMkLst>
        </pc:spChg>
        <pc:spChg chg="del mod">
          <ac:chgData name="Lærke Fritzbøger Christensen" userId="f6c82e59-d71e-4216-b09c-9735b61241ce" providerId="ADAL" clId="{5A3B9B35-E278-4975-923C-C0F2909E23AD}" dt="2026-10-14T06:44:08.246" v="3512" actId="21"/>
          <ac:spMkLst>
            <pc:docMk/>
            <pc:sldMk cId="2804157743" sldId="311"/>
            <ac:spMk id="4" creationId="{65EA395D-B8D5-4195-9FDA-05F998A4AEF8}"/>
          </ac:spMkLst>
        </pc:spChg>
        <pc:spChg chg="mod">
          <ac:chgData name="Lærke Fritzbøger Christensen" userId="f6c82e59-d71e-4216-b09c-9735b61241ce" providerId="ADAL" clId="{5A3B9B35-E278-4975-923C-C0F2909E23AD}" dt="2026-10-14T06:44:12.575" v="3513" actId="20577"/>
          <ac:spMkLst>
            <pc:docMk/>
            <pc:sldMk cId="2804157743" sldId="311"/>
            <ac:spMk id="9" creationId="{3C6FCE6B-CE9F-47EC-9449-8B8AC911EF23}"/>
          </ac:spMkLst>
        </pc:spChg>
        <pc:spChg chg="mod">
          <ac:chgData name="Lærke Fritzbøger Christensen" userId="f6c82e59-d71e-4216-b09c-9735b61241ce" providerId="ADAL" clId="{5A3B9B35-E278-4975-923C-C0F2909E23AD}" dt="2026-10-14T06:44:17.813" v="3515" actId="20577"/>
          <ac:spMkLst>
            <pc:docMk/>
            <pc:sldMk cId="2804157743" sldId="311"/>
            <ac:spMk id="12" creationId="{AF861E42-7319-4701-8A58-64A3F555B63D}"/>
          </ac:spMkLst>
        </pc:spChg>
        <pc:spChg chg="mod">
          <ac:chgData name="Lærke Fritzbøger Christensen" userId="f6c82e59-d71e-4216-b09c-9735b61241ce" providerId="ADAL" clId="{5A3B9B35-E278-4975-923C-C0F2909E23AD}" dt="2026-10-14T06:44:15.399" v="3514" actId="20577"/>
          <ac:spMkLst>
            <pc:docMk/>
            <pc:sldMk cId="2804157743" sldId="311"/>
            <ac:spMk id="14" creationId="{77533B67-7787-40B5-BAE4-14AFF794868E}"/>
          </ac:spMkLst>
        </pc:spChg>
        <pc:spChg chg="mod">
          <ac:chgData name="Lærke Fritzbøger Christensen" userId="f6c82e59-d71e-4216-b09c-9735b61241ce" providerId="ADAL" clId="{5A3B9B35-E278-4975-923C-C0F2909E23AD}" dt="2026-10-14T06:44:20.826" v="3516" actId="20577"/>
          <ac:spMkLst>
            <pc:docMk/>
            <pc:sldMk cId="2804157743" sldId="311"/>
            <ac:spMk id="16" creationId="{2CC18273-E683-4D42-BAE9-F8D007CE88CD}"/>
          </ac:spMkLst>
        </pc:spChg>
      </pc:sldChg>
      <pc:sldChg chg="modNotesTx">
        <pc:chgData name="Lærke Fritzbøger Christensen" userId="f6c82e59-d71e-4216-b09c-9735b61241ce" providerId="ADAL" clId="{5A3B9B35-E278-4975-923C-C0F2909E23AD}" dt="2026-10-14T08:57:29.355" v="15920" actId="20577"/>
        <pc:sldMkLst>
          <pc:docMk/>
          <pc:sldMk cId="2387582254" sldId="2142532569"/>
        </pc:sldMkLst>
      </pc:sldChg>
      <pc:sldChg chg="modNotesTx">
        <pc:chgData name="Lærke Fritzbøger Christensen" userId="f6c82e59-d71e-4216-b09c-9735b61241ce" providerId="ADAL" clId="{5A3B9B35-E278-4975-923C-C0F2909E23AD}" dt="2026-10-14T08:57:24.930" v="15919" actId="20577"/>
        <pc:sldMkLst>
          <pc:docMk/>
          <pc:sldMk cId="2766840576" sldId="2142532573"/>
        </pc:sldMkLst>
      </pc:sldChg>
      <pc:sldChg chg="addSp delSp modSp mod setBg modNotesTx">
        <pc:chgData name="Lærke Fritzbøger Christensen" userId="f6c82e59-d71e-4216-b09c-9735b61241ce" providerId="ADAL" clId="{5A3B9B35-E278-4975-923C-C0F2909E23AD}" dt="2026-10-14T08:57:21.506" v="15918" actId="20577"/>
        <pc:sldMkLst>
          <pc:docMk/>
          <pc:sldMk cId="2636901453" sldId="2142532575"/>
        </pc:sldMkLst>
        <pc:spChg chg="add mod">
          <ac:chgData name="Lærke Fritzbøger Christensen" userId="f6c82e59-d71e-4216-b09c-9735b61241ce" providerId="ADAL" clId="{5A3B9B35-E278-4975-923C-C0F2909E23AD}" dt="2026-10-13T10:27:18.018" v="1797" actId="1076"/>
          <ac:spMkLst>
            <pc:docMk/>
            <pc:sldMk cId="2636901453" sldId="2142532575"/>
            <ac:spMk id="4" creationId="{EA44DFB4-B4CA-CFBC-DEBB-CF832A7BA012}"/>
          </ac:spMkLst>
        </pc:spChg>
        <pc:spChg chg="mod">
          <ac:chgData name="Lærke Fritzbøger Christensen" userId="f6c82e59-d71e-4216-b09c-9735b61241ce" providerId="ADAL" clId="{5A3B9B35-E278-4975-923C-C0F2909E23AD}" dt="2026-10-13T10:26:41.837" v="1790" actId="6549"/>
          <ac:spMkLst>
            <pc:docMk/>
            <pc:sldMk cId="2636901453" sldId="2142532575"/>
            <ac:spMk id="9" creationId="{0EAAA057-8302-164B-521B-5388023E07A4}"/>
          </ac:spMkLst>
        </pc:spChg>
        <pc:spChg chg="mod">
          <ac:chgData name="Lærke Fritzbøger Christensen" userId="f6c82e59-d71e-4216-b09c-9735b61241ce" providerId="ADAL" clId="{5A3B9B35-E278-4975-923C-C0F2909E23AD}" dt="2026-10-13T07:35:19.144" v="649" actId="1076"/>
          <ac:spMkLst>
            <pc:docMk/>
            <pc:sldMk cId="2636901453" sldId="2142532575"/>
            <ac:spMk id="12" creationId="{907F65F6-7703-7F68-9E05-0010D225D331}"/>
          </ac:spMkLst>
        </pc:spChg>
        <pc:spChg chg="mod">
          <ac:chgData name="Lærke Fritzbøger Christensen" userId="f6c82e59-d71e-4216-b09c-9735b61241ce" providerId="ADAL" clId="{5A3B9B35-E278-4975-923C-C0F2909E23AD}" dt="2026-10-13T07:35:29.974" v="651" actId="1076"/>
          <ac:spMkLst>
            <pc:docMk/>
            <pc:sldMk cId="2636901453" sldId="2142532575"/>
            <ac:spMk id="13" creationId="{3F1EA175-7828-710E-B442-DA74EEE26A9E}"/>
          </ac:spMkLst>
        </pc:spChg>
        <pc:spChg chg="mod">
          <ac:chgData name="Lærke Fritzbøger Christensen" userId="f6c82e59-d71e-4216-b09c-9735b61241ce" providerId="ADAL" clId="{5A3B9B35-E278-4975-923C-C0F2909E23AD}" dt="2026-10-13T07:35:38.784" v="653" actId="1076"/>
          <ac:spMkLst>
            <pc:docMk/>
            <pc:sldMk cId="2636901453" sldId="2142532575"/>
            <ac:spMk id="14" creationId="{50BC87A4-AC51-7F08-7252-FD052B26A141}"/>
          </ac:spMkLst>
        </pc:spChg>
        <pc:spChg chg="mod">
          <ac:chgData name="Lærke Fritzbøger Christensen" userId="f6c82e59-d71e-4216-b09c-9735b61241ce" providerId="ADAL" clId="{5A3B9B35-E278-4975-923C-C0F2909E23AD}" dt="2026-10-13T10:26:46.997" v="1792" actId="1076"/>
          <ac:spMkLst>
            <pc:docMk/>
            <pc:sldMk cId="2636901453" sldId="2142532575"/>
            <ac:spMk id="15" creationId="{504B4FD3-F74B-48AB-F9BD-D6E240E0EFE2}"/>
          </ac:spMkLst>
        </pc:spChg>
        <pc:spChg chg="mod">
          <ac:chgData name="Lærke Fritzbøger Christensen" userId="f6c82e59-d71e-4216-b09c-9735b61241ce" providerId="ADAL" clId="{5A3B9B35-E278-4975-923C-C0F2909E23AD}" dt="2026-10-13T07:37:06.621" v="667" actId="1076"/>
          <ac:spMkLst>
            <pc:docMk/>
            <pc:sldMk cId="2636901453" sldId="2142532575"/>
            <ac:spMk id="16" creationId="{1A30EA2B-B493-CC1D-B07A-0E7C68B7000B}"/>
          </ac:spMkLst>
        </pc:spChg>
        <pc:spChg chg="mod">
          <ac:chgData name="Lærke Fritzbøger Christensen" userId="f6c82e59-d71e-4216-b09c-9735b61241ce" providerId="ADAL" clId="{5A3B9B35-E278-4975-923C-C0F2909E23AD}" dt="2026-10-13T09:22:07.674" v="1314" actId="1076"/>
          <ac:spMkLst>
            <pc:docMk/>
            <pc:sldMk cId="2636901453" sldId="2142532575"/>
            <ac:spMk id="17" creationId="{AF7B3A16-84A2-94D4-0585-5CBF0EB672D8}"/>
          </ac:spMkLst>
        </pc:spChg>
        <pc:picChg chg="add mod">
          <ac:chgData name="Lærke Fritzbøger Christensen" userId="f6c82e59-d71e-4216-b09c-9735b61241ce" providerId="ADAL" clId="{5A3B9B35-E278-4975-923C-C0F2909E23AD}" dt="2026-10-13T10:27:22.362" v="1798" actId="1076"/>
          <ac:picMkLst>
            <pc:docMk/>
            <pc:sldMk cId="2636901453" sldId="2142532575"/>
            <ac:picMk id="6" creationId="{0938F790-5C90-DADD-66FC-185EA1077F63}"/>
          </ac:picMkLst>
        </pc:picChg>
        <pc:picChg chg="add mod">
          <ac:chgData name="Lærke Fritzbøger Christensen" userId="f6c82e59-d71e-4216-b09c-9735b61241ce" providerId="ADAL" clId="{5A3B9B35-E278-4975-923C-C0F2909E23AD}" dt="2026-10-13T10:27:13.752" v="1796" actId="1076"/>
          <ac:picMkLst>
            <pc:docMk/>
            <pc:sldMk cId="2636901453" sldId="2142532575"/>
            <ac:picMk id="8" creationId="{002AC77E-668C-A18A-7A4C-A7807B813E94}"/>
          </ac:picMkLst>
        </pc:picChg>
        <pc:picChg chg="mod">
          <ac:chgData name="Lærke Fritzbøger Christensen" userId="f6c82e59-d71e-4216-b09c-9735b61241ce" providerId="ADAL" clId="{5A3B9B35-E278-4975-923C-C0F2909E23AD}" dt="2026-10-13T07:35:43.524" v="654" actId="1076"/>
          <ac:picMkLst>
            <pc:docMk/>
            <pc:sldMk cId="2636901453" sldId="2142532575"/>
            <ac:picMk id="19" creationId="{3AF865E8-2294-0AA3-29A8-FC16F9315B9F}"/>
          </ac:picMkLst>
        </pc:picChg>
        <pc:picChg chg="mod">
          <ac:chgData name="Lærke Fritzbøger Christensen" userId="f6c82e59-d71e-4216-b09c-9735b61241ce" providerId="ADAL" clId="{5A3B9B35-E278-4975-923C-C0F2909E23AD}" dt="2026-10-13T07:35:33.291" v="652" actId="1076"/>
          <ac:picMkLst>
            <pc:docMk/>
            <pc:sldMk cId="2636901453" sldId="2142532575"/>
            <ac:picMk id="21" creationId="{932D2E03-6200-51E0-D19E-33EA2A102A3D}"/>
          </ac:picMkLst>
        </pc:picChg>
        <pc:picChg chg="mod">
          <ac:chgData name="Lærke Fritzbøger Christensen" userId="f6c82e59-d71e-4216-b09c-9735b61241ce" providerId="ADAL" clId="{5A3B9B35-E278-4975-923C-C0F2909E23AD}" dt="2026-10-13T07:35:26.070" v="650" actId="1076"/>
          <ac:picMkLst>
            <pc:docMk/>
            <pc:sldMk cId="2636901453" sldId="2142532575"/>
            <ac:picMk id="23" creationId="{CE8201AC-2304-4367-B27E-AE3A3932C2B8}"/>
          </ac:picMkLst>
        </pc:picChg>
        <pc:picChg chg="del mod">
          <ac:chgData name="Lærke Fritzbøger Christensen" userId="f6c82e59-d71e-4216-b09c-9735b61241ce" providerId="ADAL" clId="{5A3B9B35-E278-4975-923C-C0F2909E23AD}" dt="2026-10-13T09:21:45.846" v="1303" actId="21"/>
          <ac:picMkLst>
            <pc:docMk/>
            <pc:sldMk cId="2636901453" sldId="2142532575"/>
            <ac:picMk id="25" creationId="{731DD603-F2CC-0CEE-A58B-9D8A8DA0D8FF}"/>
          </ac:picMkLst>
        </pc:picChg>
        <pc:picChg chg="mod">
          <ac:chgData name="Lærke Fritzbøger Christensen" userId="f6c82e59-d71e-4216-b09c-9735b61241ce" providerId="ADAL" clId="{5A3B9B35-E278-4975-923C-C0F2909E23AD}" dt="2026-10-13T07:37:18.951" v="669" actId="1076"/>
          <ac:picMkLst>
            <pc:docMk/>
            <pc:sldMk cId="2636901453" sldId="2142532575"/>
            <ac:picMk id="29" creationId="{4B3989DD-2201-2A1F-4D6A-AE04069E389F}"/>
          </ac:picMkLst>
        </pc:picChg>
      </pc:sldChg>
      <pc:sldChg chg="modSp mod modNotesTx">
        <pc:chgData name="Lærke Fritzbøger Christensen" userId="f6c82e59-d71e-4216-b09c-9735b61241ce" providerId="ADAL" clId="{5A3B9B35-E278-4975-923C-C0F2909E23AD}" dt="2026-10-14T08:58:20.131" v="15932" actId="20577"/>
        <pc:sldMkLst>
          <pc:docMk/>
          <pc:sldMk cId="4274224946" sldId="2142532578"/>
        </pc:sldMkLst>
        <pc:spChg chg="mod">
          <ac:chgData name="Lærke Fritzbøger Christensen" userId="f6c82e59-d71e-4216-b09c-9735b61241ce" providerId="ADAL" clId="{5A3B9B35-E278-4975-923C-C0F2909E23AD}" dt="2026-10-13T09:10:30.708" v="1191" actId="207"/>
          <ac:spMkLst>
            <pc:docMk/>
            <pc:sldMk cId="4274224946" sldId="2142532578"/>
            <ac:spMk id="3" creationId="{71BF0519-40E9-71F6-478D-E0549F8B0A70}"/>
          </ac:spMkLst>
        </pc:spChg>
      </pc:sldChg>
      <pc:sldChg chg="addSp delSp modSp mod modNotesTx">
        <pc:chgData name="Lærke Fritzbøger Christensen" userId="f6c82e59-d71e-4216-b09c-9735b61241ce" providerId="ADAL" clId="{5A3B9B35-E278-4975-923C-C0F2909E23AD}" dt="2026-10-14T08:57:43.576" v="15923" actId="20577"/>
        <pc:sldMkLst>
          <pc:docMk/>
          <pc:sldMk cId="4173407891" sldId="2142532581"/>
        </pc:sldMkLst>
        <pc:spChg chg="mod">
          <ac:chgData name="Lærke Fritzbøger Christensen" userId="f6c82e59-d71e-4216-b09c-9735b61241ce" providerId="ADAL" clId="{5A3B9B35-E278-4975-923C-C0F2909E23AD}" dt="2026-10-13T08:01:16.697" v="841" actId="20577"/>
          <ac:spMkLst>
            <pc:docMk/>
            <pc:sldMk cId="4173407891" sldId="2142532581"/>
            <ac:spMk id="5" creationId="{6523FFD7-7372-6F76-F271-A3F66EBD6B3C}"/>
          </ac:spMkLst>
        </pc:spChg>
        <pc:spChg chg="mod">
          <ac:chgData name="Lærke Fritzbøger Christensen" userId="f6c82e59-d71e-4216-b09c-9735b61241ce" providerId="ADAL" clId="{5A3B9B35-E278-4975-923C-C0F2909E23AD}" dt="2026-10-13T08:01:11.096" v="835" actId="21"/>
          <ac:spMkLst>
            <pc:docMk/>
            <pc:sldMk cId="4173407891" sldId="2142532581"/>
            <ac:spMk id="6" creationId="{2144A4EE-49BC-CFFF-5165-88FC5959DFD4}"/>
          </ac:spMkLst>
        </pc:spChg>
        <pc:spChg chg="mod">
          <ac:chgData name="Lærke Fritzbøger Christensen" userId="f6c82e59-d71e-4216-b09c-9735b61241ce" providerId="ADAL" clId="{5A3B9B35-E278-4975-923C-C0F2909E23AD}" dt="2026-10-13T09:08:51.388" v="1180" actId="207"/>
          <ac:spMkLst>
            <pc:docMk/>
            <pc:sldMk cId="4173407891" sldId="2142532581"/>
            <ac:spMk id="20" creationId="{FA013A86-C371-199A-9000-2FDF3F3C8DC9}"/>
          </ac:spMkLst>
        </pc:spChg>
        <pc:spChg chg="mod">
          <ac:chgData name="Lærke Fritzbøger Christensen" userId="f6c82e59-d71e-4216-b09c-9735b61241ce" providerId="ADAL" clId="{5A3B9B35-E278-4975-923C-C0F2909E23AD}" dt="2026-10-13T09:41:32.538" v="1439" actId="207"/>
          <ac:spMkLst>
            <pc:docMk/>
            <pc:sldMk cId="4173407891" sldId="2142532581"/>
            <ac:spMk id="24" creationId="{A37FC765-3B3F-760C-06B1-381F4AC1806C}"/>
          </ac:spMkLst>
        </pc:spChg>
        <pc:picChg chg="add mod">
          <ac:chgData name="Lærke Fritzbøger Christensen" userId="f6c82e59-d71e-4216-b09c-9735b61241ce" providerId="ADAL" clId="{5A3B9B35-E278-4975-923C-C0F2909E23AD}" dt="2026-10-13T08:01:57.858" v="848" actId="1076"/>
          <ac:picMkLst>
            <pc:docMk/>
            <pc:sldMk cId="4173407891" sldId="2142532581"/>
            <ac:picMk id="3" creationId="{9ABBDE0D-D49B-9FFF-4B25-CCD6F3B26B8E}"/>
          </ac:picMkLst>
        </pc:picChg>
        <pc:picChg chg="mod">
          <ac:chgData name="Lærke Fritzbøger Christensen" userId="f6c82e59-d71e-4216-b09c-9735b61241ce" providerId="ADAL" clId="{5A3B9B35-E278-4975-923C-C0F2909E23AD}" dt="2026-10-13T08:01:33.344" v="845" actId="1076"/>
          <ac:picMkLst>
            <pc:docMk/>
            <pc:sldMk cId="4173407891" sldId="2142532581"/>
            <ac:picMk id="15" creationId="{5FC84C3A-6061-60C0-4B99-50FA9BE3940F}"/>
          </ac:picMkLst>
        </pc:picChg>
        <pc:picChg chg="del">
          <ac:chgData name="Lærke Fritzbøger Christensen" userId="f6c82e59-d71e-4216-b09c-9735b61241ce" providerId="ADAL" clId="{5A3B9B35-E278-4975-923C-C0F2909E23AD}" dt="2026-10-13T08:01:20.614" v="842" actId="21"/>
          <ac:picMkLst>
            <pc:docMk/>
            <pc:sldMk cId="4173407891" sldId="2142532581"/>
            <ac:picMk id="37" creationId="{F770C0AA-99E2-8885-9AE2-790EE6420145}"/>
          </ac:picMkLst>
        </pc:picChg>
      </pc:sldChg>
      <pc:sldChg chg="modSp del mod ord">
        <pc:chgData name="Lærke Fritzbøger Christensen" userId="f6c82e59-d71e-4216-b09c-9735b61241ce" providerId="ADAL" clId="{5A3B9B35-E278-4975-923C-C0F2909E23AD}" dt="2026-10-13T09:04:57.373" v="1142" actId="2696"/>
        <pc:sldMkLst>
          <pc:docMk/>
          <pc:sldMk cId="3821806151" sldId="2142532583"/>
        </pc:sldMkLst>
        <pc:graphicFrameChg chg="mod modGraphic">
          <ac:chgData name="Lærke Fritzbøger Christensen" userId="f6c82e59-d71e-4216-b09c-9735b61241ce" providerId="ADAL" clId="{5A3B9B35-E278-4975-923C-C0F2909E23AD}" dt="2026-10-13T09:04:07.596" v="1135" actId="14100"/>
          <ac:graphicFrameMkLst>
            <pc:docMk/>
            <pc:sldMk cId="3821806151" sldId="2142532583"/>
            <ac:graphicFrameMk id="2" creationId="{97F1F26F-CE32-B32F-CE41-16C63FE20B72}"/>
          </ac:graphicFrameMkLst>
        </pc:graphicFrameChg>
      </pc:sldChg>
      <pc:sldChg chg="addSp modSp add del mod">
        <pc:chgData name="Lærke Fritzbøger Christensen" userId="f6c82e59-d71e-4216-b09c-9735b61241ce" providerId="ADAL" clId="{5A3B9B35-E278-4975-923C-C0F2909E23AD}" dt="2026-10-14T06:57:39.991" v="4448" actId="2696"/>
        <pc:sldMkLst>
          <pc:docMk/>
          <pc:sldMk cId="2805979581" sldId="2142532587"/>
        </pc:sldMkLst>
        <pc:spChg chg="add mod">
          <ac:chgData name="Lærke Fritzbøger Christensen" userId="f6c82e59-d71e-4216-b09c-9735b61241ce" providerId="ADAL" clId="{5A3B9B35-E278-4975-923C-C0F2909E23AD}" dt="2026-10-13T10:33:54.419" v="2427" actId="1076"/>
          <ac:spMkLst>
            <pc:docMk/>
            <pc:sldMk cId="2805979581" sldId="2142532587"/>
            <ac:spMk id="5" creationId="{59CA38FF-BF17-8043-751D-2FAB75E2F7AD}"/>
          </ac:spMkLst>
        </pc:spChg>
        <pc:spChg chg="mod">
          <ac:chgData name="Lærke Fritzbøger Christensen" userId="f6c82e59-d71e-4216-b09c-9735b61241ce" providerId="ADAL" clId="{5A3B9B35-E278-4975-923C-C0F2909E23AD}" dt="2026-10-13T09:10:19.104" v="1189" actId="207"/>
          <ac:spMkLst>
            <pc:docMk/>
            <pc:sldMk cId="2805979581" sldId="2142532587"/>
            <ac:spMk id="9" creationId="{9FF21F6E-5D3C-F977-E8CE-DA1D1AF19FCC}"/>
          </ac:spMkLst>
        </pc:spChg>
        <pc:spChg chg="mod">
          <ac:chgData name="Lærke Fritzbøger Christensen" userId="f6c82e59-d71e-4216-b09c-9735b61241ce" providerId="ADAL" clId="{5A3B9B35-E278-4975-923C-C0F2909E23AD}" dt="2026-10-13T10:48:10.139" v="3451" actId="13926"/>
          <ac:spMkLst>
            <pc:docMk/>
            <pc:sldMk cId="2805979581" sldId="2142532587"/>
            <ac:spMk id="16" creationId="{FE7C317F-DF82-D09C-468C-86F93C3CB5AF}"/>
          </ac:spMkLst>
        </pc:spChg>
      </pc:sldChg>
      <pc:sldChg chg="modSp mod modNotesTx">
        <pc:chgData name="Lærke Fritzbøger Christensen" userId="f6c82e59-d71e-4216-b09c-9735b61241ce" providerId="ADAL" clId="{5A3B9B35-E278-4975-923C-C0F2909E23AD}" dt="2026-10-14T08:57:33.915" v="15921" actId="20577"/>
        <pc:sldMkLst>
          <pc:docMk/>
          <pc:sldMk cId="1413297728" sldId="2142532589"/>
        </pc:sldMkLst>
        <pc:spChg chg="mod">
          <ac:chgData name="Lærke Fritzbøger Christensen" userId="f6c82e59-d71e-4216-b09c-9735b61241ce" providerId="ADAL" clId="{5A3B9B35-E278-4975-923C-C0F2909E23AD}" dt="2026-10-13T07:54:07.507" v="784" actId="14100"/>
          <ac:spMkLst>
            <pc:docMk/>
            <pc:sldMk cId="1413297728" sldId="2142532589"/>
            <ac:spMk id="6" creationId="{36FA60E2-1652-B0C2-0C2A-52B35BEE48F9}"/>
          </ac:spMkLst>
        </pc:spChg>
        <pc:spChg chg="mod">
          <ac:chgData name="Lærke Fritzbøger Christensen" userId="f6c82e59-d71e-4216-b09c-9735b61241ce" providerId="ADAL" clId="{5A3B9B35-E278-4975-923C-C0F2909E23AD}" dt="2026-10-13T07:56:51.687" v="806" actId="20577"/>
          <ac:spMkLst>
            <pc:docMk/>
            <pc:sldMk cId="1413297728" sldId="2142532589"/>
            <ac:spMk id="20" creationId="{25C992D3-1D00-91B6-1298-F58B79C44A77}"/>
          </ac:spMkLst>
        </pc:spChg>
        <pc:spChg chg="mod">
          <ac:chgData name="Lærke Fritzbøger Christensen" userId="f6c82e59-d71e-4216-b09c-9735b61241ce" providerId="ADAL" clId="{5A3B9B35-E278-4975-923C-C0F2909E23AD}" dt="2026-10-13T07:50:42.744" v="753" actId="20577"/>
          <ac:spMkLst>
            <pc:docMk/>
            <pc:sldMk cId="1413297728" sldId="2142532589"/>
            <ac:spMk id="51" creationId="{57FEBF2C-E05E-162F-46EB-1F031BD89405}"/>
          </ac:spMkLst>
        </pc:spChg>
        <pc:spChg chg="mod">
          <ac:chgData name="Lærke Fritzbøger Christensen" userId="f6c82e59-d71e-4216-b09c-9735b61241ce" providerId="ADAL" clId="{5A3B9B35-E278-4975-923C-C0F2909E23AD}" dt="2026-10-13T07:50:53.328" v="773" actId="20577"/>
          <ac:spMkLst>
            <pc:docMk/>
            <pc:sldMk cId="1413297728" sldId="2142532589"/>
            <ac:spMk id="59" creationId="{8DFE6829-8B9E-2A38-654C-43946F56CC4F}"/>
          </ac:spMkLst>
        </pc:spChg>
        <pc:spChg chg="mod">
          <ac:chgData name="Lærke Fritzbøger Christensen" userId="f6c82e59-d71e-4216-b09c-9735b61241ce" providerId="ADAL" clId="{5A3B9B35-E278-4975-923C-C0F2909E23AD}" dt="2026-10-13T07:50:50.115" v="763" actId="20577"/>
          <ac:spMkLst>
            <pc:docMk/>
            <pc:sldMk cId="1413297728" sldId="2142532589"/>
            <ac:spMk id="63" creationId="{CBB27FCD-E6A8-68B5-CAAA-39CC3D86D0FD}"/>
          </ac:spMkLst>
        </pc:spChg>
      </pc:sldChg>
      <pc:sldChg chg="addSp delSp modSp mod ord modNotesTx">
        <pc:chgData name="Lærke Fritzbøger Christensen" userId="f6c82e59-d71e-4216-b09c-9735b61241ce" providerId="ADAL" clId="{5A3B9B35-E278-4975-923C-C0F2909E23AD}" dt="2026-10-14T08:58:03.916" v="15928" actId="20577"/>
        <pc:sldMkLst>
          <pc:docMk/>
          <pc:sldMk cId="3225652472" sldId="2142532605"/>
        </pc:sldMkLst>
        <pc:spChg chg="add mod">
          <ac:chgData name="Lærke Fritzbøger Christensen" userId="f6c82e59-d71e-4216-b09c-9735b61241ce" providerId="ADAL" clId="{5A3B9B35-E278-4975-923C-C0F2909E23AD}" dt="2026-10-14T07:03:21.177" v="4626" actId="6549"/>
          <ac:spMkLst>
            <pc:docMk/>
            <pc:sldMk cId="3225652472" sldId="2142532605"/>
            <ac:spMk id="2" creationId="{E2B7E745-22B6-D00B-FEAB-8F12389830A8}"/>
          </ac:spMkLst>
        </pc:spChg>
        <pc:spChg chg="add del mod">
          <ac:chgData name="Lærke Fritzbøger Christensen" userId="f6c82e59-d71e-4216-b09c-9735b61241ce" providerId="ADAL" clId="{5A3B9B35-E278-4975-923C-C0F2909E23AD}" dt="2026-10-13T09:04:18.408" v="1137" actId="478"/>
          <ac:spMkLst>
            <pc:docMk/>
            <pc:sldMk cId="3225652472" sldId="2142532605"/>
            <ac:spMk id="3" creationId="{98A1B069-8B31-DF40-BF18-B6FDAFA110F2}"/>
          </ac:spMkLst>
        </pc:spChg>
        <pc:spChg chg="del">
          <ac:chgData name="Lærke Fritzbøger Christensen" userId="f6c82e59-d71e-4216-b09c-9735b61241ce" providerId="ADAL" clId="{5A3B9B35-E278-4975-923C-C0F2909E23AD}" dt="2026-10-13T09:02:58.182" v="1124"/>
          <ac:spMkLst>
            <pc:docMk/>
            <pc:sldMk cId="3225652472" sldId="2142532605"/>
            <ac:spMk id="4" creationId="{DA9005D5-A243-EFC0-4CF6-A53AAF0C9368}"/>
          </ac:spMkLst>
        </pc:spChg>
        <pc:graphicFrameChg chg="add mod">
          <ac:chgData name="Lærke Fritzbøger Christensen" userId="f6c82e59-d71e-4216-b09c-9735b61241ce" providerId="ADAL" clId="{5A3B9B35-E278-4975-923C-C0F2909E23AD}" dt="2026-10-14T07:01:55.703" v="4517" actId="14100"/>
          <ac:graphicFrameMkLst>
            <pc:docMk/>
            <pc:sldMk cId="3225652472" sldId="2142532605"/>
            <ac:graphicFrameMk id="6" creationId="{03B48216-4515-203B-2FAB-F83C0445783A}"/>
          </ac:graphicFrameMkLst>
        </pc:graphicFrameChg>
        <pc:graphicFrameChg chg="del">
          <ac:chgData name="Lærke Fritzbøger Christensen" userId="f6c82e59-d71e-4216-b09c-9735b61241ce" providerId="ADAL" clId="{5A3B9B35-E278-4975-923C-C0F2909E23AD}" dt="2026-10-13T09:02:56.894" v="1123" actId="21"/>
          <ac:graphicFrameMkLst>
            <pc:docMk/>
            <pc:sldMk cId="3225652472" sldId="2142532605"/>
            <ac:graphicFrameMk id="7" creationId="{03B48216-4515-203B-2FAB-F83C0445783A}"/>
          </ac:graphicFrameMkLst>
        </pc:graphicFrameChg>
        <pc:graphicFrameChg chg="add mod modGraphic">
          <ac:chgData name="Lærke Fritzbøger Christensen" userId="f6c82e59-d71e-4216-b09c-9735b61241ce" providerId="ADAL" clId="{5A3B9B35-E278-4975-923C-C0F2909E23AD}" dt="2026-10-13T09:20:50.656" v="1283" actId="207"/>
          <ac:graphicFrameMkLst>
            <pc:docMk/>
            <pc:sldMk cId="3225652472" sldId="2142532605"/>
            <ac:graphicFrameMk id="9" creationId="{31AAC419-1CF9-82A2-FCF5-4CFB4953FBD6}"/>
          </ac:graphicFrameMkLst>
        </pc:graphicFrameChg>
        <pc:cxnChg chg="add mod">
          <ac:chgData name="Lærke Fritzbøger Christensen" userId="f6c82e59-d71e-4216-b09c-9735b61241ce" providerId="ADAL" clId="{5A3B9B35-E278-4975-923C-C0F2909E23AD}" dt="2026-10-14T07:04:12.645" v="4631" actId="14100"/>
          <ac:cxnSpMkLst>
            <pc:docMk/>
            <pc:sldMk cId="3225652472" sldId="2142532605"/>
            <ac:cxnSpMk id="3" creationId="{0632D3DC-6F4A-7393-1B5E-873E68BFDF00}"/>
          </ac:cxnSpMkLst>
        </pc:cxnChg>
      </pc:sldChg>
      <pc:sldChg chg="del ord">
        <pc:chgData name="Lærke Fritzbøger Christensen" userId="f6c82e59-d71e-4216-b09c-9735b61241ce" providerId="ADAL" clId="{5A3B9B35-E278-4975-923C-C0F2909E23AD}" dt="2026-10-13T09:01:14.138" v="1122" actId="2696"/>
        <pc:sldMkLst>
          <pc:docMk/>
          <pc:sldMk cId="2365772838" sldId="2142532606"/>
        </pc:sldMkLst>
      </pc:sldChg>
      <pc:sldChg chg="modSp mod ord modNotesTx">
        <pc:chgData name="Lærke Fritzbøger Christensen" userId="f6c82e59-d71e-4216-b09c-9735b61241ce" providerId="ADAL" clId="{5A3B9B35-E278-4975-923C-C0F2909E23AD}" dt="2026-10-14T08:57:57.177" v="15926" actId="20577"/>
        <pc:sldMkLst>
          <pc:docMk/>
          <pc:sldMk cId="2746508811" sldId="2142532607"/>
        </pc:sldMkLst>
        <pc:spChg chg="mod">
          <ac:chgData name="Lærke Fritzbøger Christensen" userId="f6c82e59-d71e-4216-b09c-9735b61241ce" providerId="ADAL" clId="{5A3B9B35-E278-4975-923C-C0F2909E23AD}" dt="2026-10-13T09:09:37.925" v="1186" actId="207"/>
          <ac:spMkLst>
            <pc:docMk/>
            <pc:sldMk cId="2746508811" sldId="2142532607"/>
            <ac:spMk id="3" creationId="{1713C73A-5D5A-90D2-9630-6A30E8EBD3D6}"/>
          </ac:spMkLst>
        </pc:spChg>
        <pc:spChg chg="mod">
          <ac:chgData name="Lærke Fritzbøger Christensen" userId="f6c82e59-d71e-4216-b09c-9735b61241ce" providerId="ADAL" clId="{5A3B9B35-E278-4975-923C-C0F2909E23AD}" dt="2026-10-13T07:58:45.637" v="828" actId="20577"/>
          <ac:spMkLst>
            <pc:docMk/>
            <pc:sldMk cId="2746508811" sldId="2142532607"/>
            <ac:spMk id="7" creationId="{37337ABF-1D86-7AE5-6663-CA9CBE59C991}"/>
          </ac:spMkLst>
        </pc:spChg>
        <pc:spChg chg="mod">
          <ac:chgData name="Lærke Fritzbøger Christensen" userId="f6c82e59-d71e-4216-b09c-9735b61241ce" providerId="ADAL" clId="{5A3B9B35-E278-4975-923C-C0F2909E23AD}" dt="2026-10-13T07:58:30.539" v="823" actId="20577"/>
          <ac:spMkLst>
            <pc:docMk/>
            <pc:sldMk cId="2746508811" sldId="2142532607"/>
            <ac:spMk id="10" creationId="{A0867E34-892E-7597-5A24-EB368DB48E68}"/>
          </ac:spMkLst>
        </pc:spChg>
        <pc:spChg chg="mod">
          <ac:chgData name="Lærke Fritzbøger Christensen" userId="f6c82e59-d71e-4216-b09c-9735b61241ce" providerId="ADAL" clId="{5A3B9B35-E278-4975-923C-C0F2909E23AD}" dt="2026-10-13T07:57:26.508" v="813" actId="20577"/>
          <ac:spMkLst>
            <pc:docMk/>
            <pc:sldMk cId="2746508811" sldId="2142532607"/>
            <ac:spMk id="38" creationId="{C68185F0-B521-03BF-A93B-0A7433822B94}"/>
          </ac:spMkLst>
        </pc:spChg>
        <pc:spChg chg="mod">
          <ac:chgData name="Lærke Fritzbøger Christensen" userId="f6c82e59-d71e-4216-b09c-9735b61241ce" providerId="ADAL" clId="{5A3B9B35-E278-4975-923C-C0F2909E23AD}" dt="2026-10-13T07:57:42.468" v="814" actId="20577"/>
          <ac:spMkLst>
            <pc:docMk/>
            <pc:sldMk cId="2746508811" sldId="2142532607"/>
            <ac:spMk id="44" creationId="{04FEF0A4-E2A6-09B8-7311-572414C657FE}"/>
          </ac:spMkLst>
        </pc:spChg>
        <pc:spChg chg="mod">
          <ac:chgData name="Lærke Fritzbøger Christensen" userId="f6c82e59-d71e-4216-b09c-9735b61241ce" providerId="ADAL" clId="{5A3B9B35-E278-4975-923C-C0F2909E23AD}" dt="2026-10-13T07:58:10.297" v="818" actId="6549"/>
          <ac:spMkLst>
            <pc:docMk/>
            <pc:sldMk cId="2746508811" sldId="2142532607"/>
            <ac:spMk id="48" creationId="{7E409260-E535-0CD3-E73C-F302D9DC4E9F}"/>
          </ac:spMkLst>
        </pc:spChg>
        <pc:spChg chg="mod">
          <ac:chgData name="Lærke Fritzbøger Christensen" userId="f6c82e59-d71e-4216-b09c-9735b61241ce" providerId="ADAL" clId="{5A3B9B35-E278-4975-923C-C0F2909E23AD}" dt="2026-10-13T07:58:34.179" v="824" actId="20577"/>
          <ac:spMkLst>
            <pc:docMk/>
            <pc:sldMk cId="2746508811" sldId="2142532607"/>
            <ac:spMk id="54" creationId="{97A97B84-F4FE-B579-47BB-3EA35407CCB5}"/>
          </ac:spMkLst>
        </pc:spChg>
      </pc:sldChg>
      <pc:sldChg chg="addSp modSp mod modNotesTx">
        <pc:chgData name="Lærke Fritzbøger Christensen" userId="f6c82e59-d71e-4216-b09c-9735b61241ce" providerId="ADAL" clId="{5A3B9B35-E278-4975-923C-C0F2909E23AD}" dt="2026-10-14T08:58:12.063" v="15930" actId="20577"/>
        <pc:sldMkLst>
          <pc:docMk/>
          <pc:sldMk cId="350096174" sldId="2142532608"/>
        </pc:sldMkLst>
        <pc:spChg chg="mod">
          <ac:chgData name="Lærke Fritzbøger Christensen" userId="f6c82e59-d71e-4216-b09c-9735b61241ce" providerId="ADAL" clId="{5A3B9B35-E278-4975-923C-C0F2909E23AD}" dt="2026-10-13T10:29:11.418" v="1880" actId="14100"/>
          <ac:spMkLst>
            <pc:docMk/>
            <pc:sldMk cId="350096174" sldId="2142532608"/>
            <ac:spMk id="2" creationId="{7B2AE45E-7220-D3EA-4593-4463386CD2F9}"/>
          </ac:spMkLst>
        </pc:spChg>
        <pc:spChg chg="add mod">
          <ac:chgData name="Lærke Fritzbøger Christensen" userId="f6c82e59-d71e-4216-b09c-9735b61241ce" providerId="ADAL" clId="{5A3B9B35-E278-4975-923C-C0F2909E23AD}" dt="2026-10-14T07:04:55.932" v="4632" actId="2711"/>
          <ac:spMkLst>
            <pc:docMk/>
            <pc:sldMk cId="350096174" sldId="2142532608"/>
            <ac:spMk id="3" creationId="{14EF5ACC-13C6-D0E8-F400-D782BE11DF2A}"/>
          </ac:spMkLst>
        </pc:spChg>
        <pc:spChg chg="mod">
          <ac:chgData name="Lærke Fritzbøger Christensen" userId="f6c82e59-d71e-4216-b09c-9735b61241ce" providerId="ADAL" clId="{5A3B9B35-E278-4975-923C-C0F2909E23AD}" dt="2026-10-14T07:00:13.166" v="4463" actId="255"/>
          <ac:spMkLst>
            <pc:docMk/>
            <pc:sldMk cId="350096174" sldId="2142532608"/>
            <ac:spMk id="9" creationId="{4DF2B377-E4B4-6857-5079-D740144BFC58}"/>
          </ac:spMkLst>
        </pc:spChg>
        <pc:graphicFrameChg chg="mod">
          <ac:chgData name="Lærke Fritzbøger Christensen" userId="f6c82e59-d71e-4216-b09c-9735b61241ce" providerId="ADAL" clId="{5A3B9B35-E278-4975-923C-C0F2909E23AD}" dt="2026-10-13T10:25:55.609" v="1780"/>
          <ac:graphicFrameMkLst>
            <pc:docMk/>
            <pc:sldMk cId="350096174" sldId="2142532608"/>
            <ac:graphicFrameMk id="7" creationId="{DC810211-09B8-F30C-20BA-6037CE757698}"/>
          </ac:graphicFrameMkLst>
        </pc:graphicFrameChg>
      </pc:sldChg>
      <pc:sldChg chg="addSp delSp modSp new mod ord modClrScheme chgLayout modNotesTx">
        <pc:chgData name="Lærke Fritzbøger Christensen" userId="f6c82e59-d71e-4216-b09c-9735b61241ce" providerId="ADAL" clId="{5A3B9B35-E278-4975-923C-C0F2909E23AD}" dt="2026-10-14T08:57:52.661" v="15925" actId="20577"/>
        <pc:sldMkLst>
          <pc:docMk/>
          <pc:sldMk cId="3960825317" sldId="2142532609"/>
        </pc:sldMkLst>
        <pc:spChg chg="mod">
          <ac:chgData name="Lærke Fritzbøger Christensen" userId="f6c82e59-d71e-4216-b09c-9735b61241ce" providerId="ADAL" clId="{5A3B9B35-E278-4975-923C-C0F2909E23AD}" dt="2026-10-13T09:08:59.738" v="1181" actId="207"/>
          <ac:spMkLst>
            <pc:docMk/>
            <pc:sldMk cId="3960825317" sldId="2142532609"/>
            <ac:spMk id="2" creationId="{36389B5B-AD05-9422-D82B-99B20F1838CC}"/>
          </ac:spMkLst>
        </pc:spChg>
        <pc:spChg chg="del mod">
          <ac:chgData name="Lærke Fritzbøger Christensen" userId="f6c82e59-d71e-4216-b09c-9735b61241ce" providerId="ADAL" clId="{5A3B9B35-E278-4975-923C-C0F2909E23AD}" dt="2026-10-13T08:36:58.805" v="899" actId="22"/>
          <ac:spMkLst>
            <pc:docMk/>
            <pc:sldMk cId="3960825317" sldId="2142532609"/>
            <ac:spMk id="3" creationId="{5B714FA4-556F-8BF3-9DF4-86518F65585C}"/>
          </ac:spMkLst>
        </pc:spChg>
        <pc:spChg chg="del mod">
          <ac:chgData name="Lærke Fritzbøger Christensen" userId="f6c82e59-d71e-4216-b09c-9735b61241ce" providerId="ADAL" clId="{5A3B9B35-E278-4975-923C-C0F2909E23AD}" dt="2026-10-13T08:46:31.777" v="905"/>
          <ac:spMkLst>
            <pc:docMk/>
            <pc:sldMk cId="3960825317" sldId="2142532609"/>
            <ac:spMk id="4" creationId="{F306E40B-DD05-50B6-8920-BAA74F381C63}"/>
          </ac:spMkLst>
        </pc:spChg>
        <pc:spChg chg="del mod">
          <ac:chgData name="Lærke Fritzbøger Christensen" userId="f6c82e59-d71e-4216-b09c-9735b61241ce" providerId="ADAL" clId="{5A3B9B35-E278-4975-923C-C0F2909E23AD}" dt="2026-10-13T08:45:43.749" v="903"/>
          <ac:spMkLst>
            <pc:docMk/>
            <pc:sldMk cId="3960825317" sldId="2142532609"/>
            <ac:spMk id="5" creationId="{E32B90AC-2F7B-AD9C-A354-59325B47A0CB}"/>
          </ac:spMkLst>
        </pc:spChg>
        <pc:spChg chg="del">
          <ac:chgData name="Lærke Fritzbøger Christensen" userId="f6c82e59-d71e-4216-b09c-9735b61241ce" providerId="ADAL" clId="{5A3B9B35-E278-4975-923C-C0F2909E23AD}" dt="2026-10-13T08:17:24.713" v="850" actId="21"/>
          <ac:spMkLst>
            <pc:docMk/>
            <pc:sldMk cId="3960825317" sldId="2142532609"/>
            <ac:spMk id="6" creationId="{998795D2-46C0-B81C-5892-F21422DE3822}"/>
          </ac:spMkLst>
        </pc:spChg>
        <pc:spChg chg="mod">
          <ac:chgData name="Lærke Fritzbøger Christensen" userId="f6c82e59-d71e-4216-b09c-9735b61241ce" providerId="ADAL" clId="{5A3B9B35-E278-4975-923C-C0F2909E23AD}" dt="2026-10-13T08:47:14.403" v="913" actId="26606"/>
          <ac:spMkLst>
            <pc:docMk/>
            <pc:sldMk cId="3960825317" sldId="2142532609"/>
            <ac:spMk id="7" creationId="{9BEF8F2D-831C-D71B-2BCB-6953A740EEB7}"/>
          </ac:spMkLst>
        </pc:spChg>
        <pc:spChg chg="add del mod">
          <ac:chgData name="Lærke Fritzbøger Christensen" userId="f6c82e59-d71e-4216-b09c-9735b61241ce" providerId="ADAL" clId="{5A3B9B35-E278-4975-923C-C0F2909E23AD}" dt="2026-10-13T08:50:07.383" v="920" actId="47"/>
          <ac:spMkLst>
            <pc:docMk/>
            <pc:sldMk cId="3960825317" sldId="2142532609"/>
            <ac:spMk id="12" creationId="{907D81CE-E5CD-4356-F174-309A25A44A3C}"/>
          </ac:spMkLst>
        </pc:spChg>
        <pc:spChg chg="add del mod">
          <ac:chgData name="Lærke Fritzbøger Christensen" userId="f6c82e59-d71e-4216-b09c-9735b61241ce" providerId="ADAL" clId="{5A3B9B35-E278-4975-923C-C0F2909E23AD}" dt="2026-10-13T08:47:14.403" v="913" actId="26606"/>
          <ac:spMkLst>
            <pc:docMk/>
            <pc:sldMk cId="3960825317" sldId="2142532609"/>
            <ac:spMk id="13" creationId="{1AA4F9AF-79E4-A013-2193-F97E0307B597}"/>
          </ac:spMkLst>
        </pc:spChg>
        <pc:spChg chg="add mod ord">
          <ac:chgData name="Lærke Fritzbøger Christensen" userId="f6c82e59-d71e-4216-b09c-9735b61241ce" providerId="ADAL" clId="{5A3B9B35-E278-4975-923C-C0F2909E23AD}" dt="2026-10-13T08:51:03.766" v="928" actId="1076"/>
          <ac:spMkLst>
            <pc:docMk/>
            <pc:sldMk cId="3960825317" sldId="2142532609"/>
            <ac:spMk id="14" creationId="{165DD12C-A786-8D18-A255-165E08A0C1C9}"/>
          </ac:spMkLst>
        </pc:spChg>
        <pc:spChg chg="add mod">
          <ac:chgData name="Lærke Fritzbøger Christensen" userId="f6c82e59-d71e-4216-b09c-9735b61241ce" providerId="ADAL" clId="{5A3B9B35-E278-4975-923C-C0F2909E23AD}" dt="2026-10-13T09:09:05.461" v="1182" actId="207"/>
          <ac:spMkLst>
            <pc:docMk/>
            <pc:sldMk cId="3960825317" sldId="2142532609"/>
            <ac:spMk id="15" creationId="{FE4EDF91-2ECA-BBE2-F0C4-6D75C82F33FB}"/>
          </ac:spMkLst>
        </pc:spChg>
        <pc:spChg chg="add del">
          <ac:chgData name="Lærke Fritzbøger Christensen" userId="f6c82e59-d71e-4216-b09c-9735b61241ce" providerId="ADAL" clId="{5A3B9B35-E278-4975-923C-C0F2909E23AD}" dt="2026-10-13T08:46:56.336" v="907" actId="26606"/>
          <ac:spMkLst>
            <pc:docMk/>
            <pc:sldMk cId="3960825317" sldId="2142532609"/>
            <ac:spMk id="16" creationId="{574EB68F-F6B5-ABC3-DA8C-BAFBDDDE48E0}"/>
          </ac:spMkLst>
        </pc:spChg>
        <pc:spChg chg="add mod">
          <ac:chgData name="Lærke Fritzbøger Christensen" userId="f6c82e59-d71e-4216-b09c-9735b61241ce" providerId="ADAL" clId="{5A3B9B35-E278-4975-923C-C0F2909E23AD}" dt="2026-10-13T09:09:08.133" v="1183" actId="207"/>
          <ac:spMkLst>
            <pc:docMk/>
            <pc:sldMk cId="3960825317" sldId="2142532609"/>
            <ac:spMk id="17" creationId="{6B19FDD7-912A-4055-9C8F-3C2AA66A1F18}"/>
          </ac:spMkLst>
        </pc:spChg>
        <pc:spChg chg="add mod">
          <ac:chgData name="Lærke Fritzbøger Christensen" userId="f6c82e59-d71e-4216-b09c-9735b61241ce" providerId="ADAL" clId="{5A3B9B35-E278-4975-923C-C0F2909E23AD}" dt="2026-10-13T09:09:13.702" v="1184" actId="207"/>
          <ac:spMkLst>
            <pc:docMk/>
            <pc:sldMk cId="3960825317" sldId="2142532609"/>
            <ac:spMk id="18" creationId="{6F660201-02E4-8922-69D0-25DEE80E4A36}"/>
          </ac:spMkLst>
        </pc:spChg>
        <pc:picChg chg="add mod ord">
          <ac:chgData name="Lærke Fritzbøger Christensen" userId="f6c82e59-d71e-4216-b09c-9735b61241ce" providerId="ADAL" clId="{5A3B9B35-E278-4975-923C-C0F2909E23AD}" dt="2026-10-13T08:51:54.493" v="939" actId="1076"/>
          <ac:picMkLst>
            <pc:docMk/>
            <pc:sldMk cId="3960825317" sldId="2142532609"/>
            <ac:picMk id="9" creationId="{2830EEF0-C4B7-2F8B-9340-991A439F8447}"/>
          </ac:picMkLst>
        </pc:picChg>
        <pc:picChg chg="add mod">
          <ac:chgData name="Lærke Fritzbøger Christensen" userId="f6c82e59-d71e-4216-b09c-9735b61241ce" providerId="ADAL" clId="{5A3B9B35-E278-4975-923C-C0F2909E23AD}" dt="2026-10-13T08:52:01.173" v="941" actId="1076"/>
          <ac:picMkLst>
            <pc:docMk/>
            <pc:sldMk cId="3960825317" sldId="2142532609"/>
            <ac:picMk id="10" creationId="{F09530C4-6974-146E-AB26-F70AE732FB2A}"/>
          </ac:picMkLst>
        </pc:picChg>
        <pc:picChg chg="add mod ord">
          <ac:chgData name="Lærke Fritzbøger Christensen" userId="f6c82e59-d71e-4216-b09c-9735b61241ce" providerId="ADAL" clId="{5A3B9B35-E278-4975-923C-C0F2909E23AD}" dt="2026-10-13T08:51:57.299" v="940" actId="1076"/>
          <ac:picMkLst>
            <pc:docMk/>
            <pc:sldMk cId="3960825317" sldId="2142532609"/>
            <ac:picMk id="11" creationId="{608BC0C8-4806-DD36-B1DE-FA503DD999D3}"/>
          </ac:picMkLst>
        </pc:picChg>
      </pc:sldChg>
      <pc:sldChg chg="addSp delSp modSp new mod modClrScheme chgLayout modNotesTx">
        <pc:chgData name="Lærke Fritzbøger Christensen" userId="f6c82e59-d71e-4216-b09c-9735b61241ce" providerId="ADAL" clId="{5A3B9B35-E278-4975-923C-C0F2909E23AD}" dt="2026-10-14T08:57:47.018" v="15924" actId="20577"/>
        <pc:sldMkLst>
          <pc:docMk/>
          <pc:sldMk cId="2937936536" sldId="2142532610"/>
        </pc:sldMkLst>
        <pc:spChg chg="mod ord">
          <ac:chgData name="Lærke Fritzbøger Christensen" userId="f6c82e59-d71e-4216-b09c-9735b61241ce" providerId="ADAL" clId="{5A3B9B35-E278-4975-923C-C0F2909E23AD}" dt="2026-10-13T09:31:11.573" v="1381" actId="14100"/>
          <ac:spMkLst>
            <pc:docMk/>
            <pc:sldMk cId="2937936536" sldId="2142532610"/>
            <ac:spMk id="2" creationId="{0E3B1337-CDAC-992E-6DEA-78138C142B65}"/>
          </ac:spMkLst>
        </pc:spChg>
        <pc:spChg chg="add del mod ord">
          <ac:chgData name="Lærke Fritzbøger Christensen" userId="f6c82e59-d71e-4216-b09c-9735b61241ce" providerId="ADAL" clId="{5A3B9B35-E278-4975-923C-C0F2909E23AD}" dt="2026-10-13T09:31:41.340" v="1387" actId="22"/>
          <ac:spMkLst>
            <pc:docMk/>
            <pc:sldMk cId="2937936536" sldId="2142532610"/>
            <ac:spMk id="3" creationId="{A862C94A-6A04-DAD8-F59C-8518BD8762F6}"/>
          </ac:spMkLst>
        </pc:spChg>
        <pc:spChg chg="add del mod">
          <ac:chgData name="Lærke Fritzbøger Christensen" userId="f6c82e59-d71e-4216-b09c-9735b61241ce" providerId="ADAL" clId="{5A3B9B35-E278-4975-923C-C0F2909E23AD}" dt="2026-10-13T09:31:31.221" v="1386" actId="22"/>
          <ac:spMkLst>
            <pc:docMk/>
            <pc:sldMk cId="2937936536" sldId="2142532610"/>
            <ac:spMk id="4" creationId="{9D62909F-C23D-56E8-768B-4311FC29496E}"/>
          </ac:spMkLst>
        </pc:spChg>
        <pc:spChg chg="add del mod">
          <ac:chgData name="Lærke Fritzbøger Christensen" userId="f6c82e59-d71e-4216-b09c-9735b61241ce" providerId="ADAL" clId="{5A3B9B35-E278-4975-923C-C0F2909E23AD}" dt="2026-10-13T09:31:50.133" v="1389" actId="22"/>
          <ac:spMkLst>
            <pc:docMk/>
            <pc:sldMk cId="2937936536" sldId="2142532610"/>
            <ac:spMk id="5" creationId="{4931104E-6574-EF30-859A-0F328BA5A278}"/>
          </ac:spMkLst>
        </pc:spChg>
        <pc:spChg chg="del">
          <ac:chgData name="Lærke Fritzbøger Christensen" userId="f6c82e59-d71e-4216-b09c-9735b61241ce" providerId="ADAL" clId="{5A3B9B35-E278-4975-923C-C0F2909E23AD}" dt="2026-10-13T09:30:09.228" v="1333" actId="21"/>
          <ac:spMkLst>
            <pc:docMk/>
            <pc:sldMk cId="2937936536" sldId="2142532610"/>
            <ac:spMk id="6" creationId="{5B9B4F63-4B2A-BBDE-61D9-83F2907D40A6}"/>
          </ac:spMkLst>
        </pc:spChg>
        <pc:spChg chg="mod ord">
          <ac:chgData name="Lærke Fritzbøger Christensen" userId="f6c82e59-d71e-4216-b09c-9735b61241ce" providerId="ADAL" clId="{5A3B9B35-E278-4975-923C-C0F2909E23AD}" dt="2026-10-13T09:31:09.526" v="1379" actId="700"/>
          <ac:spMkLst>
            <pc:docMk/>
            <pc:sldMk cId="2937936536" sldId="2142532610"/>
            <ac:spMk id="7" creationId="{12C5E503-07B1-CAA6-A421-9653A085F632}"/>
          </ac:spMkLst>
        </pc:spChg>
        <pc:spChg chg="add del mod ord">
          <ac:chgData name="Lærke Fritzbøger Christensen" userId="f6c82e59-d71e-4216-b09c-9735b61241ce" providerId="ADAL" clId="{5A3B9B35-E278-4975-923C-C0F2909E23AD}" dt="2026-10-13T09:31:09.526" v="1379" actId="700"/>
          <ac:spMkLst>
            <pc:docMk/>
            <pc:sldMk cId="2937936536" sldId="2142532610"/>
            <ac:spMk id="8" creationId="{6E6EDBDC-ED42-E910-8B4A-C8FBCF6D0834}"/>
          </ac:spMkLst>
        </pc:spChg>
        <pc:spChg chg="add del mod">
          <ac:chgData name="Lærke Fritzbøger Christensen" userId="f6c82e59-d71e-4216-b09c-9735b61241ce" providerId="ADAL" clId="{5A3B9B35-E278-4975-923C-C0F2909E23AD}" dt="2026-10-13T09:34:26.727" v="1412" actId="21"/>
          <ac:spMkLst>
            <pc:docMk/>
            <pc:sldMk cId="2937936536" sldId="2142532610"/>
            <ac:spMk id="17" creationId="{BA064385-2D42-F046-F3BF-A913730F99D8}"/>
          </ac:spMkLst>
        </pc:spChg>
        <pc:picChg chg="add del mod">
          <ac:chgData name="Lærke Fritzbøger Christensen" userId="f6c82e59-d71e-4216-b09c-9735b61241ce" providerId="ADAL" clId="{5A3B9B35-E278-4975-923C-C0F2909E23AD}" dt="2026-10-13T09:31:18.834" v="1384" actId="22"/>
          <ac:picMkLst>
            <pc:docMk/>
            <pc:sldMk cId="2937936536" sldId="2142532610"/>
            <ac:picMk id="10" creationId="{797D61B7-87E3-BA05-AB24-69C25C85AD0B}"/>
          </ac:picMkLst>
        </pc:picChg>
        <pc:picChg chg="add mod">
          <ac:chgData name="Lærke Fritzbøger Christensen" userId="f6c82e59-d71e-4216-b09c-9735b61241ce" providerId="ADAL" clId="{5A3B9B35-E278-4975-923C-C0F2909E23AD}" dt="2026-10-13T09:38:09.442" v="1435" actId="14100"/>
          <ac:picMkLst>
            <pc:docMk/>
            <pc:sldMk cId="2937936536" sldId="2142532610"/>
            <ac:picMk id="12" creationId="{E5A17D72-2510-84C2-DFAB-D48DC398A918}"/>
          </ac:picMkLst>
        </pc:picChg>
        <pc:picChg chg="add mod">
          <ac:chgData name="Lærke Fritzbøger Christensen" userId="f6c82e59-d71e-4216-b09c-9735b61241ce" providerId="ADAL" clId="{5A3B9B35-E278-4975-923C-C0F2909E23AD}" dt="2026-10-14T08:35:16.503" v="15890" actId="1076"/>
          <ac:picMkLst>
            <pc:docMk/>
            <pc:sldMk cId="2937936536" sldId="2142532610"/>
            <ac:picMk id="14" creationId="{B6793A9F-1911-750B-5B7B-05C5EF002E71}"/>
          </ac:picMkLst>
        </pc:picChg>
        <pc:picChg chg="add mod">
          <ac:chgData name="Lærke Fritzbøger Christensen" userId="f6c82e59-d71e-4216-b09c-9735b61241ce" providerId="ADAL" clId="{5A3B9B35-E278-4975-923C-C0F2909E23AD}" dt="2026-10-13T09:38:03.054" v="1434" actId="1076"/>
          <ac:picMkLst>
            <pc:docMk/>
            <pc:sldMk cId="2937936536" sldId="2142532610"/>
            <ac:picMk id="16" creationId="{EDB3810C-8AA3-862D-F8C6-A7AD5912F8BC}"/>
          </ac:picMkLst>
        </pc:picChg>
        <pc:picChg chg="add del mod">
          <ac:chgData name="Lærke Fritzbøger Christensen" userId="f6c82e59-d71e-4216-b09c-9735b61241ce" providerId="ADAL" clId="{5A3B9B35-E278-4975-923C-C0F2909E23AD}" dt="2026-10-13T09:36:05.336" v="1418" actId="478"/>
          <ac:picMkLst>
            <pc:docMk/>
            <pc:sldMk cId="2937936536" sldId="2142532610"/>
            <ac:picMk id="18" creationId="{569D87F9-DB61-92EE-121C-61AA312CA6F5}"/>
          </ac:picMkLst>
        </pc:picChg>
        <pc:picChg chg="add mod">
          <ac:chgData name="Lærke Fritzbøger Christensen" userId="f6c82e59-d71e-4216-b09c-9735b61241ce" providerId="ADAL" clId="{5A3B9B35-E278-4975-923C-C0F2909E23AD}" dt="2026-10-14T08:35:06.524" v="15889" actId="14100"/>
          <ac:picMkLst>
            <pc:docMk/>
            <pc:sldMk cId="2937936536" sldId="2142532610"/>
            <ac:picMk id="20" creationId="{969B4061-644B-0001-2989-5A2C19008A11}"/>
          </ac:picMkLst>
        </pc:picChg>
        <pc:picChg chg="add mod">
          <ac:chgData name="Lærke Fritzbøger Christensen" userId="f6c82e59-d71e-4216-b09c-9735b61241ce" providerId="ADAL" clId="{5A3B9B35-E278-4975-923C-C0F2909E23AD}" dt="2026-10-14T08:35:21.037" v="15891" actId="1076"/>
          <ac:picMkLst>
            <pc:docMk/>
            <pc:sldMk cId="2937936536" sldId="2142532610"/>
            <ac:picMk id="22" creationId="{15BA84EA-59AF-2DCA-DA46-ED25911A7F40}"/>
          </ac:picMkLst>
        </pc:picChg>
      </pc:sldChg>
      <pc:sldChg chg="addSp delSp modSp new mod modNotesTx">
        <pc:chgData name="Lærke Fritzbøger Christensen" userId="f6c82e59-d71e-4216-b09c-9735b61241ce" providerId="ADAL" clId="{5A3B9B35-E278-4975-923C-C0F2909E23AD}" dt="2026-10-14T08:58:15.831" v="15931" actId="20577"/>
        <pc:sldMkLst>
          <pc:docMk/>
          <pc:sldMk cId="1817995689" sldId="2142532611"/>
        </pc:sldMkLst>
        <pc:spChg chg="mod">
          <ac:chgData name="Lærke Fritzbøger Christensen" userId="f6c82e59-d71e-4216-b09c-9735b61241ce" providerId="ADAL" clId="{5A3B9B35-E278-4975-923C-C0F2909E23AD}" dt="2026-10-13T10:40:16.854" v="2952" actId="255"/>
          <ac:spMkLst>
            <pc:docMk/>
            <pc:sldMk cId="1817995689" sldId="2142532611"/>
            <ac:spMk id="2" creationId="{3EFB33A2-3754-AFC2-54A6-4D80025E3B42}"/>
          </ac:spMkLst>
        </pc:spChg>
        <pc:spChg chg="mod">
          <ac:chgData name="Lærke Fritzbøger Christensen" userId="f6c82e59-d71e-4216-b09c-9735b61241ce" providerId="ADAL" clId="{5A3B9B35-E278-4975-923C-C0F2909E23AD}" dt="2026-10-13T10:47:04.336" v="3427" actId="2711"/>
          <ac:spMkLst>
            <pc:docMk/>
            <pc:sldMk cId="1817995689" sldId="2142532611"/>
            <ac:spMk id="3" creationId="{2ECE2DB3-613B-EE83-6637-F49E86794574}"/>
          </ac:spMkLst>
        </pc:spChg>
        <pc:spChg chg="add del mod">
          <ac:chgData name="Lærke Fritzbøger Christensen" userId="f6c82e59-d71e-4216-b09c-9735b61241ce" providerId="ADAL" clId="{5A3B9B35-E278-4975-923C-C0F2909E23AD}" dt="2026-10-14T07:33:21.511" v="7747" actId="20577"/>
          <ac:spMkLst>
            <pc:docMk/>
            <pc:sldMk cId="1817995689" sldId="2142532611"/>
            <ac:spMk id="4" creationId="{FC4DBCD0-4952-11D8-17F7-3D1555599887}"/>
          </ac:spMkLst>
        </pc:spChg>
        <pc:spChg chg="del">
          <ac:chgData name="Lærke Fritzbøger Christensen" userId="f6c82e59-d71e-4216-b09c-9735b61241ce" providerId="ADAL" clId="{5A3B9B35-E278-4975-923C-C0F2909E23AD}" dt="2026-10-13T10:27:38.810" v="1800" actId="21"/>
          <ac:spMkLst>
            <pc:docMk/>
            <pc:sldMk cId="1817995689" sldId="2142532611"/>
            <ac:spMk id="6" creationId="{8D787090-8779-D592-BC66-B3520B04C0A7}"/>
          </ac:spMkLst>
        </pc:spChg>
        <pc:spChg chg="add mod">
          <ac:chgData name="Lærke Fritzbøger Christensen" userId="f6c82e59-d71e-4216-b09c-9735b61241ce" providerId="ADAL" clId="{5A3B9B35-E278-4975-923C-C0F2909E23AD}" dt="2026-10-13T10:43:52.257" v="3139" actId="20577"/>
          <ac:spMkLst>
            <pc:docMk/>
            <pc:sldMk cId="1817995689" sldId="2142532611"/>
            <ac:spMk id="11" creationId="{4B825060-B12B-99BB-E3C0-77EEB1554596}"/>
          </ac:spMkLst>
        </pc:spChg>
        <pc:picChg chg="add mod">
          <ac:chgData name="Lærke Fritzbøger Christensen" userId="f6c82e59-d71e-4216-b09c-9735b61241ce" providerId="ADAL" clId="{5A3B9B35-E278-4975-923C-C0F2909E23AD}" dt="2026-10-13T10:42:28.909" v="3073" actId="14100"/>
          <ac:picMkLst>
            <pc:docMk/>
            <pc:sldMk cId="1817995689" sldId="2142532611"/>
            <ac:picMk id="8" creationId="{AEAB2053-F6BA-8194-D2CF-F3A085B655D8}"/>
          </ac:picMkLst>
        </pc:picChg>
        <pc:picChg chg="add mod">
          <ac:chgData name="Lærke Fritzbøger Christensen" userId="f6c82e59-d71e-4216-b09c-9735b61241ce" providerId="ADAL" clId="{5A3B9B35-E278-4975-923C-C0F2909E23AD}" dt="2026-10-13T10:43:54.490" v="3144" actId="931"/>
          <ac:picMkLst>
            <pc:docMk/>
            <pc:sldMk cId="1817995689" sldId="2142532611"/>
            <ac:picMk id="10" creationId="{1EF0F3C3-3E66-EE5E-56D7-C52ED9C23E7D}"/>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kksky-my.sharepoint.com/personal/f64j_kk_dk/Documents/SAF%20boligdata%202025%2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F64J\Downloads\export%20-%202026-10-07T134222.249.csv"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kksky-my.sharepoint.com/personal/f64j_kk_dk/Documents/SAF%20boligdata%202025%20.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kksky-my.sharepoint.com/personal/f64j_kk_dk/Documents/SAF%20boligdata%202025%2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kksky-my.sharepoint.com/personal/f64j_kk_dk/Documents/SAF%20boligdata%202025%2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kksky-my.sharepoint.com/personal/f64j_kk_dk/Documents/SAF%20boligdata%202025%20.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'Ark6'!$B$25</c:f>
              <c:strCache>
                <c:ptCount val="1"/>
                <c:pt idx="0">
                  <c:v>Indstillinger</c:v>
                </c:pt>
              </c:strCache>
            </c:strRef>
          </c:tx>
          <c:spPr>
            <a:ln w="28575" cap="rnd">
              <a:solidFill>
                <a:srgbClr val="000934"/>
              </a:solidFill>
              <a:round/>
            </a:ln>
            <a:effectLst/>
          </c:spPr>
          <c:marker>
            <c:symbol val="none"/>
          </c:marker>
          <c:dLbls>
            <c:dLbl>
              <c:idx val="7"/>
              <c:layout>
                <c:manualLayout>
                  <c:x val="-4.5253349637173527E-2"/>
                  <c:y val="-7.3123411512930281E-2"/>
                </c:manualLayout>
              </c:layout>
              <c:tx>
                <c:rich>
                  <a:bodyPr/>
                  <a:lstStyle/>
                  <a:p>
                    <a:r>
                      <a:rPr lang="en-US"/>
                      <a:t>768*</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FBC4-41D2-AF1B-1F493C2B6DD6}"/>
                </c:ext>
              </c:extLst>
            </c:dLbl>
            <c:dLbl>
              <c:idx val="10"/>
              <c:layout>
                <c:manualLayout>
                  <c:x val="-3.2625630506079993E-2"/>
                  <c:y val="-8.300495360927215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BC4-41D2-AF1B-1F493C2B6DD6}"/>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000934"/>
                    </a:solidFill>
                    <a:latin typeface="KBH Medium" panose="00000600000000000000" pitchFamily="2" charset="0"/>
                    <a:ea typeface="+mn-ea"/>
                    <a:cs typeface="+mn-cs"/>
                  </a:defRPr>
                </a:pPr>
                <a:endParaRPr lang="da-DK"/>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'Ark6'!$C$24:$M$24</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'Ark6'!$C$25:$M$25</c:f>
              <c:numCache>
                <c:formatCode>General</c:formatCode>
                <c:ptCount val="11"/>
                <c:pt idx="0">
                  <c:v>1128</c:v>
                </c:pt>
                <c:pt idx="1">
                  <c:v>973</c:v>
                </c:pt>
                <c:pt idx="2">
                  <c:v>925</c:v>
                </c:pt>
                <c:pt idx="3">
                  <c:v>1090</c:v>
                </c:pt>
                <c:pt idx="4">
                  <c:v>1172</c:v>
                </c:pt>
                <c:pt idx="5">
                  <c:v>1155</c:v>
                </c:pt>
                <c:pt idx="6">
                  <c:v>1103</c:v>
                </c:pt>
                <c:pt idx="7">
                  <c:v>768</c:v>
                </c:pt>
                <c:pt idx="8">
                  <c:v>1205</c:v>
                </c:pt>
                <c:pt idx="9">
                  <c:v>1430</c:v>
                </c:pt>
                <c:pt idx="10">
                  <c:v>977</c:v>
                </c:pt>
              </c:numCache>
            </c:numRef>
          </c:val>
          <c:smooth val="0"/>
          <c:extLst>
            <c:ext xmlns:c16="http://schemas.microsoft.com/office/drawing/2014/chart" uri="{C3380CC4-5D6E-409C-BE32-E72D297353CC}">
              <c16:uniqueId val="{00000002-FBC4-41D2-AF1B-1F493C2B6DD6}"/>
            </c:ext>
          </c:extLst>
        </c:ser>
        <c:ser>
          <c:idx val="1"/>
          <c:order val="1"/>
          <c:tx>
            <c:strRef>
              <c:f>'Ark6'!$B$26</c:f>
              <c:strCache>
                <c:ptCount val="1"/>
                <c:pt idx="0">
                  <c:v>Anvisninger</c:v>
                </c:pt>
              </c:strCache>
            </c:strRef>
          </c:tx>
          <c:spPr>
            <a:ln w="28575" cap="rnd">
              <a:solidFill>
                <a:srgbClr val="124A9F"/>
              </a:solidFill>
              <a:round/>
            </a:ln>
            <a:effectLst/>
          </c:spPr>
          <c:marker>
            <c:symbol val="none"/>
          </c:marker>
          <c:dLbls>
            <c:dLbl>
              <c:idx val="7"/>
              <c:tx>
                <c:rich>
                  <a:bodyPr/>
                  <a:lstStyle/>
                  <a:p>
                    <a:fld id="{A699572F-1152-447C-B4DC-E0BBA4E4AEF1}" type="VALUE">
                      <a:rPr lang="en-US" smtClean="0"/>
                      <a:pPr/>
                      <a:t>[VÆRDI]</a:t>
                    </a:fld>
                    <a:r>
                      <a:rPr lang="en-US"/>
                      <a:t>*</a:t>
                    </a:r>
                  </a:p>
                </c:rich>
              </c:tx>
              <c:dLblPos val="b"/>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FBC4-41D2-AF1B-1F493C2B6DD6}"/>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124A9F"/>
                    </a:solidFill>
                    <a:latin typeface="KBH Medium" panose="00000600000000000000" pitchFamily="2" charset="0"/>
                    <a:ea typeface="+mn-ea"/>
                    <a:cs typeface="+mn-cs"/>
                  </a:defRPr>
                </a:pPr>
                <a:endParaRPr lang="da-DK"/>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'Ark6'!$C$24:$M$24</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'Ark6'!$C$26:$M$26</c:f>
              <c:numCache>
                <c:formatCode>General</c:formatCode>
                <c:ptCount val="11"/>
                <c:pt idx="0">
                  <c:v>723</c:v>
                </c:pt>
                <c:pt idx="1">
                  <c:v>683</c:v>
                </c:pt>
                <c:pt idx="2">
                  <c:v>773</c:v>
                </c:pt>
                <c:pt idx="3">
                  <c:v>837</c:v>
                </c:pt>
                <c:pt idx="4">
                  <c:v>851</c:v>
                </c:pt>
                <c:pt idx="5">
                  <c:v>817</c:v>
                </c:pt>
                <c:pt idx="6">
                  <c:v>757</c:v>
                </c:pt>
                <c:pt idx="7">
                  <c:v>659</c:v>
                </c:pt>
                <c:pt idx="8">
                  <c:v>736</c:v>
                </c:pt>
                <c:pt idx="9">
                  <c:v>724</c:v>
                </c:pt>
                <c:pt idx="10">
                  <c:v>931</c:v>
                </c:pt>
              </c:numCache>
            </c:numRef>
          </c:val>
          <c:smooth val="0"/>
          <c:extLst>
            <c:ext xmlns:c16="http://schemas.microsoft.com/office/drawing/2014/chart" uri="{C3380CC4-5D6E-409C-BE32-E72D297353CC}">
              <c16:uniqueId val="{00000004-FBC4-41D2-AF1B-1F493C2B6DD6}"/>
            </c:ext>
          </c:extLst>
        </c:ser>
        <c:dLbls>
          <c:showLegendKey val="0"/>
          <c:showVal val="0"/>
          <c:showCatName val="0"/>
          <c:showSerName val="0"/>
          <c:showPercent val="0"/>
          <c:showBubbleSize val="0"/>
        </c:dLbls>
        <c:smooth val="0"/>
        <c:axId val="820965423"/>
        <c:axId val="820963503"/>
      </c:lineChart>
      <c:catAx>
        <c:axId val="8209654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KBH Tekst" panose="00000500000000000000" pitchFamily="2" charset="0"/>
                <a:ea typeface="+mn-ea"/>
                <a:cs typeface="+mn-cs"/>
              </a:defRPr>
            </a:pPr>
            <a:endParaRPr lang="da-DK"/>
          </a:p>
        </c:txPr>
        <c:crossAx val="820963503"/>
        <c:crosses val="autoZero"/>
        <c:auto val="1"/>
        <c:lblAlgn val="ctr"/>
        <c:lblOffset val="100"/>
        <c:noMultiLvlLbl val="0"/>
      </c:catAx>
      <c:valAx>
        <c:axId val="820963503"/>
        <c:scaling>
          <c:orientation val="minMax"/>
        </c:scaling>
        <c:delete val="1"/>
        <c:axPos val="l"/>
        <c:numFmt formatCode="General" sourceLinked="1"/>
        <c:majorTickMark val="none"/>
        <c:minorTickMark val="none"/>
        <c:tickLblPos val="nextTo"/>
        <c:crossAx val="8209654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KBH Tekst" panose="00000500000000000000" pitchFamily="2" charset="0"/>
              <a:ea typeface="+mn-ea"/>
              <a:cs typeface="+mn-cs"/>
            </a:defRPr>
          </a:pPr>
          <a:endParaRPr lang="da-DK"/>
        </a:p>
      </c:txPr>
    </c:legend>
    <c:plotVisOnly val="1"/>
    <c:dispBlanksAs val="gap"/>
    <c:showDLblsOverMax val="0"/>
  </c:chart>
  <c:spPr>
    <a:noFill/>
    <a:ln>
      <a:noFill/>
    </a:ln>
    <a:effectLst/>
  </c:spPr>
  <c:txPr>
    <a:bodyPr/>
    <a:lstStyle/>
    <a:p>
      <a:pPr>
        <a:defRPr/>
      </a:pPr>
      <a:endParaRPr lang="da-DK"/>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'Ark1'!$I$15</c:f>
              <c:strCache>
                <c:ptCount val="1"/>
                <c:pt idx="0">
                  <c:v>Bolig med midlertidigt statsligt huslejetilskud</c:v>
                </c:pt>
              </c:strCache>
            </c:strRef>
          </c:tx>
          <c:spPr>
            <a:solidFill>
              <a:srgbClr val="00093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KBH Light" panose="00000400000000000000" pitchFamily="2" charset="0"/>
                    <a:ea typeface="+mn-ea"/>
                    <a:cs typeface="+mn-cs"/>
                  </a:defRPr>
                </a:pPr>
                <a:endParaRPr lang="da-DK"/>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'Ark1'!$H$16:$H$20</c:f>
              <c:strCache>
                <c:ptCount val="5"/>
                <c:pt idx="0">
                  <c:v>2022</c:v>
                </c:pt>
                <c:pt idx="1">
                  <c:v>2023</c:v>
                </c:pt>
                <c:pt idx="2">
                  <c:v>2024</c:v>
                </c:pt>
                <c:pt idx="3">
                  <c:v>2025</c:v>
                </c:pt>
                <c:pt idx="4">
                  <c:v>2026</c:v>
                </c:pt>
              </c:strCache>
            </c:strRef>
          </c:cat>
          <c:val>
            <c:numRef>
              <c:f>'Ark1'!$I$16:$I$20</c:f>
              <c:numCache>
                <c:formatCode>General</c:formatCode>
                <c:ptCount val="5"/>
                <c:pt idx="1">
                  <c:v>81</c:v>
                </c:pt>
                <c:pt idx="2">
                  <c:v>107</c:v>
                </c:pt>
                <c:pt idx="3">
                  <c:v>83</c:v>
                </c:pt>
                <c:pt idx="4">
                  <c:v>59</c:v>
                </c:pt>
              </c:numCache>
            </c:numRef>
          </c:val>
          <c:extLst>
            <c:ext xmlns:c16="http://schemas.microsoft.com/office/drawing/2014/chart" uri="{C3380CC4-5D6E-409C-BE32-E72D297353CC}">
              <c16:uniqueId val="{00000000-3DB8-4CBC-8362-C033E52A4AB5}"/>
            </c:ext>
          </c:extLst>
        </c:ser>
        <c:ser>
          <c:idx val="1"/>
          <c:order val="1"/>
          <c:tx>
            <c:strRef>
              <c:f>'Ark1'!$J$15</c:f>
              <c:strCache>
                <c:ptCount val="1"/>
                <c:pt idx="0">
                  <c:v>Udslusningsbolig</c:v>
                </c:pt>
              </c:strCache>
            </c:strRef>
          </c:tx>
          <c:spPr>
            <a:solidFill>
              <a:srgbClr val="AF005D"/>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1-3DB8-4CBC-8362-C033E52A4AB5}"/>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KBH Light" panose="00000400000000000000" pitchFamily="2" charset="0"/>
                    <a:ea typeface="+mn-ea"/>
                    <a:cs typeface="+mn-cs"/>
                  </a:defRPr>
                </a:pPr>
                <a:endParaRPr lang="da-DK"/>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'Ark1'!$H$16:$H$20</c:f>
              <c:strCache>
                <c:ptCount val="5"/>
                <c:pt idx="0">
                  <c:v>2022</c:v>
                </c:pt>
                <c:pt idx="1">
                  <c:v>2023</c:v>
                </c:pt>
                <c:pt idx="2">
                  <c:v>2024</c:v>
                </c:pt>
                <c:pt idx="3">
                  <c:v>2025</c:v>
                </c:pt>
                <c:pt idx="4">
                  <c:v>2026</c:v>
                </c:pt>
              </c:strCache>
            </c:strRef>
          </c:cat>
          <c:val>
            <c:numRef>
              <c:f>'Ark1'!$J$16:$J$20</c:f>
              <c:numCache>
                <c:formatCode>General</c:formatCode>
                <c:ptCount val="5"/>
                <c:pt idx="0">
                  <c:v>21</c:v>
                </c:pt>
                <c:pt idx="1">
                  <c:v>34</c:v>
                </c:pt>
                <c:pt idx="2">
                  <c:v>29</c:v>
                </c:pt>
                <c:pt idx="3">
                  <c:v>40</c:v>
                </c:pt>
                <c:pt idx="4">
                  <c:v>101</c:v>
                </c:pt>
              </c:numCache>
            </c:numRef>
          </c:val>
          <c:extLst>
            <c:ext xmlns:c16="http://schemas.microsoft.com/office/drawing/2014/chart" uri="{C3380CC4-5D6E-409C-BE32-E72D297353CC}">
              <c16:uniqueId val="{00000002-3DB8-4CBC-8362-C033E52A4AB5}"/>
            </c:ext>
          </c:extLst>
        </c:ser>
        <c:ser>
          <c:idx val="2"/>
          <c:order val="2"/>
          <c:tx>
            <c:strRef>
              <c:f>'Ark1'!$K$15</c:f>
              <c:strCache>
                <c:ptCount val="1"/>
                <c:pt idx="0">
                  <c:v>Udslusningsbolig – Kollegium/ungdomsbolig</c:v>
                </c:pt>
              </c:strCache>
            </c:strRef>
          </c:tx>
          <c:spPr>
            <a:solidFill>
              <a:srgbClr val="FAD1E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KBH Light" panose="00000400000000000000" pitchFamily="2" charset="0"/>
                    <a:ea typeface="+mn-ea"/>
                    <a:cs typeface="+mn-cs"/>
                  </a:defRPr>
                </a:pPr>
                <a:endParaRPr lang="da-DK"/>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'Ark1'!$H$16:$H$20</c:f>
              <c:strCache>
                <c:ptCount val="5"/>
                <c:pt idx="0">
                  <c:v>2022</c:v>
                </c:pt>
                <c:pt idx="1">
                  <c:v>2023</c:v>
                </c:pt>
                <c:pt idx="2">
                  <c:v>2024</c:v>
                </c:pt>
                <c:pt idx="3">
                  <c:v>2025</c:v>
                </c:pt>
                <c:pt idx="4">
                  <c:v>2026</c:v>
                </c:pt>
              </c:strCache>
            </c:strRef>
          </c:cat>
          <c:val>
            <c:numRef>
              <c:f>'Ark1'!$K$16:$K$20</c:f>
              <c:numCache>
                <c:formatCode>General</c:formatCode>
                <c:ptCount val="5"/>
                <c:pt idx="2">
                  <c:v>25</c:v>
                </c:pt>
                <c:pt idx="3">
                  <c:v>82</c:v>
                </c:pt>
                <c:pt idx="4">
                  <c:v>144</c:v>
                </c:pt>
              </c:numCache>
            </c:numRef>
          </c:val>
          <c:extLst>
            <c:ext xmlns:c16="http://schemas.microsoft.com/office/drawing/2014/chart" uri="{C3380CC4-5D6E-409C-BE32-E72D297353CC}">
              <c16:uniqueId val="{00000003-3DB8-4CBC-8362-C033E52A4AB5}"/>
            </c:ext>
          </c:extLst>
        </c:ser>
        <c:dLbls>
          <c:dLblPos val="ctr"/>
          <c:showLegendKey val="0"/>
          <c:showVal val="1"/>
          <c:showCatName val="0"/>
          <c:showSerName val="0"/>
          <c:showPercent val="0"/>
          <c:showBubbleSize val="0"/>
        </c:dLbls>
        <c:gapWidth val="60"/>
        <c:overlap val="100"/>
        <c:axId val="1363527199"/>
        <c:axId val="1865046895"/>
      </c:barChart>
      <c:scatterChart>
        <c:scatterStyle val="lineMarker"/>
        <c:varyColors val="0"/>
        <c:ser>
          <c:idx val="3"/>
          <c:order val="3"/>
          <c:tx>
            <c:strRef>
              <c:f>'Ark1'!$L$15</c:f>
              <c:strCache>
                <c:ptCount val="1"/>
                <c:pt idx="0">
                  <c:v>I alt</c:v>
                </c:pt>
              </c:strCache>
            </c:strRef>
          </c:tx>
          <c:spPr>
            <a:ln w="25400" cap="rnd">
              <a:noFill/>
              <a:round/>
            </a:ln>
            <a:effectLst/>
          </c:spPr>
          <c:marker>
            <c:symbol val="circle"/>
            <c:size val="5"/>
            <c:spPr>
              <a:no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strRef>
              <c:f>'Ark1'!$H$16:$H$20</c:f>
              <c:strCache>
                <c:ptCount val="5"/>
                <c:pt idx="0">
                  <c:v>2022</c:v>
                </c:pt>
                <c:pt idx="1">
                  <c:v>2023</c:v>
                </c:pt>
                <c:pt idx="2">
                  <c:v>2024</c:v>
                </c:pt>
                <c:pt idx="3">
                  <c:v>2025</c:v>
                </c:pt>
                <c:pt idx="4">
                  <c:v>2026</c:v>
                </c:pt>
              </c:strCache>
            </c:strRef>
          </c:xVal>
          <c:yVal>
            <c:numRef>
              <c:f>'Ark1'!$L$16:$L$20</c:f>
              <c:numCache>
                <c:formatCode>General</c:formatCode>
                <c:ptCount val="5"/>
                <c:pt idx="0">
                  <c:v>21</c:v>
                </c:pt>
                <c:pt idx="1">
                  <c:v>115</c:v>
                </c:pt>
                <c:pt idx="2">
                  <c:v>161</c:v>
                </c:pt>
                <c:pt idx="3">
                  <c:v>205</c:v>
                </c:pt>
                <c:pt idx="4">
                  <c:v>304</c:v>
                </c:pt>
              </c:numCache>
            </c:numRef>
          </c:yVal>
          <c:smooth val="0"/>
          <c:extLst>
            <c:ext xmlns:c16="http://schemas.microsoft.com/office/drawing/2014/chart" uri="{C3380CC4-5D6E-409C-BE32-E72D297353CC}">
              <c16:uniqueId val="{00000004-3DB8-4CBC-8362-C033E52A4AB5}"/>
            </c:ext>
          </c:extLst>
        </c:ser>
        <c:dLbls>
          <c:dLblPos val="ctr"/>
          <c:showLegendKey val="0"/>
          <c:showVal val="1"/>
          <c:showCatName val="0"/>
          <c:showSerName val="0"/>
          <c:showPercent val="0"/>
          <c:showBubbleSize val="0"/>
        </c:dLbls>
        <c:axId val="1363527199"/>
        <c:axId val="1865046895"/>
      </c:scatterChart>
      <c:catAx>
        <c:axId val="13635271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crossAx val="1865046895"/>
        <c:crosses val="autoZero"/>
        <c:auto val="1"/>
        <c:lblAlgn val="ctr"/>
        <c:lblOffset val="100"/>
        <c:noMultiLvlLbl val="0"/>
      </c:catAx>
      <c:valAx>
        <c:axId val="1865046895"/>
        <c:scaling>
          <c:orientation val="minMax"/>
        </c:scaling>
        <c:delete val="1"/>
        <c:axPos val="l"/>
        <c:numFmt formatCode="General" sourceLinked="1"/>
        <c:majorTickMark val="none"/>
        <c:minorTickMark val="none"/>
        <c:tickLblPos val="nextTo"/>
        <c:crossAx val="1363527199"/>
        <c:crosses val="autoZero"/>
        <c:crossBetween val="between"/>
      </c:valAx>
      <c:spPr>
        <a:noFill/>
        <a:ln>
          <a:noFill/>
        </a:ln>
        <a:effectLst/>
      </c:spPr>
    </c:plotArea>
    <c:legend>
      <c:legendPos val="b"/>
      <c:legendEntry>
        <c:idx val="3"/>
        <c:delete val="1"/>
      </c:legendEntry>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legend>
    <c:plotVisOnly val="1"/>
    <c:dispBlanksAs val="gap"/>
    <c:showDLblsOverMax val="0"/>
  </c:chart>
  <c:spPr>
    <a:noFill/>
    <a:ln>
      <a:noFill/>
    </a:ln>
    <a:effectLst/>
  </c:spPr>
  <c:txPr>
    <a:bodyPr/>
    <a:lstStyle/>
    <a:p>
      <a:pPr>
        <a:defRPr/>
      </a:pPr>
      <a:endParaRPr lang="da-DK"/>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'Ark14'!$I$11</c:f>
              <c:strCache>
                <c:ptCount val="1"/>
                <c:pt idx="0">
                  <c:v>Anvist</c:v>
                </c:pt>
              </c:strCache>
            </c:strRef>
          </c:tx>
          <c:spPr>
            <a:solidFill>
              <a:srgbClr val="124A9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KBH Tekst" panose="00000500000000000000" pitchFamily="2" charset="0"/>
                    <a:ea typeface="+mn-ea"/>
                    <a:cs typeface="+mn-cs"/>
                  </a:defRPr>
                </a:pPr>
                <a:endParaRPr lang="da-D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'Ark14'!$H$12:$H$21</c:f>
              <c:strCache>
                <c:ptCount val="10"/>
                <c:pt idx="0">
                  <c:v>1500-2000</c:v>
                </c:pt>
                <c:pt idx="1">
                  <c:v>2000-2500</c:v>
                </c:pt>
                <c:pt idx="2">
                  <c:v>2500-3000</c:v>
                </c:pt>
                <c:pt idx="3">
                  <c:v>3000-3500</c:v>
                </c:pt>
                <c:pt idx="4">
                  <c:v>3500-4000</c:v>
                </c:pt>
                <c:pt idx="5">
                  <c:v>4000-4500</c:v>
                </c:pt>
                <c:pt idx="6">
                  <c:v>4500-5000</c:v>
                </c:pt>
                <c:pt idx="7">
                  <c:v>5000-5500</c:v>
                </c:pt>
                <c:pt idx="8">
                  <c:v>5500-6000</c:v>
                </c:pt>
                <c:pt idx="9">
                  <c:v>6000-6500</c:v>
                </c:pt>
              </c:strCache>
            </c:strRef>
          </c:cat>
          <c:val>
            <c:numRef>
              <c:f>'Ark14'!$I$12:$I$21</c:f>
              <c:numCache>
                <c:formatCode>General</c:formatCode>
                <c:ptCount val="10"/>
                <c:pt idx="0">
                  <c:v>4</c:v>
                </c:pt>
                <c:pt idx="1">
                  <c:v>9</c:v>
                </c:pt>
                <c:pt idx="2">
                  <c:v>21</c:v>
                </c:pt>
                <c:pt idx="3">
                  <c:v>29</c:v>
                </c:pt>
                <c:pt idx="4">
                  <c:v>43</c:v>
                </c:pt>
                <c:pt idx="5">
                  <c:v>34</c:v>
                </c:pt>
                <c:pt idx="6">
                  <c:v>19</c:v>
                </c:pt>
                <c:pt idx="7">
                  <c:v>11</c:v>
                </c:pt>
                <c:pt idx="8">
                  <c:v>3</c:v>
                </c:pt>
                <c:pt idx="9">
                  <c:v>2</c:v>
                </c:pt>
              </c:numCache>
            </c:numRef>
          </c:val>
          <c:extLst>
            <c:ext xmlns:c16="http://schemas.microsoft.com/office/drawing/2014/chart" uri="{C3380CC4-5D6E-409C-BE32-E72D297353CC}">
              <c16:uniqueId val="{00000000-0E1D-41E2-A04B-9ABBE1B8AE58}"/>
            </c:ext>
          </c:extLst>
        </c:ser>
        <c:ser>
          <c:idx val="1"/>
          <c:order val="1"/>
          <c:tx>
            <c:strRef>
              <c:f>'Ark14'!$J$11</c:f>
              <c:strCache>
                <c:ptCount val="1"/>
                <c:pt idx="0">
                  <c:v>Returneret</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6-0E1D-41E2-A04B-9ABBE1B8AE58}"/>
                </c:ext>
              </c:extLst>
            </c:dLbl>
            <c:dLbl>
              <c:idx val="1"/>
              <c:delete val="1"/>
              <c:extLst>
                <c:ext xmlns:c15="http://schemas.microsoft.com/office/drawing/2012/chart" uri="{CE6537A1-D6FC-4f65-9D91-7224C49458BB}"/>
                <c:ext xmlns:c16="http://schemas.microsoft.com/office/drawing/2014/chart" uri="{C3380CC4-5D6E-409C-BE32-E72D297353CC}">
                  <c16:uniqueId val="{00000003-0E1D-41E2-A04B-9ABBE1B8AE58}"/>
                </c:ext>
              </c:extLst>
            </c:dLbl>
            <c:dLbl>
              <c:idx val="8"/>
              <c:delete val="1"/>
              <c:extLst>
                <c:ext xmlns:c15="http://schemas.microsoft.com/office/drawing/2012/chart" uri="{CE6537A1-D6FC-4f65-9D91-7224C49458BB}"/>
                <c:ext xmlns:c16="http://schemas.microsoft.com/office/drawing/2014/chart" uri="{C3380CC4-5D6E-409C-BE32-E72D297353CC}">
                  <c16:uniqueId val="{00000004-0E1D-41E2-A04B-9ABBE1B8AE58}"/>
                </c:ext>
              </c:extLst>
            </c:dLbl>
            <c:dLbl>
              <c:idx val="9"/>
              <c:delete val="1"/>
              <c:extLst>
                <c:ext xmlns:c15="http://schemas.microsoft.com/office/drawing/2012/chart" uri="{CE6537A1-D6FC-4f65-9D91-7224C49458BB}"/>
                <c:ext xmlns:c16="http://schemas.microsoft.com/office/drawing/2014/chart" uri="{C3380CC4-5D6E-409C-BE32-E72D297353CC}">
                  <c16:uniqueId val="{00000005-0E1D-41E2-A04B-9ABBE1B8AE58}"/>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solidFill>
                    <a:latin typeface="KBH Tekst" panose="00000500000000000000" pitchFamily="2" charset="0"/>
                    <a:ea typeface="+mn-ea"/>
                    <a:cs typeface="+mn-cs"/>
                  </a:defRPr>
                </a:pPr>
                <a:endParaRPr lang="da-D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'Ark14'!$H$12:$H$21</c:f>
              <c:strCache>
                <c:ptCount val="10"/>
                <c:pt idx="0">
                  <c:v>1500-2000</c:v>
                </c:pt>
                <c:pt idx="1">
                  <c:v>2000-2500</c:v>
                </c:pt>
                <c:pt idx="2">
                  <c:v>2500-3000</c:v>
                </c:pt>
                <c:pt idx="3">
                  <c:v>3000-3500</c:v>
                </c:pt>
                <c:pt idx="4">
                  <c:v>3500-4000</c:v>
                </c:pt>
                <c:pt idx="5">
                  <c:v>4000-4500</c:v>
                </c:pt>
                <c:pt idx="6">
                  <c:v>4500-5000</c:v>
                </c:pt>
                <c:pt idx="7">
                  <c:v>5000-5500</c:v>
                </c:pt>
                <c:pt idx="8">
                  <c:v>5500-6000</c:v>
                </c:pt>
                <c:pt idx="9">
                  <c:v>6000-6500</c:v>
                </c:pt>
              </c:strCache>
            </c:strRef>
          </c:cat>
          <c:val>
            <c:numRef>
              <c:f>'Ark14'!$J$12:$J$21</c:f>
              <c:numCache>
                <c:formatCode>General</c:formatCode>
                <c:ptCount val="10"/>
                <c:pt idx="0">
                  <c:v>2</c:v>
                </c:pt>
                <c:pt idx="1">
                  <c:v>1</c:v>
                </c:pt>
                <c:pt idx="2">
                  <c:v>11</c:v>
                </c:pt>
                <c:pt idx="3">
                  <c:v>12</c:v>
                </c:pt>
                <c:pt idx="4">
                  <c:v>52</c:v>
                </c:pt>
                <c:pt idx="5">
                  <c:v>41</c:v>
                </c:pt>
                <c:pt idx="6">
                  <c:v>18</c:v>
                </c:pt>
                <c:pt idx="7">
                  <c:v>11</c:v>
                </c:pt>
                <c:pt idx="8">
                  <c:v>1</c:v>
                </c:pt>
                <c:pt idx="9">
                  <c:v>1</c:v>
                </c:pt>
              </c:numCache>
            </c:numRef>
          </c:val>
          <c:extLst>
            <c:ext xmlns:c16="http://schemas.microsoft.com/office/drawing/2014/chart" uri="{C3380CC4-5D6E-409C-BE32-E72D297353CC}">
              <c16:uniqueId val="{00000001-0E1D-41E2-A04B-9ABBE1B8AE58}"/>
            </c:ext>
          </c:extLst>
        </c:ser>
        <c:dLbls>
          <c:showLegendKey val="0"/>
          <c:showVal val="0"/>
          <c:showCatName val="0"/>
          <c:showSerName val="0"/>
          <c:showPercent val="0"/>
          <c:showBubbleSize val="0"/>
        </c:dLbls>
        <c:gapWidth val="60"/>
        <c:overlap val="100"/>
        <c:axId val="1950133152"/>
        <c:axId val="1950133632"/>
      </c:barChart>
      <c:scatterChart>
        <c:scatterStyle val="lineMarker"/>
        <c:varyColors val="0"/>
        <c:ser>
          <c:idx val="2"/>
          <c:order val="2"/>
          <c:tx>
            <c:strRef>
              <c:f>'Ark14'!$K$11</c:f>
              <c:strCache>
                <c:ptCount val="1"/>
              </c:strCache>
            </c:strRef>
          </c:tx>
          <c:spPr>
            <a:ln w="25400" cap="rnd">
              <a:noFill/>
              <a:round/>
            </a:ln>
            <a:effectLst/>
          </c:spPr>
          <c:marker>
            <c:symbol val="circle"/>
            <c:size val="5"/>
            <c:spPr>
              <a:no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KBH Medium" panose="00000600000000000000" pitchFamily="2" charset="0"/>
                    <a:ea typeface="+mn-ea"/>
                    <a:cs typeface="+mn-cs"/>
                  </a:defRPr>
                </a:pPr>
                <a:endParaRPr lang="da-DK"/>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strRef>
              <c:f>'Ark14'!$H$12:$H$21</c:f>
              <c:strCache>
                <c:ptCount val="10"/>
                <c:pt idx="0">
                  <c:v>1500-2000</c:v>
                </c:pt>
                <c:pt idx="1">
                  <c:v>2000-2500</c:v>
                </c:pt>
                <c:pt idx="2">
                  <c:v>2500-3000</c:v>
                </c:pt>
                <c:pt idx="3">
                  <c:v>3000-3500</c:v>
                </c:pt>
                <c:pt idx="4">
                  <c:v>3500-4000</c:v>
                </c:pt>
                <c:pt idx="5">
                  <c:v>4000-4500</c:v>
                </c:pt>
                <c:pt idx="6">
                  <c:v>4500-5000</c:v>
                </c:pt>
                <c:pt idx="7">
                  <c:v>5000-5500</c:v>
                </c:pt>
                <c:pt idx="8">
                  <c:v>5500-6000</c:v>
                </c:pt>
                <c:pt idx="9">
                  <c:v>6000-6500</c:v>
                </c:pt>
              </c:strCache>
            </c:strRef>
          </c:xVal>
          <c:yVal>
            <c:numRef>
              <c:f>'Ark14'!$K$12:$K$21</c:f>
              <c:numCache>
                <c:formatCode>General</c:formatCode>
                <c:ptCount val="10"/>
                <c:pt idx="0">
                  <c:v>6</c:v>
                </c:pt>
                <c:pt idx="1">
                  <c:v>10</c:v>
                </c:pt>
                <c:pt idx="2">
                  <c:v>32</c:v>
                </c:pt>
                <c:pt idx="3">
                  <c:v>41</c:v>
                </c:pt>
                <c:pt idx="4">
                  <c:v>95</c:v>
                </c:pt>
                <c:pt idx="5">
                  <c:v>75</c:v>
                </c:pt>
                <c:pt idx="6">
                  <c:v>37</c:v>
                </c:pt>
                <c:pt idx="7">
                  <c:v>22</c:v>
                </c:pt>
                <c:pt idx="8">
                  <c:v>4</c:v>
                </c:pt>
                <c:pt idx="9">
                  <c:v>3</c:v>
                </c:pt>
              </c:numCache>
            </c:numRef>
          </c:yVal>
          <c:smooth val="0"/>
          <c:extLst>
            <c:ext xmlns:c16="http://schemas.microsoft.com/office/drawing/2014/chart" uri="{C3380CC4-5D6E-409C-BE32-E72D297353CC}">
              <c16:uniqueId val="{00000002-0E1D-41E2-A04B-9ABBE1B8AE58}"/>
            </c:ext>
          </c:extLst>
        </c:ser>
        <c:dLbls>
          <c:showLegendKey val="0"/>
          <c:showVal val="0"/>
          <c:showCatName val="0"/>
          <c:showSerName val="0"/>
          <c:showPercent val="0"/>
          <c:showBubbleSize val="0"/>
        </c:dLbls>
        <c:axId val="1950133152"/>
        <c:axId val="1950133632"/>
      </c:scatterChart>
      <c:catAx>
        <c:axId val="1950133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KBH Tekst" panose="00000500000000000000" pitchFamily="2" charset="0"/>
                <a:ea typeface="+mn-ea"/>
                <a:cs typeface="+mn-cs"/>
              </a:defRPr>
            </a:pPr>
            <a:endParaRPr lang="da-DK"/>
          </a:p>
        </c:txPr>
        <c:crossAx val="1950133632"/>
        <c:crosses val="autoZero"/>
        <c:auto val="1"/>
        <c:lblAlgn val="ctr"/>
        <c:lblOffset val="100"/>
        <c:noMultiLvlLbl val="0"/>
      </c:catAx>
      <c:valAx>
        <c:axId val="1950133632"/>
        <c:scaling>
          <c:orientation val="minMax"/>
        </c:scaling>
        <c:delete val="1"/>
        <c:axPos val="l"/>
        <c:numFmt formatCode="General" sourceLinked="1"/>
        <c:majorTickMark val="none"/>
        <c:minorTickMark val="none"/>
        <c:tickLblPos val="nextTo"/>
        <c:crossAx val="1950133152"/>
        <c:crosses val="autoZero"/>
        <c:crossBetween val="between"/>
      </c:valAx>
      <c:spPr>
        <a:noFill/>
        <a:ln>
          <a:noFill/>
        </a:ln>
        <a:effectLst/>
      </c:spPr>
    </c:plotArea>
    <c:legend>
      <c:legendPos val="b"/>
      <c:legendEntry>
        <c:idx val="2"/>
        <c:delete val="1"/>
      </c:legendEntry>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KBH Tekst" panose="00000500000000000000" pitchFamily="2" charset="0"/>
              <a:ea typeface="+mn-ea"/>
              <a:cs typeface="+mn-cs"/>
            </a:defRPr>
          </a:pPr>
          <a:endParaRPr lang="da-DK"/>
        </a:p>
      </c:txPr>
    </c:legend>
    <c:plotVisOnly val="1"/>
    <c:dispBlanksAs val="gap"/>
    <c:showDLblsOverMax val="0"/>
  </c:chart>
  <c:spPr>
    <a:noFill/>
    <a:ln>
      <a:noFill/>
    </a:ln>
    <a:effectLst/>
  </c:spPr>
  <c:txPr>
    <a:bodyPr/>
    <a:lstStyle/>
    <a:p>
      <a:pPr>
        <a:defRPr/>
      </a:pPr>
      <a:endParaRPr lang="da-DK"/>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743232268747524E-2"/>
          <c:y val="5.0925925925925923E-2"/>
          <c:w val="0.9832567677312527"/>
          <c:h val="0.75152522601341498"/>
        </c:manualLayout>
      </c:layout>
      <c:lineChart>
        <c:grouping val="standard"/>
        <c:varyColors val="0"/>
        <c:ser>
          <c:idx val="0"/>
          <c:order val="0"/>
          <c:tx>
            <c:strRef>
              <c:f>'Ark16'!$H$17</c:f>
              <c:strCache>
                <c:ptCount val="1"/>
                <c:pt idx="0">
                  <c:v>2023</c:v>
                </c:pt>
              </c:strCache>
            </c:strRef>
          </c:tx>
          <c:spPr>
            <a:ln w="28575" cap="rnd">
              <a:solidFill>
                <a:srgbClr val="124A9F"/>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124A9F"/>
                    </a:solidFill>
                    <a:latin typeface="KBH Tekst" panose="00000500000000000000" pitchFamily="2" charset="0"/>
                    <a:ea typeface="+mn-ea"/>
                    <a:cs typeface="+mn-cs"/>
                  </a:defRPr>
                </a:pPr>
                <a:endParaRPr lang="da-DK"/>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'Ark16'!$G$18:$G$21</c:f>
              <c:strCache>
                <c:ptCount val="4"/>
                <c:pt idx="0">
                  <c:v>0-4.499</c:v>
                </c:pt>
                <c:pt idx="1">
                  <c:v>4.500-6.500</c:v>
                </c:pt>
                <c:pt idx="2">
                  <c:v>6.500-8.000</c:v>
                </c:pt>
                <c:pt idx="3">
                  <c:v>8.000+</c:v>
                </c:pt>
              </c:strCache>
            </c:strRef>
          </c:cat>
          <c:val>
            <c:numRef>
              <c:f>'Ark16'!$H$18:$H$21</c:f>
              <c:numCache>
                <c:formatCode>General</c:formatCode>
                <c:ptCount val="4"/>
                <c:pt idx="0">
                  <c:v>96</c:v>
                </c:pt>
                <c:pt idx="1">
                  <c:v>92</c:v>
                </c:pt>
                <c:pt idx="2">
                  <c:v>53</c:v>
                </c:pt>
                <c:pt idx="3">
                  <c:v>24</c:v>
                </c:pt>
              </c:numCache>
            </c:numRef>
          </c:val>
          <c:smooth val="0"/>
          <c:extLst>
            <c:ext xmlns:c16="http://schemas.microsoft.com/office/drawing/2014/chart" uri="{C3380CC4-5D6E-409C-BE32-E72D297353CC}">
              <c16:uniqueId val="{00000000-0614-456A-9EF2-36130CA85AD6}"/>
            </c:ext>
          </c:extLst>
        </c:ser>
        <c:ser>
          <c:idx val="1"/>
          <c:order val="1"/>
          <c:tx>
            <c:strRef>
              <c:f>'Ark16'!$I$17</c:f>
              <c:strCache>
                <c:ptCount val="1"/>
                <c:pt idx="0">
                  <c:v>2024</c:v>
                </c:pt>
              </c:strCache>
            </c:strRef>
          </c:tx>
          <c:spPr>
            <a:ln w="28575" cap="rnd">
              <a:solidFill>
                <a:srgbClr val="000934"/>
              </a:solidFill>
              <a:round/>
            </a:ln>
            <a:effectLst/>
          </c:spPr>
          <c:marker>
            <c:symbol val="none"/>
          </c:marker>
          <c:dLbls>
            <c:dLbl>
              <c:idx val="2"/>
              <c:layout>
                <c:manualLayout>
                  <c:x val="-3.6277777777777777E-2"/>
                  <c:y val="-3.931722076407120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614-456A-9EF2-36130CA85AD6}"/>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000934"/>
                    </a:solidFill>
                    <a:latin typeface="KBH Tekst" panose="00000500000000000000" pitchFamily="2" charset="0"/>
                    <a:ea typeface="+mn-ea"/>
                    <a:cs typeface="+mn-cs"/>
                  </a:defRPr>
                </a:pPr>
                <a:endParaRPr lang="da-DK"/>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'Ark16'!$G$18:$G$21</c:f>
              <c:strCache>
                <c:ptCount val="4"/>
                <c:pt idx="0">
                  <c:v>0-4.499</c:v>
                </c:pt>
                <c:pt idx="1">
                  <c:v>4.500-6.500</c:v>
                </c:pt>
                <c:pt idx="2">
                  <c:v>6.500-8.000</c:v>
                </c:pt>
                <c:pt idx="3">
                  <c:v>8.000+</c:v>
                </c:pt>
              </c:strCache>
            </c:strRef>
          </c:cat>
          <c:val>
            <c:numRef>
              <c:f>'Ark16'!$I$18:$I$21</c:f>
              <c:numCache>
                <c:formatCode>General</c:formatCode>
                <c:ptCount val="4"/>
                <c:pt idx="0">
                  <c:v>92</c:v>
                </c:pt>
                <c:pt idx="1">
                  <c:v>94</c:v>
                </c:pt>
                <c:pt idx="2">
                  <c:v>78</c:v>
                </c:pt>
                <c:pt idx="3">
                  <c:v>43</c:v>
                </c:pt>
              </c:numCache>
            </c:numRef>
          </c:val>
          <c:smooth val="0"/>
          <c:extLst>
            <c:ext xmlns:c16="http://schemas.microsoft.com/office/drawing/2014/chart" uri="{C3380CC4-5D6E-409C-BE32-E72D297353CC}">
              <c16:uniqueId val="{00000002-0614-456A-9EF2-36130CA85AD6}"/>
            </c:ext>
          </c:extLst>
        </c:ser>
        <c:ser>
          <c:idx val="2"/>
          <c:order val="2"/>
          <c:tx>
            <c:strRef>
              <c:f>'Ark16'!$J$17</c:f>
              <c:strCache>
                <c:ptCount val="1"/>
                <c:pt idx="0">
                  <c:v>2025</c:v>
                </c:pt>
              </c:strCache>
            </c:strRef>
          </c:tx>
          <c:spPr>
            <a:ln w="28575" cap="rnd">
              <a:solidFill>
                <a:srgbClr val="AF005D"/>
              </a:solidFill>
              <a:round/>
            </a:ln>
            <a:effectLst/>
          </c:spPr>
          <c:marker>
            <c:symbol val="none"/>
          </c:marker>
          <c:dLbls>
            <c:dLbl>
              <c:idx val="0"/>
              <c:layout>
                <c:manualLayout>
                  <c:x val="-3.2579418266327417E-2"/>
                  <c:y val="-6.388888888888888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614-456A-9EF2-36130CA85AD6}"/>
                </c:ext>
              </c:extLst>
            </c:dLbl>
            <c:dLbl>
              <c:idx val="1"/>
              <c:layout>
                <c:manualLayout>
                  <c:x val="-3.2579418266327417E-2"/>
                  <c:y val="-9.166666666666667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614-456A-9EF2-36130CA85AD6}"/>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AF005D"/>
                    </a:solidFill>
                    <a:latin typeface="+mn-lt"/>
                    <a:ea typeface="+mn-ea"/>
                    <a:cs typeface="+mn-cs"/>
                  </a:defRPr>
                </a:pPr>
                <a:endParaRPr lang="da-DK"/>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'Ark16'!$G$18:$G$21</c:f>
              <c:strCache>
                <c:ptCount val="4"/>
                <c:pt idx="0">
                  <c:v>0-4.499</c:v>
                </c:pt>
                <c:pt idx="1">
                  <c:v>4.500-6.500</c:v>
                </c:pt>
                <c:pt idx="2">
                  <c:v>6.500-8.000</c:v>
                </c:pt>
                <c:pt idx="3">
                  <c:v>8.000+</c:v>
                </c:pt>
              </c:strCache>
            </c:strRef>
          </c:cat>
          <c:val>
            <c:numRef>
              <c:f>'Ark16'!$J$18:$J$21</c:f>
              <c:numCache>
                <c:formatCode>0</c:formatCode>
                <c:ptCount val="4"/>
                <c:pt idx="0">
                  <c:v>97.340425531914903</c:v>
                </c:pt>
                <c:pt idx="1">
                  <c:v>97.406340057636882</c:v>
                </c:pt>
                <c:pt idx="2">
                  <c:v>90.361445783132538</c:v>
                </c:pt>
                <c:pt idx="3">
                  <c:v>58.928571428571431</c:v>
                </c:pt>
              </c:numCache>
            </c:numRef>
          </c:val>
          <c:smooth val="0"/>
          <c:extLst>
            <c:ext xmlns:c16="http://schemas.microsoft.com/office/drawing/2014/chart" uri="{C3380CC4-5D6E-409C-BE32-E72D297353CC}">
              <c16:uniqueId val="{00000003-0614-456A-9EF2-36130CA85AD6}"/>
            </c:ext>
          </c:extLst>
        </c:ser>
        <c:dLbls>
          <c:dLblPos val="t"/>
          <c:showLegendKey val="0"/>
          <c:showVal val="1"/>
          <c:showCatName val="0"/>
          <c:showSerName val="0"/>
          <c:showPercent val="0"/>
          <c:showBubbleSize val="0"/>
        </c:dLbls>
        <c:smooth val="0"/>
        <c:axId val="797894751"/>
        <c:axId val="797888991"/>
      </c:lineChart>
      <c:catAx>
        <c:axId val="7978947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KBH Tekst" panose="00000500000000000000" pitchFamily="2" charset="0"/>
                <a:ea typeface="+mn-ea"/>
                <a:cs typeface="+mn-cs"/>
              </a:defRPr>
            </a:pPr>
            <a:endParaRPr lang="da-DK"/>
          </a:p>
        </c:txPr>
        <c:crossAx val="797888991"/>
        <c:crosses val="autoZero"/>
        <c:auto val="1"/>
        <c:lblAlgn val="ctr"/>
        <c:lblOffset val="100"/>
        <c:noMultiLvlLbl val="0"/>
      </c:catAx>
      <c:valAx>
        <c:axId val="797888991"/>
        <c:scaling>
          <c:orientation val="minMax"/>
        </c:scaling>
        <c:delete val="1"/>
        <c:axPos val="l"/>
        <c:numFmt formatCode="General" sourceLinked="1"/>
        <c:majorTickMark val="none"/>
        <c:minorTickMark val="none"/>
        <c:tickLblPos val="nextTo"/>
        <c:crossAx val="79789475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KBH Tekst" panose="00000500000000000000" pitchFamily="2" charset="0"/>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'Ark15'!$K$11</c:f>
              <c:strCache>
                <c:ptCount val="1"/>
                <c:pt idx="0">
                  <c:v>Anvist</c:v>
                </c:pt>
              </c:strCache>
            </c:strRef>
          </c:tx>
          <c:spPr>
            <a:solidFill>
              <a:srgbClr val="124A9F"/>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A830-47FF-9AA5-57F787DBAAB4}"/>
                </c:ext>
              </c:extLst>
            </c:dLbl>
            <c:dLbl>
              <c:idx val="8"/>
              <c:delete val="1"/>
              <c:extLst>
                <c:ext xmlns:c15="http://schemas.microsoft.com/office/drawing/2012/chart" uri="{CE6537A1-D6FC-4f65-9D91-7224C49458BB}"/>
                <c:ext xmlns:c16="http://schemas.microsoft.com/office/drawing/2014/chart" uri="{C3380CC4-5D6E-409C-BE32-E72D297353CC}">
                  <c16:uniqueId val="{00000001-A830-47FF-9AA5-57F787DBAAB4}"/>
                </c:ext>
              </c:extLst>
            </c:dLbl>
            <c:dLbl>
              <c:idx val="9"/>
              <c:delete val="1"/>
              <c:extLst>
                <c:ext xmlns:c15="http://schemas.microsoft.com/office/drawing/2012/chart" uri="{CE6537A1-D6FC-4f65-9D91-7224C49458BB}"/>
                <c:ext xmlns:c16="http://schemas.microsoft.com/office/drawing/2014/chart" uri="{C3380CC4-5D6E-409C-BE32-E72D297353CC}">
                  <c16:uniqueId val="{00000002-A830-47FF-9AA5-57F787DBAAB4}"/>
                </c:ext>
              </c:extLst>
            </c:dLbl>
            <c:dLbl>
              <c:idx val="10"/>
              <c:delete val="1"/>
              <c:extLst>
                <c:ext xmlns:c15="http://schemas.microsoft.com/office/drawing/2012/chart" uri="{CE6537A1-D6FC-4f65-9D91-7224C49458BB}"/>
                <c:ext xmlns:c16="http://schemas.microsoft.com/office/drawing/2014/chart" uri="{C3380CC4-5D6E-409C-BE32-E72D297353CC}">
                  <c16:uniqueId val="{00000003-A830-47FF-9AA5-57F787DBAAB4}"/>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lumMod val="95000"/>
                      </a:schemeClr>
                    </a:solidFill>
                    <a:latin typeface="KBH Tekst" panose="00000500000000000000" pitchFamily="2" charset="0"/>
                    <a:ea typeface="+mn-ea"/>
                    <a:cs typeface="+mn-cs"/>
                  </a:defRPr>
                </a:pPr>
                <a:endParaRPr lang="da-D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'Ark15'!$J$12:$J$22</c:f>
              <c:strCache>
                <c:ptCount val="11"/>
                <c:pt idx="0">
                  <c:v>2000-3000</c:v>
                </c:pt>
                <c:pt idx="1">
                  <c:v>3000-4000</c:v>
                </c:pt>
                <c:pt idx="2">
                  <c:v>4000-5000</c:v>
                </c:pt>
                <c:pt idx="3">
                  <c:v>5000-6000</c:v>
                </c:pt>
                <c:pt idx="4">
                  <c:v>6000-7000</c:v>
                </c:pt>
                <c:pt idx="5">
                  <c:v>7000-8000</c:v>
                </c:pt>
                <c:pt idx="6">
                  <c:v>8000-9000</c:v>
                </c:pt>
                <c:pt idx="7">
                  <c:v>9000-10000</c:v>
                </c:pt>
                <c:pt idx="8">
                  <c:v>10000-11000</c:v>
                </c:pt>
                <c:pt idx="9">
                  <c:v>11000-12000</c:v>
                </c:pt>
                <c:pt idx="10">
                  <c:v>12000+</c:v>
                </c:pt>
              </c:strCache>
            </c:strRef>
          </c:cat>
          <c:val>
            <c:numRef>
              <c:f>'Ark15'!$K$12:$K$22</c:f>
              <c:numCache>
                <c:formatCode>General</c:formatCode>
                <c:ptCount val="11"/>
                <c:pt idx="0">
                  <c:v>13</c:v>
                </c:pt>
                <c:pt idx="1">
                  <c:v>77</c:v>
                </c:pt>
                <c:pt idx="2">
                  <c:v>210</c:v>
                </c:pt>
                <c:pt idx="3">
                  <c:v>161</c:v>
                </c:pt>
                <c:pt idx="4">
                  <c:v>121</c:v>
                </c:pt>
                <c:pt idx="5">
                  <c:v>89</c:v>
                </c:pt>
                <c:pt idx="6">
                  <c:v>40</c:v>
                </c:pt>
                <c:pt idx="7">
                  <c:v>39</c:v>
                </c:pt>
                <c:pt idx="8">
                  <c:v>5</c:v>
                </c:pt>
                <c:pt idx="9">
                  <c:v>10</c:v>
                </c:pt>
                <c:pt idx="10">
                  <c:v>5</c:v>
                </c:pt>
              </c:numCache>
            </c:numRef>
          </c:val>
          <c:extLst>
            <c:ext xmlns:c16="http://schemas.microsoft.com/office/drawing/2014/chart" uri="{C3380CC4-5D6E-409C-BE32-E72D297353CC}">
              <c16:uniqueId val="{00000004-A830-47FF-9AA5-57F787DBAAB4}"/>
            </c:ext>
          </c:extLst>
        </c:ser>
        <c:ser>
          <c:idx val="1"/>
          <c:order val="1"/>
          <c:tx>
            <c:strRef>
              <c:f>'Ark15'!$L$11</c:f>
              <c:strCache>
                <c:ptCount val="1"/>
                <c:pt idx="0">
                  <c:v>Returneret</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5-A830-47FF-9AA5-57F787DBAAB4}"/>
                </c:ext>
              </c:extLst>
            </c:dLbl>
            <c:dLbl>
              <c:idx val="1"/>
              <c:delete val="1"/>
              <c:extLst>
                <c:ext xmlns:c15="http://schemas.microsoft.com/office/drawing/2012/chart" uri="{CE6537A1-D6FC-4f65-9D91-7224C49458BB}"/>
                <c:ext xmlns:c16="http://schemas.microsoft.com/office/drawing/2014/chart" uri="{C3380CC4-5D6E-409C-BE32-E72D297353CC}">
                  <c16:uniqueId val="{00000006-A830-47FF-9AA5-57F787DBAAB4}"/>
                </c:ext>
              </c:extLst>
            </c:dLbl>
            <c:dLbl>
              <c:idx val="2"/>
              <c:delete val="1"/>
              <c:extLst>
                <c:ext xmlns:c15="http://schemas.microsoft.com/office/drawing/2012/chart" uri="{CE6537A1-D6FC-4f65-9D91-7224C49458BB}"/>
                <c:ext xmlns:c16="http://schemas.microsoft.com/office/drawing/2014/chart" uri="{C3380CC4-5D6E-409C-BE32-E72D297353CC}">
                  <c16:uniqueId val="{00000007-A830-47FF-9AA5-57F787DBAAB4}"/>
                </c:ext>
              </c:extLst>
            </c:dLbl>
            <c:dLbl>
              <c:idx val="3"/>
              <c:delete val="1"/>
              <c:extLst>
                <c:ext xmlns:c15="http://schemas.microsoft.com/office/drawing/2012/chart" uri="{CE6537A1-D6FC-4f65-9D91-7224C49458BB}"/>
                <c:ext xmlns:c16="http://schemas.microsoft.com/office/drawing/2014/chart" uri="{C3380CC4-5D6E-409C-BE32-E72D297353CC}">
                  <c16:uniqueId val="{00000008-A830-47FF-9AA5-57F787DBAAB4}"/>
                </c:ext>
              </c:extLst>
            </c:dLbl>
            <c:dLbl>
              <c:idx val="4"/>
              <c:delete val="1"/>
              <c:extLst>
                <c:ext xmlns:c15="http://schemas.microsoft.com/office/drawing/2012/chart" uri="{CE6537A1-D6FC-4f65-9D91-7224C49458BB}"/>
                <c:ext xmlns:c16="http://schemas.microsoft.com/office/drawing/2014/chart" uri="{C3380CC4-5D6E-409C-BE32-E72D297353CC}">
                  <c16:uniqueId val="{00000009-A830-47FF-9AA5-57F787DBAAB4}"/>
                </c:ext>
              </c:extLst>
            </c:dLbl>
            <c:dLbl>
              <c:idx val="5"/>
              <c:delete val="1"/>
              <c:extLst>
                <c:ext xmlns:c15="http://schemas.microsoft.com/office/drawing/2012/chart" uri="{CE6537A1-D6FC-4f65-9D91-7224C49458BB}"/>
                <c:ext xmlns:c16="http://schemas.microsoft.com/office/drawing/2014/chart" uri="{C3380CC4-5D6E-409C-BE32-E72D297353CC}">
                  <c16:uniqueId val="{0000000A-A830-47FF-9AA5-57F787DBAAB4}"/>
                </c:ext>
              </c:extLst>
            </c:dLbl>
            <c:dLbl>
              <c:idx val="6"/>
              <c:delete val="1"/>
              <c:extLst>
                <c:ext xmlns:c15="http://schemas.microsoft.com/office/drawing/2012/chart" uri="{CE6537A1-D6FC-4f65-9D91-7224C49458BB}"/>
                <c:ext xmlns:c16="http://schemas.microsoft.com/office/drawing/2014/chart" uri="{C3380CC4-5D6E-409C-BE32-E72D297353CC}">
                  <c16:uniqueId val="{0000000B-A830-47FF-9AA5-57F787DBAAB4}"/>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bg1">
                        <a:lumMod val="95000"/>
                      </a:schemeClr>
                    </a:solidFill>
                    <a:latin typeface="KBH Tekst" panose="00000500000000000000" pitchFamily="2" charset="0"/>
                    <a:ea typeface="+mn-ea"/>
                    <a:cs typeface="+mn-cs"/>
                  </a:defRPr>
                </a:pPr>
                <a:endParaRPr lang="da-D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'Ark15'!$J$12:$J$22</c:f>
              <c:strCache>
                <c:ptCount val="11"/>
                <c:pt idx="0">
                  <c:v>2000-3000</c:v>
                </c:pt>
                <c:pt idx="1">
                  <c:v>3000-4000</c:v>
                </c:pt>
                <c:pt idx="2">
                  <c:v>4000-5000</c:v>
                </c:pt>
                <c:pt idx="3">
                  <c:v>5000-6000</c:v>
                </c:pt>
                <c:pt idx="4">
                  <c:v>6000-7000</c:v>
                </c:pt>
                <c:pt idx="5">
                  <c:v>7000-8000</c:v>
                </c:pt>
                <c:pt idx="6">
                  <c:v>8000-9000</c:v>
                </c:pt>
                <c:pt idx="7">
                  <c:v>9000-10000</c:v>
                </c:pt>
                <c:pt idx="8">
                  <c:v>10000-11000</c:v>
                </c:pt>
                <c:pt idx="9">
                  <c:v>11000-12000</c:v>
                </c:pt>
                <c:pt idx="10">
                  <c:v>12000+</c:v>
                </c:pt>
              </c:strCache>
            </c:strRef>
          </c:cat>
          <c:val>
            <c:numRef>
              <c:f>'Ark15'!$L$12:$L$22</c:f>
              <c:numCache>
                <c:formatCode>General</c:formatCode>
                <c:ptCount val="11"/>
                <c:pt idx="0">
                  <c:v>0</c:v>
                </c:pt>
                <c:pt idx="1">
                  <c:v>1</c:v>
                </c:pt>
                <c:pt idx="2">
                  <c:v>8</c:v>
                </c:pt>
                <c:pt idx="3">
                  <c:v>4</c:v>
                </c:pt>
                <c:pt idx="4">
                  <c:v>6</c:v>
                </c:pt>
                <c:pt idx="5">
                  <c:v>11</c:v>
                </c:pt>
                <c:pt idx="6">
                  <c:v>8</c:v>
                </c:pt>
                <c:pt idx="7">
                  <c:v>21</c:v>
                </c:pt>
                <c:pt idx="8">
                  <c:v>12</c:v>
                </c:pt>
                <c:pt idx="9">
                  <c:v>15</c:v>
                </c:pt>
                <c:pt idx="10">
                  <c:v>13</c:v>
                </c:pt>
              </c:numCache>
            </c:numRef>
          </c:val>
          <c:extLst>
            <c:ext xmlns:c16="http://schemas.microsoft.com/office/drawing/2014/chart" uri="{C3380CC4-5D6E-409C-BE32-E72D297353CC}">
              <c16:uniqueId val="{0000000C-A830-47FF-9AA5-57F787DBAAB4}"/>
            </c:ext>
          </c:extLst>
        </c:ser>
        <c:dLbls>
          <c:showLegendKey val="0"/>
          <c:showVal val="0"/>
          <c:showCatName val="0"/>
          <c:showSerName val="0"/>
          <c:showPercent val="0"/>
          <c:showBubbleSize val="0"/>
        </c:dLbls>
        <c:gapWidth val="60"/>
        <c:overlap val="100"/>
        <c:axId val="1895903264"/>
        <c:axId val="1895901824"/>
      </c:barChart>
      <c:scatterChart>
        <c:scatterStyle val="lineMarker"/>
        <c:varyColors val="0"/>
        <c:ser>
          <c:idx val="2"/>
          <c:order val="2"/>
          <c:tx>
            <c:strRef>
              <c:f>'Ark15'!$M$11</c:f>
              <c:strCache>
                <c:ptCount val="1"/>
              </c:strCache>
            </c:strRef>
          </c:tx>
          <c:spPr>
            <a:ln w="25400" cap="rnd">
              <a:noFill/>
              <a:round/>
            </a:ln>
            <a:effectLst/>
          </c:spPr>
          <c:marker>
            <c:symbol val="circle"/>
            <c:size val="5"/>
            <c:spPr>
              <a:noFill/>
              <a:ln w="9525">
                <a:no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KBH Medium" panose="00000600000000000000" pitchFamily="2" charset="0"/>
                    <a:ea typeface="+mn-ea"/>
                    <a:cs typeface="+mn-cs"/>
                  </a:defRPr>
                </a:pPr>
                <a:endParaRPr lang="da-DK"/>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strRef>
              <c:f>'Ark15'!$J$12:$J$22</c:f>
              <c:strCache>
                <c:ptCount val="11"/>
                <c:pt idx="0">
                  <c:v>2000-3000</c:v>
                </c:pt>
                <c:pt idx="1">
                  <c:v>3000-4000</c:v>
                </c:pt>
                <c:pt idx="2">
                  <c:v>4000-5000</c:v>
                </c:pt>
                <c:pt idx="3">
                  <c:v>5000-6000</c:v>
                </c:pt>
                <c:pt idx="4">
                  <c:v>6000-7000</c:v>
                </c:pt>
                <c:pt idx="5">
                  <c:v>7000-8000</c:v>
                </c:pt>
                <c:pt idx="6">
                  <c:v>8000-9000</c:v>
                </c:pt>
                <c:pt idx="7">
                  <c:v>9000-10000</c:v>
                </c:pt>
                <c:pt idx="8">
                  <c:v>10000-11000</c:v>
                </c:pt>
                <c:pt idx="9">
                  <c:v>11000-12000</c:v>
                </c:pt>
                <c:pt idx="10">
                  <c:v>12000+</c:v>
                </c:pt>
              </c:strCache>
            </c:strRef>
          </c:xVal>
          <c:yVal>
            <c:numRef>
              <c:f>'Ark15'!$M$12:$M$22</c:f>
              <c:numCache>
                <c:formatCode>General</c:formatCode>
                <c:ptCount val="11"/>
                <c:pt idx="0">
                  <c:v>13</c:v>
                </c:pt>
                <c:pt idx="1">
                  <c:v>78</c:v>
                </c:pt>
                <c:pt idx="2">
                  <c:v>218</c:v>
                </c:pt>
                <c:pt idx="3">
                  <c:v>165</c:v>
                </c:pt>
                <c:pt idx="4">
                  <c:v>127</c:v>
                </c:pt>
                <c:pt idx="5">
                  <c:v>100</c:v>
                </c:pt>
                <c:pt idx="6">
                  <c:v>48</c:v>
                </c:pt>
                <c:pt idx="7">
                  <c:v>60</c:v>
                </c:pt>
                <c:pt idx="8">
                  <c:v>17</c:v>
                </c:pt>
                <c:pt idx="9">
                  <c:v>25</c:v>
                </c:pt>
                <c:pt idx="10">
                  <c:v>18</c:v>
                </c:pt>
              </c:numCache>
            </c:numRef>
          </c:yVal>
          <c:smooth val="0"/>
          <c:extLst>
            <c:ext xmlns:c16="http://schemas.microsoft.com/office/drawing/2014/chart" uri="{C3380CC4-5D6E-409C-BE32-E72D297353CC}">
              <c16:uniqueId val="{0000000D-A830-47FF-9AA5-57F787DBAAB4}"/>
            </c:ext>
          </c:extLst>
        </c:ser>
        <c:dLbls>
          <c:showLegendKey val="0"/>
          <c:showVal val="0"/>
          <c:showCatName val="0"/>
          <c:showSerName val="0"/>
          <c:showPercent val="0"/>
          <c:showBubbleSize val="0"/>
        </c:dLbls>
        <c:axId val="1895903264"/>
        <c:axId val="1895901824"/>
      </c:scatterChart>
      <c:catAx>
        <c:axId val="1895903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KBH Light" panose="00000400000000000000" pitchFamily="2" charset="0"/>
                <a:ea typeface="+mn-ea"/>
                <a:cs typeface="+mn-cs"/>
              </a:defRPr>
            </a:pPr>
            <a:endParaRPr lang="da-DK"/>
          </a:p>
        </c:txPr>
        <c:crossAx val="1895901824"/>
        <c:crosses val="autoZero"/>
        <c:auto val="1"/>
        <c:lblAlgn val="ctr"/>
        <c:lblOffset val="100"/>
        <c:noMultiLvlLbl val="0"/>
      </c:catAx>
      <c:valAx>
        <c:axId val="1895901824"/>
        <c:scaling>
          <c:orientation val="minMax"/>
        </c:scaling>
        <c:delete val="1"/>
        <c:axPos val="l"/>
        <c:numFmt formatCode="General" sourceLinked="1"/>
        <c:majorTickMark val="none"/>
        <c:minorTickMark val="none"/>
        <c:tickLblPos val="nextTo"/>
        <c:crossAx val="1895903264"/>
        <c:crosses val="autoZero"/>
        <c:crossBetween val="between"/>
      </c:valAx>
      <c:spPr>
        <a:noFill/>
        <a:ln>
          <a:noFill/>
        </a:ln>
        <a:effectLst/>
      </c:spPr>
    </c:plotArea>
    <c:legend>
      <c:legendPos val="b"/>
      <c:legendEntry>
        <c:idx val="2"/>
        <c:delete val="1"/>
      </c:legendEntry>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KBH Light" panose="00000400000000000000" pitchFamily="2" charset="0"/>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124A9F"/>
              </a:solidFill>
              <a:round/>
            </a:ln>
            <a:effectLst/>
          </c:spPr>
          <c:marker>
            <c:symbol val="none"/>
          </c:marker>
          <c:dLbls>
            <c:dLbl>
              <c:idx val="8"/>
              <c:layout>
                <c:manualLayout>
                  <c:x val="-2.7919385483289864E-2"/>
                  <c:y val="-3.99195221622043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F84-4433-83BA-79192567169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KBH Medium" panose="00000600000000000000" pitchFamily="2" charset="0"/>
                    <a:ea typeface="+mn-ea"/>
                    <a:cs typeface="+mn-cs"/>
                  </a:defRPr>
                </a:pPr>
                <a:endParaRPr lang="da-DK"/>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'Ark6'!$A$1:$K$1</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'Ark6'!$A$2:$K$2</c:f>
              <c:numCache>
                <c:formatCode>General</c:formatCode>
                <c:ptCount val="11"/>
                <c:pt idx="0">
                  <c:v>47.3</c:v>
                </c:pt>
                <c:pt idx="1">
                  <c:v>48.4</c:v>
                </c:pt>
                <c:pt idx="2">
                  <c:v>46.7</c:v>
                </c:pt>
                <c:pt idx="3">
                  <c:v>47.3</c:v>
                </c:pt>
                <c:pt idx="4">
                  <c:v>40.9</c:v>
                </c:pt>
                <c:pt idx="5">
                  <c:v>39.700000000000003</c:v>
                </c:pt>
                <c:pt idx="6">
                  <c:v>42.7</c:v>
                </c:pt>
                <c:pt idx="7">
                  <c:v>49.3</c:v>
                </c:pt>
                <c:pt idx="8">
                  <c:v>32</c:v>
                </c:pt>
                <c:pt idx="9">
                  <c:v>26.4</c:v>
                </c:pt>
                <c:pt idx="10">
                  <c:v>20.6</c:v>
                </c:pt>
              </c:numCache>
            </c:numRef>
          </c:val>
          <c:smooth val="0"/>
          <c:extLst>
            <c:ext xmlns:c16="http://schemas.microsoft.com/office/drawing/2014/chart" uri="{C3380CC4-5D6E-409C-BE32-E72D297353CC}">
              <c16:uniqueId val="{00000000-F4A7-4B95-966D-43328BFE22E2}"/>
            </c:ext>
          </c:extLst>
        </c:ser>
        <c:dLbls>
          <c:dLblPos val="t"/>
          <c:showLegendKey val="0"/>
          <c:showVal val="1"/>
          <c:showCatName val="0"/>
          <c:showSerName val="0"/>
          <c:showPercent val="0"/>
          <c:showBubbleSize val="0"/>
        </c:dLbls>
        <c:smooth val="0"/>
        <c:axId val="451448479"/>
        <c:axId val="451447519"/>
      </c:lineChart>
      <c:catAx>
        <c:axId val="4514484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KBH Tekst" panose="00000500000000000000" pitchFamily="2" charset="0"/>
                <a:ea typeface="+mn-ea"/>
                <a:cs typeface="+mn-cs"/>
              </a:defRPr>
            </a:pPr>
            <a:endParaRPr lang="da-DK"/>
          </a:p>
        </c:txPr>
        <c:crossAx val="451447519"/>
        <c:crosses val="autoZero"/>
        <c:auto val="1"/>
        <c:lblAlgn val="ctr"/>
        <c:lblOffset val="100"/>
        <c:noMultiLvlLbl val="0"/>
      </c:catAx>
      <c:valAx>
        <c:axId val="451447519"/>
        <c:scaling>
          <c:orientation val="minMax"/>
        </c:scaling>
        <c:delete val="1"/>
        <c:axPos val="l"/>
        <c:numFmt formatCode="General" sourceLinked="1"/>
        <c:majorTickMark val="none"/>
        <c:minorTickMark val="none"/>
        <c:tickLblPos val="nextTo"/>
        <c:crossAx val="451448479"/>
        <c:crosses val="autoZero"/>
        <c:crossBetween val="between"/>
      </c:valAx>
      <c:spPr>
        <a:noFill/>
        <a:ln>
          <a:noFill/>
        </a:ln>
        <a:effectLst/>
      </c:spPr>
    </c:plotArea>
    <c:plotVisOnly val="1"/>
    <c:dispBlanksAs val="gap"/>
    <c:showDLblsOverMax val="0"/>
  </c:chart>
  <c:spPr>
    <a:solidFill>
      <a:schemeClr val="bg1">
        <a:lumMod val="95000"/>
      </a:schemeClr>
    </a:solidFill>
    <a:ln>
      <a:noFill/>
    </a:ln>
    <a:effectLst/>
  </c:spPr>
  <c:txPr>
    <a:bodyPr/>
    <a:lstStyle/>
    <a:p>
      <a:pPr>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ooter Placeholder 5"/>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5D8382C0-1D05-4229-918E-CDD7B7E48B4A}" type="slidenum">
              <a:rPr lang="en-GB" smtClean="0"/>
              <a:t>‹nr.›</a:t>
            </a:fld>
            <a:endParaRPr lang="en-GB"/>
          </a:p>
        </p:txBody>
      </p:sp>
      <p:sp>
        <p:nvSpPr>
          <p:cNvPr id="8" name="Date Placeholder 7"/>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13F6AEEE-E778-402E-8B8F-9A98AED26EB8}" type="datetimeFigureOut">
              <a:rPr lang="en-GB" smtClean="0"/>
              <a:t>14/10/2026</a:t>
            </a:fld>
            <a:endParaRPr lang="en-GB"/>
          </a:p>
        </p:txBody>
      </p:sp>
      <p:sp>
        <p:nvSpPr>
          <p:cNvPr id="9" name="Header Placeholder 8"/>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Notes Placeholder 7"/>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Date Placeholder 8"/>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000"/>
            </a:lvl1pPr>
          </a:lstStyle>
          <a:p>
            <a:fld id="{1386E511-D742-4EFE-90B5-C9FC42762E0F}" type="datetimeFigureOut">
              <a:rPr lang="en-GB" smtClean="0"/>
              <a:pPr/>
              <a:t>14/10/2026</a:t>
            </a:fld>
            <a:endParaRPr lang="en-GB"/>
          </a:p>
        </p:txBody>
      </p:sp>
      <p:sp>
        <p:nvSpPr>
          <p:cNvPr id="10" name="Slide Number Placeholder 9"/>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000"/>
            </a:lvl1pPr>
          </a:lstStyle>
          <a:p>
            <a:fld id="{A16CFAD1-D197-4A88-B173-A6412E995EE5}" type="slidenum">
              <a:rPr lang="en-GB" smtClean="0"/>
              <a:pPr/>
              <a:t>‹nr.›</a:t>
            </a:fld>
            <a:endParaRPr lang="en-GB"/>
          </a:p>
        </p:txBody>
      </p:sp>
      <p:sp>
        <p:nvSpPr>
          <p:cNvPr id="11" name="Footer Placeholder 10"/>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000"/>
            </a:lvl1pPr>
          </a:lstStyle>
          <a:p>
            <a:endParaRPr lang="en-GB"/>
          </a:p>
        </p:txBody>
      </p:sp>
      <p:sp>
        <p:nvSpPr>
          <p:cNvPr id="12" name="Slide Image Placeholder 11"/>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13" name="Header Placeholder 12"/>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000"/>
            </a:lvl1pPr>
          </a:lstStyle>
          <a:p>
            <a:endParaRPr lang="en-GB"/>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5"/>
          </p:nvPr>
        </p:nvSpPr>
        <p:spPr/>
        <p:txBody>
          <a:bodyPr/>
          <a:lstStyle/>
          <a:p>
            <a:fld id="{A16CFAD1-D197-4A88-B173-A6412E995EE5}" type="slidenum">
              <a:rPr lang="da-DK" smtClean="0"/>
              <a:pPr/>
              <a:t>1</a:t>
            </a:fld>
            <a:endParaRPr lang="da-DK" dirty="0"/>
          </a:p>
        </p:txBody>
      </p:sp>
    </p:spTree>
    <p:extLst>
      <p:ext uri="{BB962C8B-B14F-4D97-AF65-F5344CB8AC3E}">
        <p14:creationId xmlns:p14="http://schemas.microsoft.com/office/powerpoint/2010/main" val="2616802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b="0"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2</a:t>
            </a:fld>
            <a:endParaRPr lang="en-GB"/>
          </a:p>
        </p:txBody>
      </p:sp>
    </p:spTree>
    <p:extLst>
      <p:ext uri="{BB962C8B-B14F-4D97-AF65-F5344CB8AC3E}">
        <p14:creationId xmlns:p14="http://schemas.microsoft.com/office/powerpoint/2010/main" val="2907428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b="0"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3</a:t>
            </a:fld>
            <a:endParaRPr lang="en-GB"/>
          </a:p>
        </p:txBody>
      </p:sp>
    </p:spTree>
    <p:extLst>
      <p:ext uri="{BB962C8B-B14F-4D97-AF65-F5344CB8AC3E}">
        <p14:creationId xmlns:p14="http://schemas.microsoft.com/office/powerpoint/2010/main" val="1337670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b="0"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4</a:t>
            </a:fld>
            <a:endParaRPr lang="en-GB"/>
          </a:p>
        </p:txBody>
      </p:sp>
    </p:spTree>
    <p:extLst>
      <p:ext uri="{BB962C8B-B14F-4D97-AF65-F5344CB8AC3E}">
        <p14:creationId xmlns:p14="http://schemas.microsoft.com/office/powerpoint/2010/main" val="3069344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b="1"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5</a:t>
            </a:fld>
            <a:endParaRPr lang="en-GB"/>
          </a:p>
        </p:txBody>
      </p:sp>
    </p:spTree>
    <p:extLst>
      <p:ext uri="{BB962C8B-B14F-4D97-AF65-F5344CB8AC3E}">
        <p14:creationId xmlns:p14="http://schemas.microsoft.com/office/powerpoint/2010/main" val="2823754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b="1" i="1"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6</a:t>
            </a:fld>
            <a:endParaRPr lang="en-GB" dirty="0"/>
          </a:p>
        </p:txBody>
      </p:sp>
    </p:spTree>
    <p:extLst>
      <p:ext uri="{BB962C8B-B14F-4D97-AF65-F5344CB8AC3E}">
        <p14:creationId xmlns:p14="http://schemas.microsoft.com/office/powerpoint/2010/main" val="483055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b="0"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7</a:t>
            </a:fld>
            <a:endParaRPr lang="en-GB"/>
          </a:p>
        </p:txBody>
      </p:sp>
    </p:spTree>
    <p:extLst>
      <p:ext uri="{BB962C8B-B14F-4D97-AF65-F5344CB8AC3E}">
        <p14:creationId xmlns:p14="http://schemas.microsoft.com/office/powerpoint/2010/main" val="13890477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sz="1200" kern="1200" dirty="0">
              <a:solidFill>
                <a:schemeClr val="tx1"/>
              </a:solidFill>
              <a:effectLst/>
              <a:latin typeface="+mn-lt"/>
              <a:ea typeface="+mn-ea"/>
              <a:cs typeface="+mn-cs"/>
            </a:endParaRPr>
          </a:p>
        </p:txBody>
      </p:sp>
      <p:sp>
        <p:nvSpPr>
          <p:cNvPr id="4" name="Pladsholder til slidenummer 3"/>
          <p:cNvSpPr>
            <a:spLocks noGrp="1"/>
          </p:cNvSpPr>
          <p:nvPr>
            <p:ph type="sldNum" sz="quarter" idx="5"/>
          </p:nvPr>
        </p:nvSpPr>
        <p:spPr/>
        <p:txBody>
          <a:bodyPr/>
          <a:lstStyle/>
          <a:p>
            <a:fld id="{A16CFAD1-D197-4A88-B173-A6412E995EE5}" type="slidenum">
              <a:rPr lang="en-GB" smtClean="0"/>
              <a:pPr/>
              <a:t>8</a:t>
            </a:fld>
            <a:endParaRPr lang="en-GB"/>
          </a:p>
        </p:txBody>
      </p:sp>
    </p:spTree>
    <p:extLst>
      <p:ext uri="{BB962C8B-B14F-4D97-AF65-F5344CB8AC3E}">
        <p14:creationId xmlns:p14="http://schemas.microsoft.com/office/powerpoint/2010/main" val="995364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b="1"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9</a:t>
            </a:fld>
            <a:endParaRPr lang="en-GB"/>
          </a:p>
        </p:txBody>
      </p:sp>
    </p:spTree>
    <p:extLst>
      <p:ext uri="{BB962C8B-B14F-4D97-AF65-F5344CB8AC3E}">
        <p14:creationId xmlns:p14="http://schemas.microsoft.com/office/powerpoint/2010/main" val="3934984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txBody>
          <a:bodyPr/>
          <a:lstStyle/>
          <a:p>
            <a:endParaRPr lang="da-DK"/>
          </a:p>
        </p:txBody>
      </p:sp>
      <p:sp>
        <p:nvSpPr>
          <p:cNvPr id="3" name="Pladsholder til noter 2"/>
          <p:cNvSpPr>
            <a:spLocks noGrp="1"/>
          </p:cNvSpPr>
          <p:nvPr>
            <p:ph type="body" idx="1"/>
          </p:nvPr>
        </p:nvSpPr>
        <p:spPr/>
        <p:txBody>
          <a:bodyPr/>
          <a:lstStyle/>
          <a:p>
            <a:endParaRPr lang="da-DK" b="1"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10</a:t>
            </a:fld>
            <a:endParaRPr lang="en-GB"/>
          </a:p>
        </p:txBody>
      </p:sp>
    </p:spTree>
    <p:extLst>
      <p:ext uri="{BB962C8B-B14F-4D97-AF65-F5344CB8AC3E}">
        <p14:creationId xmlns:p14="http://schemas.microsoft.com/office/powerpoint/2010/main" val="22798231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sz="1200" dirty="0">
              <a:solidFill>
                <a:srgbClr val="000934"/>
              </a:solidFill>
              <a:latin typeface="KBH Light" panose="00000400000000000000" pitchFamily="2" charset="0"/>
            </a:endParaRPr>
          </a:p>
        </p:txBody>
      </p:sp>
      <p:sp>
        <p:nvSpPr>
          <p:cNvPr id="4" name="Pladsholder til slidenummer 3"/>
          <p:cNvSpPr>
            <a:spLocks noGrp="1"/>
          </p:cNvSpPr>
          <p:nvPr>
            <p:ph type="sldNum" sz="quarter" idx="5"/>
          </p:nvPr>
        </p:nvSpPr>
        <p:spPr/>
        <p:txBody>
          <a:bodyPr/>
          <a:lstStyle/>
          <a:p>
            <a:fld id="{A16CFAD1-D197-4A88-B173-A6412E995EE5}" type="slidenum">
              <a:rPr lang="en-GB" smtClean="0"/>
              <a:pPr/>
              <a:t>11</a:t>
            </a:fld>
            <a:endParaRPr lang="en-GB"/>
          </a:p>
        </p:txBody>
      </p:sp>
    </p:spTree>
    <p:extLst>
      <p:ext uri="{BB962C8B-B14F-4D97-AF65-F5344CB8AC3E}">
        <p14:creationId xmlns:p14="http://schemas.microsoft.com/office/powerpoint/2010/main" val="37282892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lvl="0"/>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12</a:t>
            </a:fld>
            <a:endParaRPr lang="en-GB"/>
          </a:p>
        </p:txBody>
      </p:sp>
    </p:spTree>
    <p:extLst>
      <p:ext uri="{BB962C8B-B14F-4D97-AF65-F5344CB8AC3E}">
        <p14:creationId xmlns:p14="http://schemas.microsoft.com/office/powerpoint/2010/main" val="1293610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b="0" i="1"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13</a:t>
            </a:fld>
            <a:endParaRPr lang="en-GB"/>
          </a:p>
        </p:txBody>
      </p:sp>
    </p:spTree>
    <p:extLst>
      <p:ext uri="{BB962C8B-B14F-4D97-AF65-F5344CB8AC3E}">
        <p14:creationId xmlns:p14="http://schemas.microsoft.com/office/powerpoint/2010/main" val="34771230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b="0"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14</a:t>
            </a:fld>
            <a:endParaRPr lang="en-GB"/>
          </a:p>
        </p:txBody>
      </p:sp>
    </p:spTree>
    <p:extLst>
      <p:ext uri="{BB962C8B-B14F-4D97-AF65-F5344CB8AC3E}">
        <p14:creationId xmlns:p14="http://schemas.microsoft.com/office/powerpoint/2010/main" val="192893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latin typeface="+mn-lt"/>
            </a:endParaRPr>
          </a:p>
        </p:txBody>
      </p:sp>
      <p:sp>
        <p:nvSpPr>
          <p:cNvPr id="4" name="Pladsholder til slidenummer 3"/>
          <p:cNvSpPr>
            <a:spLocks noGrp="1"/>
          </p:cNvSpPr>
          <p:nvPr>
            <p:ph type="sldNum" sz="quarter" idx="5"/>
          </p:nvPr>
        </p:nvSpPr>
        <p:spPr/>
        <p:txBody>
          <a:bodyPr/>
          <a:lstStyle/>
          <a:p>
            <a:fld id="{A16CFAD1-D197-4A88-B173-A6412E995EE5}" type="slidenum">
              <a:rPr lang="en-GB" smtClean="0"/>
              <a:pPr/>
              <a:t>15</a:t>
            </a:fld>
            <a:endParaRPr lang="en-GB"/>
          </a:p>
        </p:txBody>
      </p:sp>
    </p:spTree>
    <p:extLst>
      <p:ext uri="{BB962C8B-B14F-4D97-AF65-F5344CB8AC3E}">
        <p14:creationId xmlns:p14="http://schemas.microsoft.com/office/powerpoint/2010/main" val="3346919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16</a:t>
            </a:fld>
            <a:endParaRPr lang="en-GB"/>
          </a:p>
        </p:txBody>
      </p:sp>
    </p:spTree>
    <p:extLst>
      <p:ext uri="{BB962C8B-B14F-4D97-AF65-F5344CB8AC3E}">
        <p14:creationId xmlns:p14="http://schemas.microsoft.com/office/powerpoint/2010/main" val="1780402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orside hvi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0843" y="1021080"/>
            <a:ext cx="10752002" cy="3634676"/>
          </a:xfrm>
        </p:spPr>
        <p:txBody>
          <a:bodyPr anchor="b" anchorCtr="0">
            <a:normAutofit/>
          </a:bodyPr>
          <a:lstStyle>
            <a:lvl1pPr algn="l">
              <a:defRPr sz="13001"/>
            </a:lvl1pPr>
          </a:lstStyle>
          <a:p>
            <a:r>
              <a:rPr lang="da-DK" dirty="0"/>
              <a:t>Indsæt titel</a:t>
            </a:r>
          </a:p>
        </p:txBody>
      </p:sp>
      <p:sp>
        <p:nvSpPr>
          <p:cNvPr id="11" name="Subtitle 2">
            <a:extLst>
              <a:ext uri="{FF2B5EF4-FFF2-40B4-BE49-F238E27FC236}">
                <a16:creationId xmlns:a16="http://schemas.microsoft.com/office/drawing/2014/main" id="{4684F4FD-71A2-45CC-8A6E-49D5A00D180B}"/>
              </a:ext>
            </a:extLst>
          </p:cNvPr>
          <p:cNvSpPr>
            <a:spLocks noGrp="1"/>
          </p:cNvSpPr>
          <p:nvPr>
            <p:ph type="subTitle" idx="1" hasCustomPrompt="1"/>
          </p:nvPr>
        </p:nvSpPr>
        <p:spPr>
          <a:xfrm>
            <a:off x="4424003"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8" name="Text Placeholder 7">
            <a:extLst>
              <a:ext uri="{FF2B5EF4-FFF2-40B4-BE49-F238E27FC236}">
                <a16:creationId xmlns:a16="http://schemas.microsoft.com/office/drawing/2014/main" id="{9E27A3F2-4381-4C6B-970B-F774BAF5193D}"/>
              </a:ext>
            </a:extLst>
          </p:cNvPr>
          <p:cNvSpPr>
            <a:spLocks noGrp="1"/>
          </p:cNvSpPr>
          <p:nvPr>
            <p:ph type="body" sz="quarter" idx="17" hasCustomPrompt="1"/>
          </p:nvPr>
        </p:nvSpPr>
        <p:spPr>
          <a:xfrm>
            <a:off x="724881" y="310326"/>
            <a:ext cx="3419554" cy="180000"/>
          </a:xfrm>
        </p:spPr>
        <p:txBody>
          <a:bodyPr anchor="b"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10" name="Text Placeholder 9">
            <a:extLst>
              <a:ext uri="{FF2B5EF4-FFF2-40B4-BE49-F238E27FC236}">
                <a16:creationId xmlns:a16="http://schemas.microsoft.com/office/drawing/2014/main" id="{24E1B11E-3EFA-4F7B-9B51-515324396448}"/>
              </a:ext>
            </a:extLst>
          </p:cNvPr>
          <p:cNvSpPr>
            <a:spLocks noGrp="1"/>
          </p:cNvSpPr>
          <p:nvPr>
            <p:ph type="body" sz="quarter" idx="18" hasCustomPrompt="1"/>
          </p:nvPr>
        </p:nvSpPr>
        <p:spPr>
          <a:xfrm>
            <a:off x="4423998" y="310326"/>
            <a:ext cx="4097593" cy="180000"/>
          </a:xfrm>
        </p:spPr>
        <p:txBody>
          <a:bodyPr anchor="b"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oplægsholder / enhed</a:t>
            </a:r>
          </a:p>
        </p:txBody>
      </p:sp>
      <p:sp>
        <p:nvSpPr>
          <p:cNvPr id="18" name="Text Placeholder 17">
            <a:extLst>
              <a:ext uri="{FF2B5EF4-FFF2-40B4-BE49-F238E27FC236}">
                <a16:creationId xmlns:a16="http://schemas.microsoft.com/office/drawing/2014/main" id="{A1B6ED97-6CA2-43D5-84C1-C8E191DA5855}"/>
              </a:ext>
            </a:extLst>
          </p:cNvPr>
          <p:cNvSpPr>
            <a:spLocks noGrp="1"/>
          </p:cNvSpPr>
          <p:nvPr>
            <p:ph type="body" sz="quarter" idx="19" hasCustomPrompt="1"/>
          </p:nvPr>
        </p:nvSpPr>
        <p:spPr>
          <a:xfrm>
            <a:off x="4423998" y="531101"/>
            <a:ext cx="4097593" cy="180000"/>
          </a:xfrm>
        </p:spPr>
        <p:txBody>
          <a:bodyPr anchor="t"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latin typeface="KBH Tekst" panose="00000500000000000000" pitchFamily="2" charset="0"/>
              </a:defRPr>
            </a:lvl2pPr>
            <a:lvl3pPr marL="0" indent="0">
              <a:spcAft>
                <a:spcPts val="0"/>
              </a:spcAft>
              <a:buNone/>
              <a:defRPr sz="1001">
                <a:latin typeface="KBH Tekst" panose="00000500000000000000" pitchFamily="2" charset="0"/>
              </a:defRPr>
            </a:lvl3pPr>
            <a:lvl4pPr marL="0" indent="0">
              <a:spcAft>
                <a:spcPts val="0"/>
              </a:spcAft>
              <a:buNone/>
              <a:defRPr sz="1001">
                <a:latin typeface="KBH Tekst" panose="00000500000000000000" pitchFamily="2" charset="0"/>
              </a:defRPr>
            </a:lvl4pPr>
            <a:lvl5pPr marL="0" indent="0">
              <a:spcAft>
                <a:spcPts val="0"/>
              </a:spcAft>
              <a:buNone/>
              <a:defRPr sz="1001">
                <a:latin typeface="KBH Tekst" panose="00000500000000000000" pitchFamily="2" charset="0"/>
              </a:defRPr>
            </a:lvl5pPr>
          </a:lstStyle>
          <a:p>
            <a:pPr lvl="0"/>
            <a:r>
              <a:rPr lang="da-DK" dirty="0"/>
              <a:t>Klik for at tilføje forvaltningsnavn</a:t>
            </a:r>
          </a:p>
        </p:txBody>
      </p:sp>
      <p:sp>
        <p:nvSpPr>
          <p:cNvPr id="5" name="FLD_PresentationTitle"/>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6"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
        <p:nvSpPr>
          <p:cNvPr id="15" name="Graphic 7">
            <a:extLst>
              <a:ext uri="{FF2B5EF4-FFF2-40B4-BE49-F238E27FC236}">
                <a16:creationId xmlns:a16="http://schemas.microsoft.com/office/drawing/2014/main" id="{010810A8-8A1E-4E68-A968-35AAC01A2281}"/>
              </a:ext>
            </a:extLst>
          </p:cNvPr>
          <p:cNvSpPr/>
          <p:nvPr userDrawn="1"/>
        </p:nvSpPr>
        <p:spPr>
          <a:xfrm>
            <a:off x="10442659" y="5068885"/>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rgbClr val="0D142D"/>
          </a:solidFill>
          <a:ln w="8132" cap="flat">
            <a:noFill/>
            <a:prstDash val="solid"/>
            <a:miter/>
          </a:ln>
        </p:spPr>
        <p:txBody>
          <a:bodyPr rtlCol="0" anchor="ctr"/>
          <a:lstStyle/>
          <a:p>
            <a:endParaRPr lang="da-DK" sz="1801" dirty="0"/>
          </a:p>
        </p:txBody>
      </p:sp>
    </p:spTree>
    <p:extLst>
      <p:ext uri="{BB962C8B-B14F-4D97-AF65-F5344CB8AC3E}">
        <p14:creationId xmlns:p14="http://schemas.microsoft.com/office/powerpoint/2010/main" val="4117087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orside blå">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991F9A-7F11-4119-AA5A-7CE875573D4E}"/>
              </a:ext>
            </a:extLst>
          </p:cNvPr>
          <p:cNvSpPr/>
          <p:nvPr userDrawn="1"/>
        </p:nvSpPr>
        <p:spPr>
          <a:xfrm>
            <a:off x="0" y="0"/>
            <a:ext cx="12192000" cy="6858000"/>
          </a:xfrm>
          <a:prstGeom prst="rect">
            <a:avLst/>
          </a:prstGeom>
          <a:solidFill>
            <a:srgbClr val="000C2E"/>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3" y="1021080"/>
            <a:ext cx="10752002" cy="3634676"/>
          </a:xfrm>
        </p:spPr>
        <p:txBody>
          <a:bodyPr anchor="b" anchorCtr="0">
            <a:normAutofit/>
          </a:bodyPr>
          <a:lstStyle>
            <a:lvl1pPr algn="l">
              <a:defRPr sz="13001">
                <a:solidFill>
                  <a:schemeClr val="bg1"/>
                </a:solidFill>
              </a:defRPr>
            </a:lvl1pPr>
          </a:lstStyle>
          <a:p>
            <a:r>
              <a:rPr lang="da-DK" dirty="0"/>
              <a:t>Indsæt titel</a:t>
            </a:r>
          </a:p>
        </p:txBody>
      </p:sp>
      <p:sp>
        <p:nvSpPr>
          <p:cNvPr id="17" name="Subtitle 2">
            <a:extLst>
              <a:ext uri="{FF2B5EF4-FFF2-40B4-BE49-F238E27FC236}">
                <a16:creationId xmlns:a16="http://schemas.microsoft.com/office/drawing/2014/main" id="{A8F5DFB3-8199-4CB6-9066-2BB37E465677}"/>
              </a:ext>
            </a:extLst>
          </p:cNvPr>
          <p:cNvSpPr>
            <a:spLocks noGrp="1"/>
          </p:cNvSpPr>
          <p:nvPr>
            <p:ph type="subTitle" idx="1" hasCustomPrompt="1"/>
          </p:nvPr>
        </p:nvSpPr>
        <p:spPr>
          <a:xfrm>
            <a:off x="4424003"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bg1"/>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15" name="Graphic 7">
            <a:extLst>
              <a:ext uri="{FF2B5EF4-FFF2-40B4-BE49-F238E27FC236}">
                <a16:creationId xmlns:a16="http://schemas.microsoft.com/office/drawing/2014/main" id="{A2506A83-7F56-4B42-B699-2119B672DFA1}"/>
              </a:ext>
            </a:extLst>
          </p:cNvPr>
          <p:cNvSpPr/>
          <p:nvPr userDrawn="1"/>
        </p:nvSpPr>
        <p:spPr>
          <a:xfrm>
            <a:off x="10442659" y="5068885"/>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chemeClr val="bg1"/>
          </a:solidFill>
          <a:ln w="8132" cap="flat">
            <a:noFill/>
            <a:prstDash val="solid"/>
            <a:miter/>
          </a:ln>
        </p:spPr>
        <p:txBody>
          <a:bodyPr rtlCol="0" anchor="ctr"/>
          <a:lstStyle/>
          <a:p>
            <a:endParaRPr lang="da-DK" sz="1801" dirty="0"/>
          </a:p>
        </p:txBody>
      </p:sp>
      <p:sp>
        <p:nvSpPr>
          <p:cNvPr id="12" name="Date_GeneralDate">
            <a:extLst>
              <a:ext uri="{FF2B5EF4-FFF2-40B4-BE49-F238E27FC236}">
                <a16:creationId xmlns:a16="http://schemas.microsoft.com/office/drawing/2014/main" id="{B98C9C42-90FD-450B-BFF8-46B74DF1894A}"/>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96082EB3-5080-42D3-A152-5B8B1FC97786}"/>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FD5A722A-DCEE-49E6-BB44-6F3079BE66FB}"/>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
        <p:nvSpPr>
          <p:cNvPr id="22" name="Text Placeholder 7">
            <a:extLst>
              <a:ext uri="{FF2B5EF4-FFF2-40B4-BE49-F238E27FC236}">
                <a16:creationId xmlns:a16="http://schemas.microsoft.com/office/drawing/2014/main" id="{DCE89EFC-8997-4F51-A888-D563A6C36C44}"/>
              </a:ext>
            </a:extLst>
          </p:cNvPr>
          <p:cNvSpPr>
            <a:spLocks noGrp="1"/>
          </p:cNvSpPr>
          <p:nvPr>
            <p:ph type="body" sz="quarter" idx="17" hasCustomPrompt="1"/>
          </p:nvPr>
        </p:nvSpPr>
        <p:spPr>
          <a:xfrm>
            <a:off x="724881" y="310326"/>
            <a:ext cx="3419554" cy="180000"/>
          </a:xfrm>
        </p:spPr>
        <p:txBody>
          <a:bodyPr anchor="b" anchorCtr="0"/>
          <a:lstStyle>
            <a:lvl1pPr marL="0" indent="0">
              <a:spcAft>
                <a:spcPts val="0"/>
              </a:spcAft>
              <a:buNone/>
              <a:defRPr sz="1001">
                <a:solidFill>
                  <a:schemeClr val="bg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C08E5ED6-3D56-4788-93B6-332204188DC2}"/>
              </a:ext>
            </a:extLst>
          </p:cNvPr>
          <p:cNvSpPr>
            <a:spLocks noGrp="1"/>
          </p:cNvSpPr>
          <p:nvPr>
            <p:ph type="body" sz="quarter" idx="18" hasCustomPrompt="1"/>
          </p:nvPr>
        </p:nvSpPr>
        <p:spPr>
          <a:xfrm>
            <a:off x="4423998" y="310326"/>
            <a:ext cx="4097593" cy="180000"/>
          </a:xfrm>
        </p:spPr>
        <p:txBody>
          <a:bodyPr anchor="b" anchorCtr="0"/>
          <a:lstStyle>
            <a:lvl1pPr marL="0" indent="0">
              <a:spcAft>
                <a:spcPts val="0"/>
              </a:spcAft>
              <a:buNone/>
              <a:defRPr sz="1001">
                <a:solidFill>
                  <a:schemeClr val="bg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77657689-90E8-4FD6-8984-F6AB4680D26D}"/>
              </a:ext>
            </a:extLst>
          </p:cNvPr>
          <p:cNvSpPr>
            <a:spLocks noGrp="1"/>
          </p:cNvSpPr>
          <p:nvPr>
            <p:ph type="body" sz="quarter" idx="19" hasCustomPrompt="1"/>
          </p:nvPr>
        </p:nvSpPr>
        <p:spPr>
          <a:xfrm>
            <a:off x="4423998" y="531101"/>
            <a:ext cx="4097593" cy="180000"/>
          </a:xfrm>
        </p:spPr>
        <p:txBody>
          <a:bodyPr anchor="t" anchorCtr="0"/>
          <a:lstStyle>
            <a:lvl1pPr marL="0" indent="0">
              <a:spcAft>
                <a:spcPts val="0"/>
              </a:spcAft>
              <a:buNone/>
              <a:defRPr sz="1001">
                <a:solidFill>
                  <a:schemeClr val="bg1"/>
                </a:solidFill>
                <a:latin typeface="KBH Tekst" panose="00000500000000000000" pitchFamily="2" charset="0"/>
              </a:defRPr>
            </a:lvl1pPr>
            <a:lvl2pPr marL="0" indent="0">
              <a:spcAft>
                <a:spcPts val="0"/>
              </a:spcAft>
              <a:buNone/>
              <a:defRPr sz="1001">
                <a:latin typeface="KBH Tekst" panose="00000500000000000000" pitchFamily="2" charset="0"/>
              </a:defRPr>
            </a:lvl2pPr>
            <a:lvl3pPr marL="0" indent="0">
              <a:spcAft>
                <a:spcPts val="0"/>
              </a:spcAft>
              <a:buNone/>
              <a:defRPr sz="1001">
                <a:latin typeface="KBH Tekst" panose="00000500000000000000" pitchFamily="2" charset="0"/>
              </a:defRPr>
            </a:lvl3pPr>
            <a:lvl4pPr marL="0" indent="0">
              <a:spcAft>
                <a:spcPts val="0"/>
              </a:spcAft>
              <a:buNone/>
              <a:defRPr sz="1001">
                <a:latin typeface="KBH Tekst" panose="00000500000000000000" pitchFamily="2" charset="0"/>
              </a:defRPr>
            </a:lvl4pPr>
            <a:lvl5pPr marL="0" indent="0">
              <a:spcAft>
                <a:spcPts val="0"/>
              </a:spcAft>
              <a:buNone/>
              <a:defRPr sz="1001">
                <a:latin typeface="KBH Tekst" panose="00000500000000000000" pitchFamily="2" charset="0"/>
              </a:defRPr>
            </a:lvl5pPr>
          </a:lstStyle>
          <a:p>
            <a:pPr lvl="0"/>
            <a:r>
              <a:rPr lang="da-DK" dirty="0"/>
              <a:t>Klik for at tilføje forvaltningsnavn</a:t>
            </a:r>
          </a:p>
        </p:txBody>
      </p:sp>
    </p:spTree>
    <p:extLst>
      <p:ext uri="{BB962C8B-B14F-4D97-AF65-F5344CB8AC3E}">
        <p14:creationId xmlns:p14="http://schemas.microsoft.com/office/powerpoint/2010/main" val="3397395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Forside baggrundsbille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51E5C199-BB2E-44F0-AD6D-7D9220B576B0}"/>
              </a:ext>
            </a:extLst>
          </p:cNvPr>
          <p:cNvSpPr>
            <a:spLocks noGrp="1"/>
          </p:cNvSpPr>
          <p:nvPr>
            <p:ph type="pic" sz="quarter" idx="17" hasCustomPrompt="1"/>
          </p:nvPr>
        </p:nvSpPr>
        <p:spPr>
          <a:xfrm>
            <a:off x="0" y="0"/>
            <a:ext cx="12192000" cy="6858000"/>
          </a:xfrm>
        </p:spPr>
        <p:txBody>
          <a:bodyPr tIns="36000"/>
          <a:lstStyle>
            <a:lvl1pPr marL="0" indent="0" algn="ctr">
              <a:buNone/>
              <a:defRPr sz="1600"/>
            </a:lvl1pPr>
          </a:lstStyle>
          <a:p>
            <a:r>
              <a:rPr lang="da-DK" dirty="0"/>
              <a:t>Klik her og indsæt lyst billede, via fanen Indsæt, Billeder</a:t>
            </a:r>
          </a:p>
        </p:txBody>
      </p:sp>
      <p:sp>
        <p:nvSpPr>
          <p:cNvPr id="2" name="Title 1"/>
          <p:cNvSpPr>
            <a:spLocks noGrp="1"/>
          </p:cNvSpPr>
          <p:nvPr>
            <p:ph type="ctrTitle" hasCustomPrompt="1"/>
          </p:nvPr>
        </p:nvSpPr>
        <p:spPr>
          <a:xfrm>
            <a:off x="710843" y="1021080"/>
            <a:ext cx="10752002" cy="3634676"/>
          </a:xfrm>
        </p:spPr>
        <p:txBody>
          <a:bodyPr anchor="b" anchorCtr="0">
            <a:normAutofit/>
          </a:bodyPr>
          <a:lstStyle>
            <a:lvl1pPr algn="l">
              <a:defRPr sz="13001"/>
            </a:lvl1pPr>
          </a:lstStyle>
          <a:p>
            <a:r>
              <a:rPr lang="da-DK" dirty="0"/>
              <a:t>Indsæt titel</a:t>
            </a:r>
          </a:p>
        </p:txBody>
      </p:sp>
      <p:sp>
        <p:nvSpPr>
          <p:cNvPr id="14" name="Subtitle 2">
            <a:extLst>
              <a:ext uri="{FF2B5EF4-FFF2-40B4-BE49-F238E27FC236}">
                <a16:creationId xmlns:a16="http://schemas.microsoft.com/office/drawing/2014/main" id="{12CF0303-FAD9-4C99-AED3-D04BAD578B3B}"/>
              </a:ext>
            </a:extLst>
          </p:cNvPr>
          <p:cNvSpPr>
            <a:spLocks noGrp="1"/>
          </p:cNvSpPr>
          <p:nvPr>
            <p:ph type="subTitle" idx="1" hasCustomPrompt="1"/>
          </p:nvPr>
        </p:nvSpPr>
        <p:spPr>
          <a:xfrm>
            <a:off x="4424003"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12" name="Date_GeneralDate">
            <a:extLst>
              <a:ext uri="{FF2B5EF4-FFF2-40B4-BE49-F238E27FC236}">
                <a16:creationId xmlns:a16="http://schemas.microsoft.com/office/drawing/2014/main" id="{ED397024-840C-483C-9221-D7196DFC9407}"/>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5" name="FLD_PresentationTitle">
            <a:extLst>
              <a:ext uri="{FF2B5EF4-FFF2-40B4-BE49-F238E27FC236}">
                <a16:creationId xmlns:a16="http://schemas.microsoft.com/office/drawing/2014/main" id="{E3294628-B382-4444-8C1E-34B1C37B8D45}"/>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6" name="Slide Number Placeholder 5">
            <a:extLst>
              <a:ext uri="{FF2B5EF4-FFF2-40B4-BE49-F238E27FC236}">
                <a16:creationId xmlns:a16="http://schemas.microsoft.com/office/drawing/2014/main" id="{08A2E041-3E38-4FB1-98E1-405CB20FA201}"/>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
        <p:nvSpPr>
          <p:cNvPr id="17" name="Text Placeholder 7">
            <a:extLst>
              <a:ext uri="{FF2B5EF4-FFF2-40B4-BE49-F238E27FC236}">
                <a16:creationId xmlns:a16="http://schemas.microsoft.com/office/drawing/2014/main" id="{BFFBCE6F-028A-4617-B072-71A0FA0A4748}"/>
              </a:ext>
            </a:extLst>
          </p:cNvPr>
          <p:cNvSpPr>
            <a:spLocks noGrp="1"/>
          </p:cNvSpPr>
          <p:nvPr>
            <p:ph type="body" sz="quarter" idx="19" hasCustomPrompt="1"/>
          </p:nvPr>
        </p:nvSpPr>
        <p:spPr>
          <a:xfrm>
            <a:off x="724881" y="310326"/>
            <a:ext cx="3419554" cy="180000"/>
          </a:xfrm>
        </p:spPr>
        <p:txBody>
          <a:bodyPr anchor="b"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19" name="Text Placeholder 9">
            <a:extLst>
              <a:ext uri="{FF2B5EF4-FFF2-40B4-BE49-F238E27FC236}">
                <a16:creationId xmlns:a16="http://schemas.microsoft.com/office/drawing/2014/main" id="{9075BC39-D207-4CA1-857E-6EA19E26C9FB}"/>
              </a:ext>
            </a:extLst>
          </p:cNvPr>
          <p:cNvSpPr>
            <a:spLocks noGrp="1"/>
          </p:cNvSpPr>
          <p:nvPr>
            <p:ph type="body" sz="quarter" idx="20" hasCustomPrompt="1"/>
          </p:nvPr>
        </p:nvSpPr>
        <p:spPr>
          <a:xfrm>
            <a:off x="4423998" y="310326"/>
            <a:ext cx="4097593" cy="180000"/>
          </a:xfrm>
        </p:spPr>
        <p:txBody>
          <a:bodyPr anchor="b"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oplægsholder / enhed</a:t>
            </a:r>
          </a:p>
        </p:txBody>
      </p:sp>
      <p:sp>
        <p:nvSpPr>
          <p:cNvPr id="20" name="Text Placeholder 17">
            <a:extLst>
              <a:ext uri="{FF2B5EF4-FFF2-40B4-BE49-F238E27FC236}">
                <a16:creationId xmlns:a16="http://schemas.microsoft.com/office/drawing/2014/main" id="{DAD6F774-1095-47B8-92F2-C3F93E18A6AD}"/>
              </a:ext>
            </a:extLst>
          </p:cNvPr>
          <p:cNvSpPr>
            <a:spLocks noGrp="1"/>
          </p:cNvSpPr>
          <p:nvPr>
            <p:ph type="body" sz="quarter" idx="21" hasCustomPrompt="1"/>
          </p:nvPr>
        </p:nvSpPr>
        <p:spPr>
          <a:xfrm>
            <a:off x="4423998" y="531101"/>
            <a:ext cx="4097593" cy="180000"/>
          </a:xfrm>
        </p:spPr>
        <p:txBody>
          <a:bodyPr anchor="t"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latin typeface="KBH Tekst" panose="00000500000000000000" pitchFamily="2" charset="0"/>
              </a:defRPr>
            </a:lvl2pPr>
            <a:lvl3pPr marL="0" indent="0">
              <a:spcAft>
                <a:spcPts val="0"/>
              </a:spcAft>
              <a:buNone/>
              <a:defRPr sz="1001">
                <a:latin typeface="KBH Tekst" panose="00000500000000000000" pitchFamily="2" charset="0"/>
              </a:defRPr>
            </a:lvl3pPr>
            <a:lvl4pPr marL="0" indent="0">
              <a:spcAft>
                <a:spcPts val="0"/>
              </a:spcAft>
              <a:buNone/>
              <a:defRPr sz="1001">
                <a:latin typeface="KBH Tekst" panose="00000500000000000000" pitchFamily="2" charset="0"/>
              </a:defRPr>
            </a:lvl4pPr>
            <a:lvl5pPr marL="0" indent="0">
              <a:spcAft>
                <a:spcPts val="0"/>
              </a:spcAft>
              <a:buNone/>
              <a:defRPr sz="1001">
                <a:latin typeface="KBH Tekst" panose="00000500000000000000" pitchFamily="2" charset="0"/>
              </a:defRPr>
            </a:lvl5pPr>
          </a:lstStyle>
          <a:p>
            <a:pPr lvl="0"/>
            <a:r>
              <a:rPr lang="da-DK" dirty="0"/>
              <a:t>Klik for at tilføje forvaltningsnavn</a:t>
            </a:r>
          </a:p>
        </p:txBody>
      </p:sp>
      <p:sp>
        <p:nvSpPr>
          <p:cNvPr id="23" name="Text Placeholder 22">
            <a:extLst>
              <a:ext uri="{FF2B5EF4-FFF2-40B4-BE49-F238E27FC236}">
                <a16:creationId xmlns:a16="http://schemas.microsoft.com/office/drawing/2014/main" id="{114CE8CE-0AFB-48E8-822A-C0D496286A8F}"/>
              </a:ext>
            </a:extLst>
          </p:cNvPr>
          <p:cNvSpPr>
            <a:spLocks noGrp="1"/>
          </p:cNvSpPr>
          <p:nvPr>
            <p:ph type="body" sz="quarter" idx="22" hasCustomPrompt="1"/>
          </p:nvPr>
        </p:nvSpPr>
        <p:spPr>
          <a:xfrm>
            <a:off x="10443603" y="5068884"/>
            <a:ext cx="1025918" cy="1069117"/>
          </a:xfrm>
          <a:custGeom>
            <a:avLst/>
            <a:gdLst>
              <a:gd name="connsiteX0" fmla="*/ 445718 w 1025918"/>
              <a:gd name="connsiteY0" fmla="*/ 980173 h 1069117"/>
              <a:gd name="connsiteX1" fmla="*/ 464702 w 1025918"/>
              <a:gd name="connsiteY1" fmla="*/ 980540 h 1069117"/>
              <a:gd name="connsiteX2" fmla="*/ 509639 w 1025918"/>
              <a:gd name="connsiteY2" fmla="*/ 1035095 h 1069117"/>
              <a:gd name="connsiteX3" fmla="*/ 509414 w 1025918"/>
              <a:gd name="connsiteY3" fmla="*/ 981188 h 1069117"/>
              <a:gd name="connsiteX4" fmla="*/ 530119 w 1025918"/>
              <a:gd name="connsiteY4" fmla="*/ 981527 h 1069117"/>
              <a:gd name="connsiteX5" fmla="*/ 530147 w 1025918"/>
              <a:gd name="connsiteY5" fmla="*/ 1069117 h 1069117"/>
              <a:gd name="connsiteX6" fmla="*/ 509544 w 1025918"/>
              <a:gd name="connsiteY6" fmla="*/ 1069117 h 1069117"/>
              <a:gd name="connsiteX7" fmla="*/ 509527 w 1025918"/>
              <a:gd name="connsiteY7" fmla="*/ 1067846 h 1069117"/>
              <a:gd name="connsiteX8" fmla="*/ 504449 w 1025918"/>
              <a:gd name="connsiteY8" fmla="*/ 1056901 h 1069117"/>
              <a:gd name="connsiteX9" fmla="*/ 465126 w 1025918"/>
              <a:gd name="connsiteY9" fmla="*/ 1008833 h 1069117"/>
              <a:gd name="connsiteX10" fmla="*/ 463748 w 1025918"/>
              <a:gd name="connsiteY10" fmla="*/ 1069117 h 1069117"/>
              <a:gd name="connsiteX11" fmla="*/ 451642 w 1025918"/>
              <a:gd name="connsiteY11" fmla="*/ 1069117 h 1069117"/>
              <a:gd name="connsiteX12" fmla="*/ 442812 w 1025918"/>
              <a:gd name="connsiteY12" fmla="*/ 1068974 h 1069117"/>
              <a:gd name="connsiteX13" fmla="*/ 660021 w 1025918"/>
              <a:gd name="connsiteY13" fmla="*/ 951513 h 1069117"/>
              <a:gd name="connsiteX14" fmla="*/ 686537 w 1025918"/>
              <a:gd name="connsiteY14" fmla="*/ 1036280 h 1069117"/>
              <a:gd name="connsiteX15" fmla="*/ 665973 w 1025918"/>
              <a:gd name="connsiteY15" fmla="*/ 1042345 h 1069117"/>
              <a:gd name="connsiteX16" fmla="*/ 655112 w 1025918"/>
              <a:gd name="connsiteY16" fmla="*/ 1007028 h 1069117"/>
              <a:gd name="connsiteX17" fmla="*/ 616043 w 1025918"/>
              <a:gd name="connsiteY17" fmla="*/ 1018509 h 1069117"/>
              <a:gd name="connsiteX18" fmla="*/ 626086 w 1025918"/>
              <a:gd name="connsiteY18" fmla="*/ 1054052 h 1069117"/>
              <a:gd name="connsiteX19" fmla="*/ 605408 w 1025918"/>
              <a:gd name="connsiteY19" fmla="*/ 1060145 h 1069117"/>
              <a:gd name="connsiteX20" fmla="*/ 581713 w 1025918"/>
              <a:gd name="connsiteY20" fmla="*/ 974559 h 1069117"/>
              <a:gd name="connsiteX21" fmla="*/ 601939 w 1025918"/>
              <a:gd name="connsiteY21" fmla="*/ 968607 h 1069117"/>
              <a:gd name="connsiteX22" fmla="*/ 611304 w 1025918"/>
              <a:gd name="connsiteY22" fmla="*/ 1001668 h 1069117"/>
              <a:gd name="connsiteX23" fmla="*/ 650006 w 1025918"/>
              <a:gd name="connsiteY23" fmla="*/ 990300 h 1069117"/>
              <a:gd name="connsiteX24" fmla="*/ 639908 w 1025918"/>
              <a:gd name="connsiteY24" fmla="*/ 957437 h 1069117"/>
              <a:gd name="connsiteX25" fmla="*/ 330880 w 1025918"/>
              <a:gd name="connsiteY25" fmla="*/ 950864 h 1069117"/>
              <a:gd name="connsiteX26" fmla="*/ 394886 w 1025918"/>
              <a:gd name="connsiteY26" fmla="*/ 971005 h 1069117"/>
              <a:gd name="connsiteX27" fmla="*/ 389610 w 1025918"/>
              <a:gd name="connsiteY27" fmla="*/ 987818 h 1069117"/>
              <a:gd name="connsiteX28" fmla="*/ 345802 w 1025918"/>
              <a:gd name="connsiteY28" fmla="*/ 974023 h 1069117"/>
              <a:gd name="connsiteX29" fmla="*/ 340640 w 1025918"/>
              <a:gd name="connsiteY29" fmla="*/ 990469 h 1069117"/>
              <a:gd name="connsiteX30" fmla="*/ 377171 w 1025918"/>
              <a:gd name="connsiteY30" fmla="*/ 1001978 h 1069117"/>
              <a:gd name="connsiteX31" fmla="*/ 371895 w 1025918"/>
              <a:gd name="connsiteY31" fmla="*/ 1018791 h 1069117"/>
              <a:gd name="connsiteX32" fmla="*/ 335337 w 1025918"/>
              <a:gd name="connsiteY32" fmla="*/ 1007310 h 1069117"/>
              <a:gd name="connsiteX33" fmla="*/ 329752 w 1025918"/>
              <a:gd name="connsiteY33" fmla="*/ 1025081 h 1069117"/>
              <a:gd name="connsiteX34" fmla="*/ 373560 w 1025918"/>
              <a:gd name="connsiteY34" fmla="*/ 1038875 h 1069117"/>
              <a:gd name="connsiteX35" fmla="*/ 368257 w 1025918"/>
              <a:gd name="connsiteY35" fmla="*/ 1055716 h 1069117"/>
              <a:gd name="connsiteX36" fmla="*/ 304251 w 1025918"/>
              <a:gd name="connsiteY36" fmla="*/ 1035575 h 1069117"/>
              <a:gd name="connsiteX37" fmla="*/ 215252 w 1025918"/>
              <a:gd name="connsiteY37" fmla="*/ 947959 h 1069117"/>
              <a:gd name="connsiteX38" fmla="*/ 203235 w 1025918"/>
              <a:gd name="connsiteY38" fmla="*/ 965561 h 1069117"/>
              <a:gd name="connsiteX39" fmla="*/ 219145 w 1025918"/>
              <a:gd name="connsiteY39" fmla="*/ 976421 h 1069117"/>
              <a:gd name="connsiteX40" fmla="*/ 236719 w 1025918"/>
              <a:gd name="connsiteY40" fmla="*/ 975208 h 1069117"/>
              <a:gd name="connsiteX41" fmla="*/ 231162 w 1025918"/>
              <a:gd name="connsiteY41" fmla="*/ 958819 h 1069117"/>
              <a:gd name="connsiteX42" fmla="*/ 743180 w 1025918"/>
              <a:gd name="connsiteY42" fmla="*/ 930779 h 1069117"/>
              <a:gd name="connsiteX43" fmla="*/ 748455 w 1025918"/>
              <a:gd name="connsiteY43" fmla="*/ 966125 h 1069117"/>
              <a:gd name="connsiteX44" fmla="*/ 772884 w 1025918"/>
              <a:gd name="connsiteY44" fmla="*/ 950892 h 1069117"/>
              <a:gd name="connsiteX45" fmla="*/ 235252 w 1025918"/>
              <a:gd name="connsiteY45" fmla="*/ 918593 h 1069117"/>
              <a:gd name="connsiteX46" fmla="*/ 224025 w 1025918"/>
              <a:gd name="connsiteY46" fmla="*/ 935067 h 1069117"/>
              <a:gd name="connsiteX47" fmla="*/ 235449 w 1025918"/>
              <a:gd name="connsiteY47" fmla="*/ 942853 h 1069117"/>
              <a:gd name="connsiteX48" fmla="*/ 252318 w 1025918"/>
              <a:gd name="connsiteY48" fmla="*/ 941753 h 1069117"/>
              <a:gd name="connsiteX49" fmla="*/ 246676 w 1025918"/>
              <a:gd name="connsiteY49" fmla="*/ 926379 h 1069117"/>
              <a:gd name="connsiteX50" fmla="*/ 741911 w 1025918"/>
              <a:gd name="connsiteY50" fmla="*/ 907225 h 1069117"/>
              <a:gd name="connsiteX51" fmla="*/ 823181 w 1025918"/>
              <a:gd name="connsiteY51" fmla="*/ 959467 h 1069117"/>
              <a:gd name="connsiteX52" fmla="*/ 805240 w 1025918"/>
              <a:gd name="connsiteY52" fmla="*/ 972782 h 1069117"/>
              <a:gd name="connsiteX53" fmla="*/ 788907 w 1025918"/>
              <a:gd name="connsiteY53" fmla="*/ 961725 h 1069117"/>
              <a:gd name="connsiteX54" fmla="*/ 751305 w 1025918"/>
              <a:gd name="connsiteY54" fmla="*/ 985166 h 1069117"/>
              <a:gd name="connsiteX55" fmla="*/ 754238 w 1025918"/>
              <a:gd name="connsiteY55" fmla="*/ 1004884 h 1069117"/>
              <a:gd name="connsiteX56" fmla="*/ 735113 w 1025918"/>
              <a:gd name="connsiteY56" fmla="*/ 1014898 h 1069117"/>
              <a:gd name="connsiteX57" fmla="*/ 723011 w 1025918"/>
              <a:gd name="connsiteY57" fmla="*/ 919129 h 1069117"/>
              <a:gd name="connsiteX58" fmla="*/ 226761 w 1025918"/>
              <a:gd name="connsiteY58" fmla="*/ 893459 h 1069117"/>
              <a:gd name="connsiteX59" fmla="*/ 255788 w 1025918"/>
              <a:gd name="connsiteY59" fmla="*/ 913261 h 1069117"/>
              <a:gd name="connsiteX60" fmla="*/ 271359 w 1025918"/>
              <a:gd name="connsiteY60" fmla="*/ 951202 h 1069117"/>
              <a:gd name="connsiteX61" fmla="*/ 250992 w 1025918"/>
              <a:gd name="connsiteY61" fmla="*/ 959891 h 1069117"/>
              <a:gd name="connsiteX62" fmla="*/ 253672 w 1025918"/>
              <a:gd name="connsiteY62" fmla="*/ 987676 h 1069117"/>
              <a:gd name="connsiteX63" fmla="*/ 210231 w 1025918"/>
              <a:gd name="connsiteY63" fmla="*/ 989679 h 1069117"/>
              <a:gd name="connsiteX64" fmla="*/ 176690 w 1025918"/>
              <a:gd name="connsiteY64" fmla="*/ 966802 h 1069117"/>
              <a:gd name="connsiteX65" fmla="*/ 154377 w 1025918"/>
              <a:gd name="connsiteY65" fmla="*/ 860426 h 1069117"/>
              <a:gd name="connsiteX66" fmla="*/ 98467 w 1025918"/>
              <a:gd name="connsiteY66" fmla="*/ 866181 h 1069117"/>
              <a:gd name="connsiteX67" fmla="*/ 100639 w 1025918"/>
              <a:gd name="connsiteY67" fmla="*/ 871343 h 1069117"/>
              <a:gd name="connsiteX68" fmla="*/ 139398 w 1025918"/>
              <a:gd name="connsiteY68" fmla="*/ 882627 h 1069117"/>
              <a:gd name="connsiteX69" fmla="*/ 154377 w 1025918"/>
              <a:gd name="connsiteY69" fmla="*/ 860426 h 1069117"/>
              <a:gd name="connsiteX70" fmla="*/ 134190 w 1025918"/>
              <a:gd name="connsiteY70" fmla="*/ 830197 h 1069117"/>
              <a:gd name="connsiteX71" fmla="*/ 112233 w 1025918"/>
              <a:gd name="connsiteY71" fmla="*/ 832556 h 1069117"/>
              <a:gd name="connsiteX72" fmla="*/ 97311 w 1025918"/>
              <a:gd name="connsiteY72" fmla="*/ 854390 h 1069117"/>
              <a:gd name="connsiteX73" fmla="*/ 153023 w 1025918"/>
              <a:gd name="connsiteY73" fmla="*/ 848607 h 1069117"/>
              <a:gd name="connsiteX74" fmla="*/ 151048 w 1025918"/>
              <a:gd name="connsiteY74" fmla="*/ 843980 h 1069117"/>
              <a:gd name="connsiteX75" fmla="*/ 134190 w 1025918"/>
              <a:gd name="connsiteY75" fmla="*/ 830197 h 1069117"/>
              <a:gd name="connsiteX76" fmla="*/ 495084 w 1025918"/>
              <a:gd name="connsiteY76" fmla="*/ 812076 h 1069117"/>
              <a:gd name="connsiteX77" fmla="*/ 584844 w 1025918"/>
              <a:gd name="connsiteY77" fmla="*/ 836562 h 1069117"/>
              <a:gd name="connsiteX78" fmla="*/ 495084 w 1025918"/>
              <a:gd name="connsiteY78" fmla="*/ 849425 h 1069117"/>
              <a:gd name="connsiteX79" fmla="*/ 405323 w 1025918"/>
              <a:gd name="connsiteY79" fmla="*/ 836562 h 1069117"/>
              <a:gd name="connsiteX80" fmla="*/ 495084 w 1025918"/>
              <a:gd name="connsiteY80" fmla="*/ 812076 h 1069117"/>
              <a:gd name="connsiteX81" fmla="*/ 121238 w 1025918"/>
              <a:gd name="connsiteY81" fmla="*/ 808619 h 1069117"/>
              <a:gd name="connsiteX82" fmla="*/ 168086 w 1025918"/>
              <a:gd name="connsiteY82" fmla="*/ 834756 h 1069117"/>
              <a:gd name="connsiteX83" fmla="*/ 172769 w 1025918"/>
              <a:gd name="connsiteY83" fmla="*/ 846576 h 1069117"/>
              <a:gd name="connsiteX84" fmla="*/ 185209 w 1025918"/>
              <a:gd name="connsiteY84" fmla="*/ 845278 h 1069117"/>
              <a:gd name="connsiteX85" fmla="*/ 186479 w 1025918"/>
              <a:gd name="connsiteY85" fmla="*/ 857126 h 1069117"/>
              <a:gd name="connsiteX86" fmla="*/ 174377 w 1025918"/>
              <a:gd name="connsiteY86" fmla="*/ 858395 h 1069117"/>
              <a:gd name="connsiteX87" fmla="*/ 149299 w 1025918"/>
              <a:gd name="connsiteY87" fmla="*/ 900962 h 1069117"/>
              <a:gd name="connsiteX88" fmla="*/ 83573 w 1025918"/>
              <a:gd name="connsiteY88" fmla="*/ 880596 h 1069117"/>
              <a:gd name="connsiteX89" fmla="*/ 78777 w 1025918"/>
              <a:gd name="connsiteY89" fmla="*/ 868240 h 1069117"/>
              <a:gd name="connsiteX90" fmla="*/ 66168 w 1025918"/>
              <a:gd name="connsiteY90" fmla="*/ 869538 h 1069117"/>
              <a:gd name="connsiteX91" fmla="*/ 64532 w 1025918"/>
              <a:gd name="connsiteY91" fmla="*/ 857831 h 1069117"/>
              <a:gd name="connsiteX92" fmla="*/ 77282 w 1025918"/>
              <a:gd name="connsiteY92" fmla="*/ 856505 h 1069117"/>
              <a:gd name="connsiteX93" fmla="*/ 102360 w 1025918"/>
              <a:gd name="connsiteY93" fmla="*/ 814418 h 1069117"/>
              <a:gd name="connsiteX94" fmla="*/ 121238 w 1025918"/>
              <a:gd name="connsiteY94" fmla="*/ 808619 h 1069117"/>
              <a:gd name="connsiteX95" fmla="*/ 852320 w 1025918"/>
              <a:gd name="connsiteY95" fmla="*/ 803360 h 1069117"/>
              <a:gd name="connsiteX96" fmla="*/ 893167 w 1025918"/>
              <a:gd name="connsiteY96" fmla="*/ 894615 h 1069117"/>
              <a:gd name="connsiteX97" fmla="*/ 877850 w 1025918"/>
              <a:gd name="connsiteY97" fmla="*/ 910864 h 1069117"/>
              <a:gd name="connsiteX98" fmla="*/ 784422 w 1025918"/>
              <a:gd name="connsiteY98" fmla="*/ 875405 h 1069117"/>
              <a:gd name="connsiteX99" fmla="*/ 801488 w 1025918"/>
              <a:gd name="connsiteY99" fmla="*/ 860116 h 1069117"/>
              <a:gd name="connsiteX100" fmla="*/ 867440 w 1025918"/>
              <a:gd name="connsiteY100" fmla="*/ 885702 h 1069117"/>
              <a:gd name="connsiteX101" fmla="*/ 838301 w 1025918"/>
              <a:gd name="connsiteY101" fmla="*/ 821075 h 1069117"/>
              <a:gd name="connsiteX102" fmla="*/ 495055 w 1025918"/>
              <a:gd name="connsiteY102" fmla="*/ 739185 h 1069117"/>
              <a:gd name="connsiteX103" fmla="*/ 559851 w 1025918"/>
              <a:gd name="connsiteY103" fmla="*/ 758395 h 1069117"/>
              <a:gd name="connsiteX104" fmla="*/ 611502 w 1025918"/>
              <a:gd name="connsiteY104" fmla="*/ 771597 h 1069117"/>
              <a:gd name="connsiteX105" fmla="*/ 663293 w 1025918"/>
              <a:gd name="connsiteY105" fmla="*/ 759128 h 1069117"/>
              <a:gd name="connsiteX106" fmla="*/ 733025 w 1025918"/>
              <a:gd name="connsiteY106" fmla="*/ 740624 h 1069117"/>
              <a:gd name="connsiteX107" fmla="*/ 610599 w 1025918"/>
              <a:gd name="connsiteY107" fmla="*/ 805955 h 1069117"/>
              <a:gd name="connsiteX108" fmla="*/ 546367 w 1025918"/>
              <a:gd name="connsiteY108" fmla="*/ 791117 h 1069117"/>
              <a:gd name="connsiteX109" fmla="*/ 495055 w 1025918"/>
              <a:gd name="connsiteY109" fmla="*/ 774530 h 1069117"/>
              <a:gd name="connsiteX110" fmla="*/ 443743 w 1025918"/>
              <a:gd name="connsiteY110" fmla="*/ 791117 h 1069117"/>
              <a:gd name="connsiteX111" fmla="*/ 379512 w 1025918"/>
              <a:gd name="connsiteY111" fmla="*/ 805955 h 1069117"/>
              <a:gd name="connsiteX112" fmla="*/ 257085 w 1025918"/>
              <a:gd name="connsiteY112" fmla="*/ 740624 h 1069117"/>
              <a:gd name="connsiteX113" fmla="*/ 326818 w 1025918"/>
              <a:gd name="connsiteY113" fmla="*/ 759128 h 1069117"/>
              <a:gd name="connsiteX114" fmla="*/ 378609 w 1025918"/>
              <a:gd name="connsiteY114" fmla="*/ 771597 h 1069117"/>
              <a:gd name="connsiteX115" fmla="*/ 430259 w 1025918"/>
              <a:gd name="connsiteY115" fmla="*/ 758395 h 1069117"/>
              <a:gd name="connsiteX116" fmla="*/ 495055 w 1025918"/>
              <a:gd name="connsiteY116" fmla="*/ 739185 h 1069117"/>
              <a:gd name="connsiteX117" fmla="*/ 911192 w 1025918"/>
              <a:gd name="connsiteY117" fmla="*/ 698028 h 1069117"/>
              <a:gd name="connsiteX118" fmla="*/ 991136 w 1025918"/>
              <a:gd name="connsiteY118" fmla="*/ 736674 h 1069117"/>
              <a:gd name="connsiteX119" fmla="*/ 981884 w 1025918"/>
              <a:gd name="connsiteY119" fmla="*/ 755066 h 1069117"/>
              <a:gd name="connsiteX120" fmla="*/ 979937 w 1025918"/>
              <a:gd name="connsiteY120" fmla="*/ 754136 h 1069117"/>
              <a:gd name="connsiteX121" fmla="*/ 967892 w 1025918"/>
              <a:gd name="connsiteY121" fmla="*/ 753938 h 1069117"/>
              <a:gd name="connsiteX122" fmla="*/ 907497 w 1025918"/>
              <a:gd name="connsiteY122" fmla="*/ 768381 h 1069117"/>
              <a:gd name="connsiteX123" fmla="*/ 961348 w 1025918"/>
              <a:gd name="connsiteY123" fmla="*/ 795969 h 1069117"/>
              <a:gd name="connsiteX124" fmla="*/ 951926 w 1025918"/>
              <a:gd name="connsiteY124" fmla="*/ 814672 h 1069117"/>
              <a:gd name="connsiteX125" fmla="*/ 873167 w 1025918"/>
              <a:gd name="connsiteY125" fmla="*/ 773402 h 1069117"/>
              <a:gd name="connsiteX126" fmla="*/ 881771 w 1025918"/>
              <a:gd name="connsiteY126" fmla="*/ 756449 h 1069117"/>
              <a:gd name="connsiteX127" fmla="*/ 950459 w 1025918"/>
              <a:gd name="connsiteY127" fmla="*/ 739777 h 1069117"/>
              <a:gd name="connsiteX128" fmla="*/ 901855 w 1025918"/>
              <a:gd name="connsiteY128" fmla="*/ 716505 h 1069117"/>
              <a:gd name="connsiteX129" fmla="*/ 79059 w 1025918"/>
              <a:gd name="connsiteY129" fmla="*/ 698028 h 1069117"/>
              <a:gd name="connsiteX130" fmla="*/ 88256 w 1025918"/>
              <a:gd name="connsiteY130" fmla="*/ 717097 h 1069117"/>
              <a:gd name="connsiteX131" fmla="*/ 57395 w 1025918"/>
              <a:gd name="connsiteY131" fmla="*/ 731963 h 1069117"/>
              <a:gd name="connsiteX132" fmla="*/ 102529 w 1025918"/>
              <a:gd name="connsiteY132" fmla="*/ 746688 h 1069117"/>
              <a:gd name="connsiteX133" fmla="*/ 112289 w 1025918"/>
              <a:gd name="connsiteY133" fmla="*/ 766914 h 1069117"/>
              <a:gd name="connsiteX134" fmla="*/ 59285 w 1025918"/>
              <a:gd name="connsiteY134" fmla="*/ 751907 h 1069117"/>
              <a:gd name="connsiteX135" fmla="*/ 34179 w 1025918"/>
              <a:gd name="connsiteY135" fmla="*/ 809368 h 1069117"/>
              <a:gd name="connsiteX136" fmla="*/ 22726 w 1025918"/>
              <a:gd name="connsiteY136" fmla="*/ 785617 h 1069117"/>
              <a:gd name="connsiteX137" fmla="*/ 43601 w 1025918"/>
              <a:gd name="connsiteY137" fmla="*/ 738649 h 1069117"/>
              <a:gd name="connsiteX138" fmla="*/ 8283 w 1025918"/>
              <a:gd name="connsiteY138" fmla="*/ 755687 h 1069117"/>
              <a:gd name="connsiteX139" fmla="*/ 0 w 1025918"/>
              <a:gd name="connsiteY139" fmla="*/ 738563 h 1069117"/>
              <a:gd name="connsiteX140" fmla="*/ 0 w 1025918"/>
              <a:gd name="connsiteY140" fmla="*/ 736164 h 1069117"/>
              <a:gd name="connsiteX141" fmla="*/ 258750 w 1025918"/>
              <a:gd name="connsiteY141" fmla="*/ 664995 h 1069117"/>
              <a:gd name="connsiteX142" fmla="*/ 326000 w 1025918"/>
              <a:gd name="connsiteY142" fmla="*/ 686801 h 1069117"/>
              <a:gd name="connsiteX143" fmla="*/ 377142 w 1025918"/>
              <a:gd name="connsiteY143" fmla="*/ 701977 h 1069117"/>
              <a:gd name="connsiteX144" fmla="*/ 428313 w 1025918"/>
              <a:gd name="connsiteY144" fmla="*/ 686801 h 1069117"/>
              <a:gd name="connsiteX145" fmla="*/ 495084 w 1025918"/>
              <a:gd name="connsiteY145" fmla="*/ 668268 h 1069117"/>
              <a:gd name="connsiteX146" fmla="*/ 561854 w 1025918"/>
              <a:gd name="connsiteY146" fmla="*/ 686801 h 1069117"/>
              <a:gd name="connsiteX147" fmla="*/ 613025 w 1025918"/>
              <a:gd name="connsiteY147" fmla="*/ 701977 h 1069117"/>
              <a:gd name="connsiteX148" fmla="*/ 664167 w 1025918"/>
              <a:gd name="connsiteY148" fmla="*/ 686801 h 1069117"/>
              <a:gd name="connsiteX149" fmla="*/ 731417 w 1025918"/>
              <a:gd name="connsiteY149" fmla="*/ 664995 h 1069117"/>
              <a:gd name="connsiteX150" fmla="*/ 778413 w 1025918"/>
              <a:gd name="connsiteY150" fmla="*/ 671737 h 1069117"/>
              <a:gd name="connsiteX151" fmla="*/ 760049 w 1025918"/>
              <a:gd name="connsiteY151" fmla="*/ 703698 h 1069117"/>
              <a:gd name="connsiteX152" fmla="*/ 731445 w 1025918"/>
              <a:gd name="connsiteY152" fmla="*/ 700934 h 1069117"/>
              <a:gd name="connsiteX153" fmla="*/ 678610 w 1025918"/>
              <a:gd name="connsiteY153" fmla="*/ 716082 h 1069117"/>
              <a:gd name="connsiteX154" fmla="*/ 616043 w 1025918"/>
              <a:gd name="connsiteY154" fmla="*/ 736759 h 1069117"/>
              <a:gd name="connsiteX155" fmla="*/ 548060 w 1025918"/>
              <a:gd name="connsiteY155" fmla="*/ 717097 h 1069117"/>
              <a:gd name="connsiteX156" fmla="*/ 495084 w 1025918"/>
              <a:gd name="connsiteY156" fmla="*/ 702739 h 1069117"/>
              <a:gd name="connsiteX157" fmla="*/ 442107 w 1025918"/>
              <a:gd name="connsiteY157" fmla="*/ 717097 h 1069117"/>
              <a:gd name="connsiteX158" fmla="*/ 374124 w 1025918"/>
              <a:gd name="connsiteY158" fmla="*/ 736759 h 1069117"/>
              <a:gd name="connsiteX159" fmla="*/ 311557 w 1025918"/>
              <a:gd name="connsiteY159" fmla="*/ 716082 h 1069117"/>
              <a:gd name="connsiteX160" fmla="*/ 258721 w 1025918"/>
              <a:gd name="connsiteY160" fmla="*/ 700934 h 1069117"/>
              <a:gd name="connsiteX161" fmla="*/ 230118 w 1025918"/>
              <a:gd name="connsiteY161" fmla="*/ 703698 h 1069117"/>
              <a:gd name="connsiteX162" fmla="*/ 211754 w 1025918"/>
              <a:gd name="connsiteY162" fmla="*/ 671737 h 1069117"/>
              <a:gd name="connsiteX163" fmla="*/ 258750 w 1025918"/>
              <a:gd name="connsiteY163" fmla="*/ 664995 h 1069117"/>
              <a:gd name="connsiteX164" fmla="*/ 949867 w 1025918"/>
              <a:gd name="connsiteY164" fmla="*/ 589283 h 1069117"/>
              <a:gd name="connsiteX165" fmla="*/ 959317 w 1025918"/>
              <a:gd name="connsiteY165" fmla="*/ 606265 h 1069117"/>
              <a:gd name="connsiteX166" fmla="*/ 946482 w 1025918"/>
              <a:gd name="connsiteY166" fmla="*/ 624685 h 1069117"/>
              <a:gd name="connsiteX167" fmla="*/ 951841 w 1025918"/>
              <a:gd name="connsiteY167" fmla="*/ 639467 h 1069117"/>
              <a:gd name="connsiteX168" fmla="*/ 966228 w 1025918"/>
              <a:gd name="connsiteY168" fmla="*/ 624826 h 1069117"/>
              <a:gd name="connsiteX169" fmla="*/ 1001404 w 1025918"/>
              <a:gd name="connsiteY169" fmla="*/ 597548 h 1069117"/>
              <a:gd name="connsiteX170" fmla="*/ 1023435 w 1025918"/>
              <a:gd name="connsiteY170" fmla="*/ 638508 h 1069117"/>
              <a:gd name="connsiteX171" fmla="*/ 998753 w 1025918"/>
              <a:gd name="connsiteY171" fmla="*/ 673317 h 1069117"/>
              <a:gd name="connsiteX172" fmla="*/ 988879 w 1025918"/>
              <a:gd name="connsiteY172" fmla="*/ 655856 h 1069117"/>
              <a:gd name="connsiteX173" fmla="*/ 1006059 w 1025918"/>
              <a:gd name="connsiteY173" fmla="*/ 634417 h 1069117"/>
              <a:gd name="connsiteX174" fmla="*/ 999091 w 1025918"/>
              <a:gd name="connsiteY174" fmla="*/ 618028 h 1069117"/>
              <a:gd name="connsiteX175" fmla="*/ 983548 w 1025918"/>
              <a:gd name="connsiteY175" fmla="*/ 633543 h 1069117"/>
              <a:gd name="connsiteX176" fmla="*/ 949387 w 1025918"/>
              <a:gd name="connsiteY176" fmla="*/ 659805 h 1069117"/>
              <a:gd name="connsiteX177" fmla="*/ 929302 w 1025918"/>
              <a:gd name="connsiteY177" fmla="*/ 620651 h 1069117"/>
              <a:gd name="connsiteX178" fmla="*/ 949867 w 1025918"/>
              <a:gd name="connsiteY178" fmla="*/ 589283 h 1069117"/>
              <a:gd name="connsiteX179" fmla="*/ 424195 w 1025918"/>
              <a:gd name="connsiteY179" fmla="*/ 455094 h 1069117"/>
              <a:gd name="connsiteX180" fmla="*/ 565972 w 1025918"/>
              <a:gd name="connsiteY180" fmla="*/ 455094 h 1069117"/>
              <a:gd name="connsiteX181" fmla="*/ 565916 w 1025918"/>
              <a:gd name="connsiteY181" fmla="*/ 476504 h 1069117"/>
              <a:gd name="connsiteX182" fmla="*/ 557087 w 1025918"/>
              <a:gd name="connsiteY182" fmla="*/ 490242 h 1069117"/>
              <a:gd name="connsiteX183" fmla="*/ 569442 w 1025918"/>
              <a:gd name="connsiteY183" fmla="*/ 643867 h 1069117"/>
              <a:gd name="connsiteX184" fmla="*/ 520077 w 1025918"/>
              <a:gd name="connsiteY184" fmla="*/ 643867 h 1069117"/>
              <a:gd name="connsiteX185" fmla="*/ 516353 w 1025918"/>
              <a:gd name="connsiteY185" fmla="*/ 590552 h 1069117"/>
              <a:gd name="connsiteX186" fmla="*/ 495055 w 1025918"/>
              <a:gd name="connsiteY186" fmla="*/ 569226 h 1069117"/>
              <a:gd name="connsiteX187" fmla="*/ 473758 w 1025918"/>
              <a:gd name="connsiteY187" fmla="*/ 590552 h 1069117"/>
              <a:gd name="connsiteX188" fmla="*/ 470034 w 1025918"/>
              <a:gd name="connsiteY188" fmla="*/ 643867 h 1069117"/>
              <a:gd name="connsiteX189" fmla="*/ 420669 w 1025918"/>
              <a:gd name="connsiteY189" fmla="*/ 643867 h 1069117"/>
              <a:gd name="connsiteX190" fmla="*/ 433024 w 1025918"/>
              <a:gd name="connsiteY190" fmla="*/ 490242 h 1069117"/>
              <a:gd name="connsiteX191" fmla="*/ 424195 w 1025918"/>
              <a:gd name="connsiteY191" fmla="*/ 476504 h 1069117"/>
              <a:gd name="connsiteX192" fmla="*/ 624534 w 1025918"/>
              <a:gd name="connsiteY192" fmla="*/ 425136 h 1069117"/>
              <a:gd name="connsiteX193" fmla="*/ 639992 w 1025918"/>
              <a:gd name="connsiteY193" fmla="*/ 425136 h 1069117"/>
              <a:gd name="connsiteX194" fmla="*/ 641995 w 1025918"/>
              <a:gd name="connsiteY194" fmla="*/ 441186 h 1069117"/>
              <a:gd name="connsiteX195" fmla="*/ 656946 w 1025918"/>
              <a:gd name="connsiteY195" fmla="*/ 441186 h 1069117"/>
              <a:gd name="connsiteX196" fmla="*/ 659146 w 1025918"/>
              <a:gd name="connsiteY196" fmla="*/ 425136 h 1069117"/>
              <a:gd name="connsiteX197" fmla="*/ 667694 w 1025918"/>
              <a:gd name="connsiteY197" fmla="*/ 425136 h 1069117"/>
              <a:gd name="connsiteX198" fmla="*/ 676213 w 1025918"/>
              <a:gd name="connsiteY198" fmla="*/ 425136 h 1069117"/>
              <a:gd name="connsiteX199" fmla="*/ 678413 w 1025918"/>
              <a:gd name="connsiteY199" fmla="*/ 441186 h 1069117"/>
              <a:gd name="connsiteX200" fmla="*/ 693363 w 1025918"/>
              <a:gd name="connsiteY200" fmla="*/ 441186 h 1069117"/>
              <a:gd name="connsiteX201" fmla="*/ 695366 w 1025918"/>
              <a:gd name="connsiteY201" fmla="*/ 425136 h 1069117"/>
              <a:gd name="connsiteX202" fmla="*/ 710825 w 1025918"/>
              <a:gd name="connsiteY202" fmla="*/ 425136 h 1069117"/>
              <a:gd name="connsiteX203" fmla="*/ 708709 w 1025918"/>
              <a:gd name="connsiteY203" fmla="*/ 447787 h 1069117"/>
              <a:gd name="connsiteX204" fmla="*/ 698131 w 1025918"/>
              <a:gd name="connsiteY204" fmla="*/ 456363 h 1069117"/>
              <a:gd name="connsiteX205" fmla="*/ 698723 w 1025918"/>
              <a:gd name="connsiteY205" fmla="*/ 467364 h 1069117"/>
              <a:gd name="connsiteX206" fmla="*/ 698808 w 1025918"/>
              <a:gd name="connsiteY206" fmla="*/ 467364 h 1069117"/>
              <a:gd name="connsiteX207" fmla="*/ 709781 w 1025918"/>
              <a:gd name="connsiteY207" fmla="*/ 481074 h 1069117"/>
              <a:gd name="connsiteX208" fmla="*/ 709781 w 1025918"/>
              <a:gd name="connsiteY208" fmla="*/ 493683 h 1069117"/>
              <a:gd name="connsiteX209" fmla="*/ 701234 w 1025918"/>
              <a:gd name="connsiteY209" fmla="*/ 493683 h 1069117"/>
              <a:gd name="connsiteX210" fmla="*/ 722786 w 1025918"/>
              <a:gd name="connsiteY210" fmla="*/ 643895 h 1069117"/>
              <a:gd name="connsiteX211" fmla="*/ 667694 w 1025918"/>
              <a:gd name="connsiteY211" fmla="*/ 643895 h 1069117"/>
              <a:gd name="connsiteX212" fmla="*/ 612602 w 1025918"/>
              <a:gd name="connsiteY212" fmla="*/ 643895 h 1069117"/>
              <a:gd name="connsiteX213" fmla="*/ 634097 w 1025918"/>
              <a:gd name="connsiteY213" fmla="*/ 493683 h 1069117"/>
              <a:gd name="connsiteX214" fmla="*/ 625549 w 1025918"/>
              <a:gd name="connsiteY214" fmla="*/ 493683 h 1069117"/>
              <a:gd name="connsiteX215" fmla="*/ 625549 w 1025918"/>
              <a:gd name="connsiteY215" fmla="*/ 481074 h 1069117"/>
              <a:gd name="connsiteX216" fmla="*/ 636551 w 1025918"/>
              <a:gd name="connsiteY216" fmla="*/ 467364 h 1069117"/>
              <a:gd name="connsiteX217" fmla="*/ 636607 w 1025918"/>
              <a:gd name="connsiteY217" fmla="*/ 467364 h 1069117"/>
              <a:gd name="connsiteX218" fmla="*/ 637228 w 1025918"/>
              <a:gd name="connsiteY218" fmla="*/ 456363 h 1069117"/>
              <a:gd name="connsiteX219" fmla="*/ 626650 w 1025918"/>
              <a:gd name="connsiteY219" fmla="*/ 447787 h 1069117"/>
              <a:gd name="connsiteX220" fmla="*/ 279370 w 1025918"/>
              <a:gd name="connsiteY220" fmla="*/ 425136 h 1069117"/>
              <a:gd name="connsiteX221" fmla="*/ 294829 w 1025918"/>
              <a:gd name="connsiteY221" fmla="*/ 425136 h 1069117"/>
              <a:gd name="connsiteX222" fmla="*/ 296832 w 1025918"/>
              <a:gd name="connsiteY222" fmla="*/ 441186 h 1069117"/>
              <a:gd name="connsiteX223" fmla="*/ 311782 w 1025918"/>
              <a:gd name="connsiteY223" fmla="*/ 441186 h 1069117"/>
              <a:gd name="connsiteX224" fmla="*/ 313983 w 1025918"/>
              <a:gd name="connsiteY224" fmla="*/ 425136 h 1069117"/>
              <a:gd name="connsiteX225" fmla="*/ 322502 w 1025918"/>
              <a:gd name="connsiteY225" fmla="*/ 425136 h 1069117"/>
              <a:gd name="connsiteX226" fmla="*/ 331049 w 1025918"/>
              <a:gd name="connsiteY226" fmla="*/ 425136 h 1069117"/>
              <a:gd name="connsiteX227" fmla="*/ 333249 w 1025918"/>
              <a:gd name="connsiteY227" fmla="*/ 441186 h 1069117"/>
              <a:gd name="connsiteX228" fmla="*/ 348200 w 1025918"/>
              <a:gd name="connsiteY228" fmla="*/ 441186 h 1069117"/>
              <a:gd name="connsiteX229" fmla="*/ 350203 w 1025918"/>
              <a:gd name="connsiteY229" fmla="*/ 425136 h 1069117"/>
              <a:gd name="connsiteX230" fmla="*/ 365661 w 1025918"/>
              <a:gd name="connsiteY230" fmla="*/ 425136 h 1069117"/>
              <a:gd name="connsiteX231" fmla="*/ 363546 w 1025918"/>
              <a:gd name="connsiteY231" fmla="*/ 447787 h 1069117"/>
              <a:gd name="connsiteX232" fmla="*/ 352967 w 1025918"/>
              <a:gd name="connsiteY232" fmla="*/ 456363 h 1069117"/>
              <a:gd name="connsiteX233" fmla="*/ 353588 w 1025918"/>
              <a:gd name="connsiteY233" fmla="*/ 467364 h 1069117"/>
              <a:gd name="connsiteX234" fmla="*/ 353644 w 1025918"/>
              <a:gd name="connsiteY234" fmla="*/ 467364 h 1069117"/>
              <a:gd name="connsiteX235" fmla="*/ 364646 w 1025918"/>
              <a:gd name="connsiteY235" fmla="*/ 481074 h 1069117"/>
              <a:gd name="connsiteX236" fmla="*/ 364646 w 1025918"/>
              <a:gd name="connsiteY236" fmla="*/ 493683 h 1069117"/>
              <a:gd name="connsiteX237" fmla="*/ 356098 w 1025918"/>
              <a:gd name="connsiteY237" fmla="*/ 493683 h 1069117"/>
              <a:gd name="connsiteX238" fmla="*/ 377566 w 1025918"/>
              <a:gd name="connsiteY238" fmla="*/ 643895 h 1069117"/>
              <a:gd name="connsiteX239" fmla="*/ 322474 w 1025918"/>
              <a:gd name="connsiteY239" fmla="*/ 643895 h 1069117"/>
              <a:gd name="connsiteX240" fmla="*/ 267410 w 1025918"/>
              <a:gd name="connsiteY240" fmla="*/ 643895 h 1069117"/>
              <a:gd name="connsiteX241" fmla="*/ 288905 w 1025918"/>
              <a:gd name="connsiteY241" fmla="*/ 493683 h 1069117"/>
              <a:gd name="connsiteX242" fmla="*/ 280358 w 1025918"/>
              <a:gd name="connsiteY242" fmla="*/ 493683 h 1069117"/>
              <a:gd name="connsiteX243" fmla="*/ 280358 w 1025918"/>
              <a:gd name="connsiteY243" fmla="*/ 481074 h 1069117"/>
              <a:gd name="connsiteX244" fmla="*/ 291359 w 1025918"/>
              <a:gd name="connsiteY244" fmla="*/ 467364 h 1069117"/>
              <a:gd name="connsiteX245" fmla="*/ 291416 w 1025918"/>
              <a:gd name="connsiteY245" fmla="*/ 467364 h 1069117"/>
              <a:gd name="connsiteX246" fmla="*/ 292036 w 1025918"/>
              <a:gd name="connsiteY246" fmla="*/ 456363 h 1069117"/>
              <a:gd name="connsiteX247" fmla="*/ 281458 w 1025918"/>
              <a:gd name="connsiteY247" fmla="*/ 447787 h 1069117"/>
              <a:gd name="connsiteX248" fmla="*/ 1008795 w 1025918"/>
              <a:gd name="connsiteY248" fmla="*/ 375686 h 1069117"/>
              <a:gd name="connsiteX249" fmla="*/ 1014380 w 1025918"/>
              <a:gd name="connsiteY249" fmla="*/ 401468 h 1069117"/>
              <a:gd name="connsiteX250" fmla="*/ 983125 w 1025918"/>
              <a:gd name="connsiteY250" fmla="*/ 442258 h 1069117"/>
              <a:gd name="connsiteX251" fmla="*/ 1021433 w 1025918"/>
              <a:gd name="connsiteY251" fmla="*/ 433937 h 1069117"/>
              <a:gd name="connsiteX252" fmla="*/ 1025918 w 1025918"/>
              <a:gd name="connsiteY252" fmla="*/ 454642 h 1069117"/>
              <a:gd name="connsiteX253" fmla="*/ 939147 w 1025918"/>
              <a:gd name="connsiteY253" fmla="*/ 473486 h 1069117"/>
              <a:gd name="connsiteX254" fmla="*/ 934662 w 1025918"/>
              <a:gd name="connsiteY254" fmla="*/ 452780 h 1069117"/>
              <a:gd name="connsiteX255" fmla="*/ 968146 w 1025918"/>
              <a:gd name="connsiteY255" fmla="*/ 445503 h 1069117"/>
              <a:gd name="connsiteX256" fmla="*/ 927695 w 1025918"/>
              <a:gd name="connsiteY256" fmla="*/ 420679 h 1069117"/>
              <a:gd name="connsiteX257" fmla="*/ 922927 w 1025918"/>
              <a:gd name="connsiteY257" fmla="*/ 398732 h 1069117"/>
              <a:gd name="connsiteX258" fmla="*/ 970967 w 1025918"/>
              <a:gd name="connsiteY258" fmla="*/ 425700 h 1069117"/>
              <a:gd name="connsiteX259" fmla="*/ 667637 w 1025918"/>
              <a:gd name="connsiteY259" fmla="*/ 368492 h 1069117"/>
              <a:gd name="connsiteX260" fmla="*/ 701996 w 1025918"/>
              <a:gd name="connsiteY260" fmla="*/ 402964 h 1069117"/>
              <a:gd name="connsiteX261" fmla="*/ 701996 w 1025918"/>
              <a:gd name="connsiteY261" fmla="*/ 410354 h 1069117"/>
              <a:gd name="connsiteX262" fmla="*/ 633279 w 1025918"/>
              <a:gd name="connsiteY262" fmla="*/ 410354 h 1069117"/>
              <a:gd name="connsiteX263" fmla="*/ 633279 w 1025918"/>
              <a:gd name="connsiteY263" fmla="*/ 402964 h 1069117"/>
              <a:gd name="connsiteX264" fmla="*/ 667637 w 1025918"/>
              <a:gd name="connsiteY264" fmla="*/ 368492 h 1069117"/>
              <a:gd name="connsiteX265" fmla="*/ 322530 w 1025918"/>
              <a:gd name="connsiteY265" fmla="*/ 368492 h 1069117"/>
              <a:gd name="connsiteX266" fmla="*/ 356888 w 1025918"/>
              <a:gd name="connsiteY266" fmla="*/ 402964 h 1069117"/>
              <a:gd name="connsiteX267" fmla="*/ 356888 w 1025918"/>
              <a:gd name="connsiteY267" fmla="*/ 410354 h 1069117"/>
              <a:gd name="connsiteX268" fmla="*/ 288172 w 1025918"/>
              <a:gd name="connsiteY268" fmla="*/ 410354 h 1069117"/>
              <a:gd name="connsiteX269" fmla="*/ 288172 w 1025918"/>
              <a:gd name="connsiteY269" fmla="*/ 402964 h 1069117"/>
              <a:gd name="connsiteX270" fmla="*/ 322530 w 1025918"/>
              <a:gd name="connsiteY270" fmla="*/ 368492 h 1069117"/>
              <a:gd name="connsiteX271" fmla="*/ 430767 w 1025918"/>
              <a:gd name="connsiteY271" fmla="*/ 356673 h 1069117"/>
              <a:gd name="connsiteX272" fmla="*/ 454011 w 1025918"/>
              <a:gd name="connsiteY272" fmla="*/ 356673 h 1069117"/>
              <a:gd name="connsiteX273" fmla="*/ 456381 w 1025918"/>
              <a:gd name="connsiteY273" fmla="*/ 374501 h 1069117"/>
              <a:gd name="connsiteX274" fmla="*/ 476889 w 1025918"/>
              <a:gd name="connsiteY274" fmla="*/ 374501 h 1069117"/>
              <a:gd name="connsiteX275" fmla="*/ 479258 w 1025918"/>
              <a:gd name="connsiteY275" fmla="*/ 356673 h 1069117"/>
              <a:gd name="connsiteX276" fmla="*/ 510937 w 1025918"/>
              <a:gd name="connsiteY276" fmla="*/ 356673 h 1069117"/>
              <a:gd name="connsiteX277" fmla="*/ 513306 w 1025918"/>
              <a:gd name="connsiteY277" fmla="*/ 374501 h 1069117"/>
              <a:gd name="connsiteX278" fmla="*/ 533814 w 1025918"/>
              <a:gd name="connsiteY278" fmla="*/ 374501 h 1069117"/>
              <a:gd name="connsiteX279" fmla="*/ 536212 w 1025918"/>
              <a:gd name="connsiteY279" fmla="*/ 356673 h 1069117"/>
              <a:gd name="connsiteX280" fmla="*/ 559428 w 1025918"/>
              <a:gd name="connsiteY280" fmla="*/ 356673 h 1069117"/>
              <a:gd name="connsiteX281" fmla="*/ 557905 w 1025918"/>
              <a:gd name="connsiteY281" fmla="*/ 385079 h 1069117"/>
              <a:gd name="connsiteX282" fmla="*/ 545662 w 1025918"/>
              <a:gd name="connsiteY282" fmla="*/ 402738 h 1069117"/>
              <a:gd name="connsiteX283" fmla="*/ 549132 w 1025918"/>
              <a:gd name="connsiteY283" fmla="*/ 438168 h 1069117"/>
              <a:gd name="connsiteX284" fmla="*/ 441063 w 1025918"/>
              <a:gd name="connsiteY284" fmla="*/ 438168 h 1069117"/>
              <a:gd name="connsiteX285" fmla="*/ 444533 w 1025918"/>
              <a:gd name="connsiteY285" fmla="*/ 402738 h 1069117"/>
              <a:gd name="connsiteX286" fmla="*/ 432291 w 1025918"/>
              <a:gd name="connsiteY286" fmla="*/ 385079 h 1069117"/>
              <a:gd name="connsiteX287" fmla="*/ 938664 w 1025918"/>
              <a:gd name="connsiteY287" fmla="*/ 280167 h 1069117"/>
              <a:gd name="connsiteX288" fmla="*/ 916665 w 1025918"/>
              <a:gd name="connsiteY288" fmla="*/ 282201 h 1069117"/>
              <a:gd name="connsiteX289" fmla="*/ 904479 w 1025918"/>
              <a:gd name="connsiteY289" fmla="*/ 320791 h 1069117"/>
              <a:gd name="connsiteX290" fmla="*/ 943068 w 1025918"/>
              <a:gd name="connsiteY290" fmla="*/ 332639 h 1069117"/>
              <a:gd name="connsiteX291" fmla="*/ 955311 w 1025918"/>
              <a:gd name="connsiteY291" fmla="*/ 294190 h 1069117"/>
              <a:gd name="connsiteX292" fmla="*/ 938664 w 1025918"/>
              <a:gd name="connsiteY292" fmla="*/ 280167 h 1069117"/>
              <a:gd name="connsiteX293" fmla="*/ 926006 w 1025918"/>
              <a:gd name="connsiteY293" fmla="*/ 258348 h 1069117"/>
              <a:gd name="connsiteX294" fmla="*/ 972462 w 1025918"/>
              <a:gd name="connsiteY294" fmla="*/ 285192 h 1069117"/>
              <a:gd name="connsiteX295" fmla="*/ 952716 w 1025918"/>
              <a:gd name="connsiteY295" fmla="*/ 351116 h 1069117"/>
              <a:gd name="connsiteX296" fmla="*/ 887300 w 1025918"/>
              <a:gd name="connsiteY296" fmla="*/ 329790 h 1069117"/>
              <a:gd name="connsiteX297" fmla="*/ 907046 w 1025918"/>
              <a:gd name="connsiteY297" fmla="*/ 263866 h 1069117"/>
              <a:gd name="connsiteX298" fmla="*/ 926006 w 1025918"/>
              <a:gd name="connsiteY298" fmla="*/ 258348 h 1069117"/>
              <a:gd name="connsiteX299" fmla="*/ 620980 w 1025918"/>
              <a:gd name="connsiteY299" fmla="*/ 249367 h 1069117"/>
              <a:gd name="connsiteX300" fmla="*/ 652940 w 1025918"/>
              <a:gd name="connsiteY300" fmla="*/ 281637 h 1069117"/>
              <a:gd name="connsiteX301" fmla="*/ 619033 w 1025918"/>
              <a:gd name="connsiteY301" fmla="*/ 317209 h 1069117"/>
              <a:gd name="connsiteX302" fmla="*/ 596466 w 1025918"/>
              <a:gd name="connsiteY302" fmla="*/ 308605 h 1069117"/>
              <a:gd name="connsiteX303" fmla="*/ 596974 w 1025918"/>
              <a:gd name="connsiteY303" fmla="*/ 307646 h 1069117"/>
              <a:gd name="connsiteX304" fmla="*/ 603970 w 1025918"/>
              <a:gd name="connsiteY304" fmla="*/ 308633 h 1069117"/>
              <a:gd name="connsiteX305" fmla="*/ 629019 w 1025918"/>
              <a:gd name="connsiteY305" fmla="*/ 278957 h 1069117"/>
              <a:gd name="connsiteX306" fmla="*/ 610063 w 1025918"/>
              <a:gd name="connsiteY306" fmla="*/ 258591 h 1069117"/>
              <a:gd name="connsiteX307" fmla="*/ 597002 w 1025918"/>
              <a:gd name="connsiteY307" fmla="*/ 258845 h 1069117"/>
              <a:gd name="connsiteX308" fmla="*/ 596466 w 1025918"/>
              <a:gd name="connsiteY308" fmla="*/ 257914 h 1069117"/>
              <a:gd name="connsiteX309" fmla="*/ 620980 w 1025918"/>
              <a:gd name="connsiteY309" fmla="*/ 249367 h 1069117"/>
              <a:gd name="connsiteX310" fmla="*/ 495084 w 1025918"/>
              <a:gd name="connsiteY310" fmla="*/ 243273 h 1069117"/>
              <a:gd name="connsiteX311" fmla="*/ 547326 w 1025918"/>
              <a:gd name="connsiteY311" fmla="*/ 335065 h 1069117"/>
              <a:gd name="connsiteX312" fmla="*/ 547326 w 1025918"/>
              <a:gd name="connsiteY312" fmla="*/ 340086 h 1069117"/>
              <a:gd name="connsiteX313" fmla="*/ 442812 w 1025918"/>
              <a:gd name="connsiteY313" fmla="*/ 340086 h 1069117"/>
              <a:gd name="connsiteX314" fmla="*/ 442812 w 1025918"/>
              <a:gd name="connsiteY314" fmla="*/ 335065 h 1069117"/>
              <a:gd name="connsiteX315" fmla="*/ 495084 w 1025918"/>
              <a:gd name="connsiteY315" fmla="*/ 243273 h 1069117"/>
              <a:gd name="connsiteX316" fmla="*/ 367015 w 1025918"/>
              <a:gd name="connsiteY316" fmla="*/ 242709 h 1069117"/>
              <a:gd name="connsiteX317" fmla="*/ 375196 w 1025918"/>
              <a:gd name="connsiteY317" fmla="*/ 269084 h 1069117"/>
              <a:gd name="connsiteX318" fmla="*/ 402135 w 1025918"/>
              <a:gd name="connsiteY318" fmla="*/ 262991 h 1069117"/>
              <a:gd name="connsiteX319" fmla="*/ 383376 w 1025918"/>
              <a:gd name="connsiteY319" fmla="*/ 283273 h 1069117"/>
              <a:gd name="connsiteX320" fmla="*/ 402135 w 1025918"/>
              <a:gd name="connsiteY320" fmla="*/ 303556 h 1069117"/>
              <a:gd name="connsiteX321" fmla="*/ 375196 w 1025918"/>
              <a:gd name="connsiteY321" fmla="*/ 297462 h 1069117"/>
              <a:gd name="connsiteX322" fmla="*/ 367015 w 1025918"/>
              <a:gd name="connsiteY322" fmla="*/ 323838 h 1069117"/>
              <a:gd name="connsiteX323" fmla="*/ 358835 w 1025918"/>
              <a:gd name="connsiteY323" fmla="*/ 297462 h 1069117"/>
              <a:gd name="connsiteX324" fmla="*/ 331895 w 1025918"/>
              <a:gd name="connsiteY324" fmla="*/ 303556 h 1069117"/>
              <a:gd name="connsiteX325" fmla="*/ 350654 w 1025918"/>
              <a:gd name="connsiteY325" fmla="*/ 283273 h 1069117"/>
              <a:gd name="connsiteX326" fmla="*/ 331895 w 1025918"/>
              <a:gd name="connsiteY326" fmla="*/ 262991 h 1069117"/>
              <a:gd name="connsiteX327" fmla="*/ 358835 w 1025918"/>
              <a:gd name="connsiteY327" fmla="*/ 269084 h 1069117"/>
              <a:gd name="connsiteX328" fmla="*/ 495084 w 1025918"/>
              <a:gd name="connsiteY328" fmla="*/ 198111 h 1069117"/>
              <a:gd name="connsiteX329" fmla="*/ 512432 w 1025918"/>
              <a:gd name="connsiteY329" fmla="*/ 215459 h 1069117"/>
              <a:gd name="connsiteX330" fmla="*/ 495084 w 1025918"/>
              <a:gd name="connsiteY330" fmla="*/ 232808 h 1069117"/>
              <a:gd name="connsiteX331" fmla="*/ 477735 w 1025918"/>
              <a:gd name="connsiteY331" fmla="*/ 215459 h 1069117"/>
              <a:gd name="connsiteX332" fmla="*/ 495084 w 1025918"/>
              <a:gd name="connsiteY332" fmla="*/ 198111 h 1069117"/>
              <a:gd name="connsiteX333" fmla="*/ 825973 w 1025918"/>
              <a:gd name="connsiteY333" fmla="*/ 112243 h 1069117"/>
              <a:gd name="connsiteX334" fmla="*/ 842109 w 1025918"/>
              <a:gd name="connsiteY334" fmla="*/ 125417 h 1069117"/>
              <a:gd name="connsiteX335" fmla="*/ 808202 w 1025918"/>
              <a:gd name="connsiteY335" fmla="*/ 172780 h 1069117"/>
              <a:gd name="connsiteX336" fmla="*/ 864253 w 1025918"/>
              <a:gd name="connsiteY336" fmla="*/ 148548 h 1069117"/>
              <a:gd name="connsiteX337" fmla="*/ 873590 w 1025918"/>
              <a:gd name="connsiteY337" fmla="*/ 157687 h 1069117"/>
              <a:gd name="connsiteX338" fmla="*/ 850430 w 1025918"/>
              <a:gd name="connsiteY338" fmla="*/ 214162 h 1069117"/>
              <a:gd name="connsiteX339" fmla="*/ 897088 w 1025918"/>
              <a:gd name="connsiteY339" fmla="*/ 179239 h 1069117"/>
              <a:gd name="connsiteX340" fmla="*/ 910741 w 1025918"/>
              <a:gd name="connsiteY340" fmla="*/ 195290 h 1069117"/>
              <a:gd name="connsiteX341" fmla="*/ 838329 w 1025918"/>
              <a:gd name="connsiteY341" fmla="*/ 246207 h 1069117"/>
              <a:gd name="connsiteX342" fmla="*/ 823576 w 1025918"/>
              <a:gd name="connsiteY342" fmla="*/ 231708 h 1069117"/>
              <a:gd name="connsiteX343" fmla="*/ 845832 w 1025918"/>
              <a:gd name="connsiteY343" fmla="*/ 176757 h 1069117"/>
              <a:gd name="connsiteX344" fmla="*/ 790881 w 1025918"/>
              <a:gd name="connsiteY344" fmla="*/ 199634 h 1069117"/>
              <a:gd name="connsiteX345" fmla="*/ 775846 w 1025918"/>
              <a:gd name="connsiteY345" fmla="*/ 184881 h 1069117"/>
              <a:gd name="connsiteX346" fmla="*/ 295985 w 1025918"/>
              <a:gd name="connsiteY346" fmla="*/ 37095 h 1069117"/>
              <a:gd name="connsiteX347" fmla="*/ 333870 w 1025918"/>
              <a:gd name="connsiteY347" fmla="*/ 117405 h 1069117"/>
              <a:gd name="connsiteX348" fmla="*/ 273193 w 1025918"/>
              <a:gd name="connsiteY348" fmla="*/ 146037 h 1069117"/>
              <a:gd name="connsiteX349" fmla="*/ 265661 w 1025918"/>
              <a:gd name="connsiteY349" fmla="*/ 130099 h 1069117"/>
              <a:gd name="connsiteX350" fmla="*/ 307184 w 1025918"/>
              <a:gd name="connsiteY350" fmla="*/ 110494 h 1069117"/>
              <a:gd name="connsiteX351" fmla="*/ 299822 w 1025918"/>
              <a:gd name="connsiteY351" fmla="*/ 94895 h 1069117"/>
              <a:gd name="connsiteX352" fmla="*/ 265153 w 1025918"/>
              <a:gd name="connsiteY352" fmla="*/ 111256 h 1069117"/>
              <a:gd name="connsiteX353" fmla="*/ 257649 w 1025918"/>
              <a:gd name="connsiteY353" fmla="*/ 95318 h 1069117"/>
              <a:gd name="connsiteX354" fmla="*/ 292290 w 1025918"/>
              <a:gd name="connsiteY354" fmla="*/ 78957 h 1069117"/>
              <a:gd name="connsiteX355" fmla="*/ 284335 w 1025918"/>
              <a:gd name="connsiteY355" fmla="*/ 62088 h 1069117"/>
              <a:gd name="connsiteX356" fmla="*/ 242812 w 1025918"/>
              <a:gd name="connsiteY356" fmla="*/ 81693 h 1069117"/>
              <a:gd name="connsiteX357" fmla="*/ 235280 w 1025918"/>
              <a:gd name="connsiteY357" fmla="*/ 65727 h 1069117"/>
              <a:gd name="connsiteX358" fmla="*/ 666311 w 1025918"/>
              <a:gd name="connsiteY358" fmla="*/ 26037 h 1069117"/>
              <a:gd name="connsiteX359" fmla="*/ 685944 w 1025918"/>
              <a:gd name="connsiteY359" fmla="*/ 33061 h 1069117"/>
              <a:gd name="connsiteX360" fmla="*/ 669809 w 1025918"/>
              <a:gd name="connsiteY360" fmla="*/ 89450 h 1069117"/>
              <a:gd name="connsiteX361" fmla="*/ 714464 w 1025918"/>
              <a:gd name="connsiteY361" fmla="*/ 47786 h 1069117"/>
              <a:gd name="connsiteX362" fmla="*/ 726340 w 1025918"/>
              <a:gd name="connsiteY362" fmla="*/ 53287 h 1069117"/>
              <a:gd name="connsiteX363" fmla="*/ 723491 w 1025918"/>
              <a:gd name="connsiteY363" fmla="*/ 114274 h 1069117"/>
              <a:gd name="connsiteX364" fmla="*/ 755790 w 1025918"/>
              <a:gd name="connsiteY364" fmla="*/ 65586 h 1069117"/>
              <a:gd name="connsiteX365" fmla="*/ 774013 w 1025918"/>
              <a:gd name="connsiteY365" fmla="*/ 76192 h 1069117"/>
              <a:gd name="connsiteX366" fmla="*/ 722898 w 1025918"/>
              <a:gd name="connsiteY366" fmla="*/ 148520 h 1069117"/>
              <a:gd name="connsiteX367" fmla="*/ 704139 w 1025918"/>
              <a:gd name="connsiteY367" fmla="*/ 139831 h 1069117"/>
              <a:gd name="connsiteX368" fmla="*/ 706650 w 1025918"/>
              <a:gd name="connsiteY368" fmla="*/ 80593 h 1069117"/>
              <a:gd name="connsiteX369" fmla="*/ 662559 w 1025918"/>
              <a:gd name="connsiteY369" fmla="*/ 120593 h 1069117"/>
              <a:gd name="connsiteX370" fmla="*/ 643434 w 1025918"/>
              <a:gd name="connsiteY370" fmla="*/ 111764 h 1069117"/>
              <a:gd name="connsiteX371" fmla="*/ 561487 w 1025918"/>
              <a:gd name="connsiteY371" fmla="*/ 1044 h 1069117"/>
              <a:gd name="connsiteX372" fmla="*/ 597200 w 1025918"/>
              <a:gd name="connsiteY372" fmla="*/ 46178 h 1069117"/>
              <a:gd name="connsiteX373" fmla="*/ 590316 w 1025918"/>
              <a:gd name="connsiteY373" fmla="*/ 97180 h 1069117"/>
              <a:gd name="connsiteX374" fmla="*/ 569414 w 1025918"/>
              <a:gd name="connsiteY374" fmla="*/ 94331 h 1069117"/>
              <a:gd name="connsiteX375" fmla="*/ 575225 w 1025918"/>
              <a:gd name="connsiteY375" fmla="*/ 47899 h 1069117"/>
              <a:gd name="connsiteX376" fmla="*/ 559090 w 1025918"/>
              <a:gd name="connsiteY376" fmla="*/ 20423 h 1069117"/>
              <a:gd name="connsiteX377" fmla="*/ 536438 w 1025918"/>
              <a:gd name="connsiteY377" fmla="*/ 43019 h 1069117"/>
              <a:gd name="connsiteX378" fmla="*/ 530627 w 1025918"/>
              <a:gd name="connsiteY378" fmla="*/ 89450 h 1069117"/>
              <a:gd name="connsiteX379" fmla="*/ 509696 w 1025918"/>
              <a:gd name="connsiteY379" fmla="*/ 87081 h 1069117"/>
              <a:gd name="connsiteX380" fmla="*/ 515535 w 1025918"/>
              <a:gd name="connsiteY380" fmla="*/ 36333 h 1069117"/>
              <a:gd name="connsiteX381" fmla="*/ 561487 w 1025918"/>
              <a:gd name="connsiteY381" fmla="*/ 1044 h 1069117"/>
              <a:gd name="connsiteX382" fmla="*/ 448793 w 1025918"/>
              <a:gd name="connsiteY382" fmla="*/ 0 h 1069117"/>
              <a:gd name="connsiteX383" fmla="*/ 462192 w 1025918"/>
              <a:gd name="connsiteY383" fmla="*/ 87843 h 1069117"/>
              <a:gd name="connsiteX384" fmla="*/ 443433 w 1025918"/>
              <a:gd name="connsiteY384" fmla="*/ 90945 h 1069117"/>
              <a:gd name="connsiteX385" fmla="*/ 389300 w 1025918"/>
              <a:gd name="connsiteY385" fmla="*/ 45501 h 1069117"/>
              <a:gd name="connsiteX386" fmla="*/ 399371 w 1025918"/>
              <a:gd name="connsiteY386" fmla="*/ 98449 h 1069117"/>
              <a:gd name="connsiteX387" fmla="*/ 378948 w 1025918"/>
              <a:gd name="connsiteY387" fmla="*/ 101891 h 1069117"/>
              <a:gd name="connsiteX388" fmla="*/ 362671 w 1025918"/>
              <a:gd name="connsiteY388" fmla="*/ 14612 h 1069117"/>
              <a:gd name="connsiteX389" fmla="*/ 382982 w 1025918"/>
              <a:gd name="connsiteY389" fmla="*/ 11171 h 1069117"/>
              <a:gd name="connsiteX390" fmla="*/ 383405 w 1025918"/>
              <a:gd name="connsiteY390" fmla="*/ 13286 h 1069117"/>
              <a:gd name="connsiteX391" fmla="*/ 390400 w 1025918"/>
              <a:gd name="connsiteY391" fmla="*/ 23131 h 1069117"/>
              <a:gd name="connsiteX392" fmla="*/ 437848 w 1025918"/>
              <a:gd name="connsiteY392" fmla="*/ 63216 h 1069117"/>
              <a:gd name="connsiteX393" fmla="*/ 428144 w 1025918"/>
              <a:gd name="connsiteY393" fmla="*/ 3498 h 1069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Lst>
            <a:rect l="l" t="t" r="r" b="b"/>
            <a:pathLst>
              <a:path w="1025918" h="1069117">
                <a:moveTo>
                  <a:pt x="445718" y="980173"/>
                </a:moveTo>
                <a:lnTo>
                  <a:pt x="464702" y="980540"/>
                </a:lnTo>
                <a:lnTo>
                  <a:pt x="509639" y="1035095"/>
                </a:lnTo>
                <a:lnTo>
                  <a:pt x="509414" y="981188"/>
                </a:lnTo>
                <a:lnTo>
                  <a:pt x="530119" y="981527"/>
                </a:lnTo>
                <a:lnTo>
                  <a:pt x="530147" y="1069117"/>
                </a:lnTo>
                <a:lnTo>
                  <a:pt x="509544" y="1069117"/>
                </a:lnTo>
                <a:lnTo>
                  <a:pt x="509527" y="1067846"/>
                </a:lnTo>
                <a:cubicBezTo>
                  <a:pt x="509555" y="1064799"/>
                  <a:pt x="507721" y="1060596"/>
                  <a:pt x="504449" y="1056901"/>
                </a:cubicBezTo>
                <a:lnTo>
                  <a:pt x="465126" y="1008833"/>
                </a:lnTo>
                <a:lnTo>
                  <a:pt x="463748" y="1069117"/>
                </a:lnTo>
                <a:lnTo>
                  <a:pt x="451642" y="1069117"/>
                </a:lnTo>
                <a:lnTo>
                  <a:pt x="442812" y="1068974"/>
                </a:lnTo>
                <a:close/>
                <a:moveTo>
                  <a:pt x="660021" y="951513"/>
                </a:moveTo>
                <a:lnTo>
                  <a:pt x="686537" y="1036280"/>
                </a:lnTo>
                <a:lnTo>
                  <a:pt x="665973" y="1042345"/>
                </a:lnTo>
                <a:lnTo>
                  <a:pt x="655112" y="1007028"/>
                </a:lnTo>
                <a:lnTo>
                  <a:pt x="616043" y="1018509"/>
                </a:lnTo>
                <a:lnTo>
                  <a:pt x="626086" y="1054052"/>
                </a:lnTo>
                <a:lnTo>
                  <a:pt x="605408" y="1060145"/>
                </a:lnTo>
                <a:lnTo>
                  <a:pt x="581713" y="974559"/>
                </a:lnTo>
                <a:lnTo>
                  <a:pt x="601939" y="968607"/>
                </a:lnTo>
                <a:lnTo>
                  <a:pt x="611304" y="1001668"/>
                </a:lnTo>
                <a:lnTo>
                  <a:pt x="650006" y="990300"/>
                </a:lnTo>
                <a:lnTo>
                  <a:pt x="639908" y="957437"/>
                </a:lnTo>
                <a:close/>
                <a:moveTo>
                  <a:pt x="330880" y="950864"/>
                </a:moveTo>
                <a:lnTo>
                  <a:pt x="394886" y="971005"/>
                </a:lnTo>
                <a:lnTo>
                  <a:pt x="389610" y="987818"/>
                </a:lnTo>
                <a:lnTo>
                  <a:pt x="345802" y="974023"/>
                </a:lnTo>
                <a:lnTo>
                  <a:pt x="340640" y="990469"/>
                </a:lnTo>
                <a:lnTo>
                  <a:pt x="377171" y="1001978"/>
                </a:lnTo>
                <a:lnTo>
                  <a:pt x="371895" y="1018791"/>
                </a:lnTo>
                <a:lnTo>
                  <a:pt x="335337" y="1007310"/>
                </a:lnTo>
                <a:lnTo>
                  <a:pt x="329752" y="1025081"/>
                </a:lnTo>
                <a:lnTo>
                  <a:pt x="373560" y="1038875"/>
                </a:lnTo>
                <a:lnTo>
                  <a:pt x="368257" y="1055716"/>
                </a:lnTo>
                <a:lnTo>
                  <a:pt x="304251" y="1035575"/>
                </a:lnTo>
                <a:close/>
                <a:moveTo>
                  <a:pt x="215252" y="947959"/>
                </a:moveTo>
                <a:lnTo>
                  <a:pt x="203235" y="965561"/>
                </a:lnTo>
                <a:lnTo>
                  <a:pt x="219145" y="976421"/>
                </a:lnTo>
                <a:cubicBezTo>
                  <a:pt x="226902" y="981696"/>
                  <a:pt x="232939" y="980737"/>
                  <a:pt x="236719" y="975208"/>
                </a:cubicBezTo>
                <a:cubicBezTo>
                  <a:pt x="240076" y="970300"/>
                  <a:pt x="239116" y="964263"/>
                  <a:pt x="231162" y="958819"/>
                </a:cubicBezTo>
                <a:close/>
                <a:moveTo>
                  <a:pt x="743180" y="930779"/>
                </a:moveTo>
                <a:lnTo>
                  <a:pt x="748455" y="966125"/>
                </a:lnTo>
                <a:lnTo>
                  <a:pt x="772884" y="950892"/>
                </a:lnTo>
                <a:close/>
                <a:moveTo>
                  <a:pt x="235252" y="918593"/>
                </a:moveTo>
                <a:lnTo>
                  <a:pt x="224025" y="935067"/>
                </a:lnTo>
                <a:lnTo>
                  <a:pt x="235449" y="942853"/>
                </a:lnTo>
                <a:cubicBezTo>
                  <a:pt x="241937" y="947282"/>
                  <a:pt x="248454" y="947423"/>
                  <a:pt x="252318" y="941753"/>
                </a:cubicBezTo>
                <a:cubicBezTo>
                  <a:pt x="255760" y="936731"/>
                  <a:pt x="254434" y="931682"/>
                  <a:pt x="246676" y="926379"/>
                </a:cubicBezTo>
                <a:close/>
                <a:moveTo>
                  <a:pt x="741911" y="907225"/>
                </a:moveTo>
                <a:lnTo>
                  <a:pt x="823181" y="959467"/>
                </a:lnTo>
                <a:lnTo>
                  <a:pt x="805240" y="972782"/>
                </a:lnTo>
                <a:lnTo>
                  <a:pt x="788907" y="961725"/>
                </a:lnTo>
                <a:lnTo>
                  <a:pt x="751305" y="985166"/>
                </a:lnTo>
                <a:lnTo>
                  <a:pt x="754238" y="1004884"/>
                </a:lnTo>
                <a:lnTo>
                  <a:pt x="735113" y="1014898"/>
                </a:lnTo>
                <a:lnTo>
                  <a:pt x="723011" y="919129"/>
                </a:lnTo>
                <a:close/>
                <a:moveTo>
                  <a:pt x="226761" y="893459"/>
                </a:moveTo>
                <a:lnTo>
                  <a:pt x="255788" y="913261"/>
                </a:lnTo>
                <a:cubicBezTo>
                  <a:pt x="276860" y="927620"/>
                  <a:pt x="279145" y="939806"/>
                  <a:pt x="271359" y="951202"/>
                </a:cubicBezTo>
                <a:cubicBezTo>
                  <a:pt x="266789" y="957916"/>
                  <a:pt x="259652" y="961188"/>
                  <a:pt x="250992" y="959891"/>
                </a:cubicBezTo>
                <a:cubicBezTo>
                  <a:pt x="258947" y="969143"/>
                  <a:pt x="259681" y="978875"/>
                  <a:pt x="253672" y="987676"/>
                </a:cubicBezTo>
                <a:cubicBezTo>
                  <a:pt x="245435" y="999722"/>
                  <a:pt x="231500" y="1004179"/>
                  <a:pt x="210231" y="989679"/>
                </a:cubicBezTo>
                <a:lnTo>
                  <a:pt x="176690" y="966802"/>
                </a:lnTo>
                <a:close/>
                <a:moveTo>
                  <a:pt x="154377" y="860426"/>
                </a:moveTo>
                <a:lnTo>
                  <a:pt x="98467" y="866181"/>
                </a:lnTo>
                <a:cubicBezTo>
                  <a:pt x="99003" y="867930"/>
                  <a:pt x="99736" y="869679"/>
                  <a:pt x="100639" y="871343"/>
                </a:cubicBezTo>
                <a:cubicBezTo>
                  <a:pt x="108030" y="884997"/>
                  <a:pt x="125124" y="890356"/>
                  <a:pt x="139398" y="882627"/>
                </a:cubicBezTo>
                <a:cubicBezTo>
                  <a:pt x="148227" y="877831"/>
                  <a:pt x="153446" y="869397"/>
                  <a:pt x="154377" y="860426"/>
                </a:cubicBezTo>
                <a:close/>
                <a:moveTo>
                  <a:pt x="134190" y="830197"/>
                </a:moveTo>
                <a:cubicBezTo>
                  <a:pt x="127205" y="828099"/>
                  <a:pt x="119370" y="828691"/>
                  <a:pt x="112233" y="832556"/>
                </a:cubicBezTo>
                <a:cubicBezTo>
                  <a:pt x="103545" y="837267"/>
                  <a:pt x="98382" y="845532"/>
                  <a:pt x="97311" y="854390"/>
                </a:cubicBezTo>
                <a:lnTo>
                  <a:pt x="153023" y="848607"/>
                </a:lnTo>
                <a:cubicBezTo>
                  <a:pt x="152515" y="847027"/>
                  <a:pt x="151866" y="845476"/>
                  <a:pt x="151048" y="843980"/>
                </a:cubicBezTo>
                <a:cubicBezTo>
                  <a:pt x="147311" y="837083"/>
                  <a:pt x="141175" y="832295"/>
                  <a:pt x="134190" y="830197"/>
                </a:cubicBezTo>
                <a:close/>
                <a:moveTo>
                  <a:pt x="495084" y="812076"/>
                </a:moveTo>
                <a:cubicBezTo>
                  <a:pt x="527749" y="812076"/>
                  <a:pt x="541713" y="836562"/>
                  <a:pt x="584844" y="836562"/>
                </a:cubicBezTo>
                <a:cubicBezTo>
                  <a:pt x="568229" y="841470"/>
                  <a:pt x="532263" y="849425"/>
                  <a:pt x="495084" y="849425"/>
                </a:cubicBezTo>
                <a:cubicBezTo>
                  <a:pt x="457933" y="849425"/>
                  <a:pt x="421938" y="841470"/>
                  <a:pt x="405323" y="836562"/>
                </a:cubicBezTo>
                <a:cubicBezTo>
                  <a:pt x="448454" y="836562"/>
                  <a:pt x="462418" y="812076"/>
                  <a:pt x="495084" y="812076"/>
                </a:cubicBezTo>
                <a:close/>
                <a:moveTo>
                  <a:pt x="121238" y="808619"/>
                </a:moveTo>
                <a:cubicBezTo>
                  <a:pt x="140187" y="806914"/>
                  <a:pt x="158461" y="817027"/>
                  <a:pt x="168086" y="834756"/>
                </a:cubicBezTo>
                <a:cubicBezTo>
                  <a:pt x="170174" y="838593"/>
                  <a:pt x="171725" y="842570"/>
                  <a:pt x="172769" y="846576"/>
                </a:cubicBezTo>
                <a:lnTo>
                  <a:pt x="185209" y="845278"/>
                </a:lnTo>
                <a:lnTo>
                  <a:pt x="186479" y="857126"/>
                </a:lnTo>
                <a:lnTo>
                  <a:pt x="174377" y="858395"/>
                </a:lnTo>
                <a:cubicBezTo>
                  <a:pt x="174659" y="875405"/>
                  <a:pt x="166112" y="891851"/>
                  <a:pt x="149299" y="900962"/>
                </a:cubicBezTo>
                <a:cubicBezTo>
                  <a:pt x="124617" y="914362"/>
                  <a:pt x="96408" y="904235"/>
                  <a:pt x="83573" y="880596"/>
                </a:cubicBezTo>
                <a:cubicBezTo>
                  <a:pt x="81429" y="876618"/>
                  <a:pt x="79821" y="872443"/>
                  <a:pt x="78777" y="868240"/>
                </a:cubicBezTo>
                <a:lnTo>
                  <a:pt x="66168" y="869538"/>
                </a:lnTo>
                <a:lnTo>
                  <a:pt x="64532" y="857831"/>
                </a:lnTo>
                <a:lnTo>
                  <a:pt x="77282" y="856505"/>
                </a:lnTo>
                <a:cubicBezTo>
                  <a:pt x="77141" y="839665"/>
                  <a:pt x="85717" y="823445"/>
                  <a:pt x="102360" y="814418"/>
                </a:cubicBezTo>
                <a:cubicBezTo>
                  <a:pt x="108531" y="811068"/>
                  <a:pt x="114922" y="809187"/>
                  <a:pt x="121238" y="808619"/>
                </a:cubicBezTo>
                <a:close/>
                <a:moveTo>
                  <a:pt x="852320" y="803360"/>
                </a:moveTo>
                <a:lnTo>
                  <a:pt x="893167" y="894615"/>
                </a:lnTo>
                <a:lnTo>
                  <a:pt x="877850" y="910864"/>
                </a:lnTo>
                <a:lnTo>
                  <a:pt x="784422" y="875405"/>
                </a:lnTo>
                <a:lnTo>
                  <a:pt x="801488" y="860116"/>
                </a:lnTo>
                <a:lnTo>
                  <a:pt x="867440" y="885702"/>
                </a:lnTo>
                <a:lnTo>
                  <a:pt x="838301" y="821075"/>
                </a:lnTo>
                <a:close/>
                <a:moveTo>
                  <a:pt x="495055" y="739185"/>
                </a:moveTo>
                <a:cubicBezTo>
                  <a:pt x="527326" y="739439"/>
                  <a:pt x="544788" y="750045"/>
                  <a:pt x="559851" y="758395"/>
                </a:cubicBezTo>
                <a:cubicBezTo>
                  <a:pt x="573391" y="765899"/>
                  <a:pt x="586819" y="771597"/>
                  <a:pt x="611502" y="771597"/>
                </a:cubicBezTo>
                <a:cubicBezTo>
                  <a:pt x="636184" y="771597"/>
                  <a:pt x="649752" y="766632"/>
                  <a:pt x="663293" y="759128"/>
                </a:cubicBezTo>
                <a:cubicBezTo>
                  <a:pt x="678554" y="750638"/>
                  <a:pt x="698949" y="736815"/>
                  <a:pt x="733025" y="740624"/>
                </a:cubicBezTo>
                <a:cubicBezTo>
                  <a:pt x="681431" y="806971"/>
                  <a:pt x="610599" y="805955"/>
                  <a:pt x="610599" y="805955"/>
                </a:cubicBezTo>
                <a:cubicBezTo>
                  <a:pt x="579343" y="805955"/>
                  <a:pt x="561628" y="799580"/>
                  <a:pt x="546367" y="791117"/>
                </a:cubicBezTo>
                <a:cubicBezTo>
                  <a:pt x="532996" y="783670"/>
                  <a:pt x="519146" y="774756"/>
                  <a:pt x="495055" y="774530"/>
                </a:cubicBezTo>
                <a:cubicBezTo>
                  <a:pt x="470965" y="774756"/>
                  <a:pt x="457086" y="783698"/>
                  <a:pt x="443743" y="791117"/>
                </a:cubicBezTo>
                <a:cubicBezTo>
                  <a:pt x="428511" y="799580"/>
                  <a:pt x="410767" y="805955"/>
                  <a:pt x="379512" y="805955"/>
                </a:cubicBezTo>
                <a:cubicBezTo>
                  <a:pt x="379512" y="805955"/>
                  <a:pt x="308680" y="806971"/>
                  <a:pt x="257085" y="740624"/>
                </a:cubicBezTo>
                <a:cubicBezTo>
                  <a:pt x="291190" y="736815"/>
                  <a:pt x="311585" y="750666"/>
                  <a:pt x="326818" y="759128"/>
                </a:cubicBezTo>
                <a:cubicBezTo>
                  <a:pt x="340358" y="766632"/>
                  <a:pt x="353927" y="771597"/>
                  <a:pt x="378609" y="771597"/>
                </a:cubicBezTo>
                <a:cubicBezTo>
                  <a:pt x="403292" y="771597"/>
                  <a:pt x="416719" y="765899"/>
                  <a:pt x="430259" y="758395"/>
                </a:cubicBezTo>
                <a:cubicBezTo>
                  <a:pt x="445323" y="750045"/>
                  <a:pt x="462784" y="739467"/>
                  <a:pt x="495055" y="739185"/>
                </a:cubicBezTo>
                <a:close/>
                <a:moveTo>
                  <a:pt x="911192" y="698028"/>
                </a:moveTo>
                <a:lnTo>
                  <a:pt x="991136" y="736674"/>
                </a:lnTo>
                <a:lnTo>
                  <a:pt x="981884" y="755066"/>
                </a:lnTo>
                <a:lnTo>
                  <a:pt x="979937" y="754136"/>
                </a:lnTo>
                <a:cubicBezTo>
                  <a:pt x="977229" y="752781"/>
                  <a:pt x="972631" y="752584"/>
                  <a:pt x="967892" y="753938"/>
                </a:cubicBezTo>
                <a:lnTo>
                  <a:pt x="907497" y="768381"/>
                </a:lnTo>
                <a:lnTo>
                  <a:pt x="961348" y="795969"/>
                </a:lnTo>
                <a:lnTo>
                  <a:pt x="951926" y="814672"/>
                </a:lnTo>
                <a:lnTo>
                  <a:pt x="873167" y="773402"/>
                </a:lnTo>
                <a:lnTo>
                  <a:pt x="881771" y="756449"/>
                </a:lnTo>
                <a:lnTo>
                  <a:pt x="950459" y="739777"/>
                </a:lnTo>
                <a:lnTo>
                  <a:pt x="901855" y="716505"/>
                </a:lnTo>
                <a:close/>
                <a:moveTo>
                  <a:pt x="79059" y="698028"/>
                </a:moveTo>
                <a:lnTo>
                  <a:pt x="88256" y="717097"/>
                </a:lnTo>
                <a:lnTo>
                  <a:pt x="57395" y="731963"/>
                </a:lnTo>
                <a:cubicBezTo>
                  <a:pt x="69468" y="740370"/>
                  <a:pt x="88340" y="747055"/>
                  <a:pt x="102529" y="746688"/>
                </a:cubicBezTo>
                <a:lnTo>
                  <a:pt x="112289" y="766914"/>
                </a:lnTo>
                <a:cubicBezTo>
                  <a:pt x="95364" y="768325"/>
                  <a:pt x="73051" y="760342"/>
                  <a:pt x="59285" y="751907"/>
                </a:cubicBezTo>
                <a:lnTo>
                  <a:pt x="34179" y="809368"/>
                </a:lnTo>
                <a:lnTo>
                  <a:pt x="22726" y="785617"/>
                </a:lnTo>
                <a:lnTo>
                  <a:pt x="43601" y="738649"/>
                </a:lnTo>
                <a:lnTo>
                  <a:pt x="8283" y="755687"/>
                </a:lnTo>
                <a:lnTo>
                  <a:pt x="0" y="738563"/>
                </a:lnTo>
                <a:lnTo>
                  <a:pt x="0" y="736164"/>
                </a:lnTo>
                <a:close/>
                <a:moveTo>
                  <a:pt x="258750" y="664995"/>
                </a:moveTo>
                <a:cubicBezTo>
                  <a:pt x="292629" y="664995"/>
                  <a:pt x="310372" y="678113"/>
                  <a:pt x="326000" y="686801"/>
                </a:cubicBezTo>
                <a:cubicBezTo>
                  <a:pt x="339850" y="694502"/>
                  <a:pt x="351839" y="701977"/>
                  <a:pt x="377142" y="701977"/>
                </a:cubicBezTo>
                <a:cubicBezTo>
                  <a:pt x="402474" y="701977"/>
                  <a:pt x="414435" y="694502"/>
                  <a:pt x="428313" y="686801"/>
                </a:cubicBezTo>
                <a:cubicBezTo>
                  <a:pt x="443856" y="678169"/>
                  <a:pt x="461572" y="668381"/>
                  <a:pt x="495084" y="668268"/>
                </a:cubicBezTo>
                <a:cubicBezTo>
                  <a:pt x="528568" y="668409"/>
                  <a:pt x="546311" y="678169"/>
                  <a:pt x="561854" y="686801"/>
                </a:cubicBezTo>
                <a:cubicBezTo>
                  <a:pt x="575732" y="694502"/>
                  <a:pt x="587721" y="701977"/>
                  <a:pt x="613025" y="701977"/>
                </a:cubicBezTo>
                <a:cubicBezTo>
                  <a:pt x="638328" y="701977"/>
                  <a:pt x="650289" y="694502"/>
                  <a:pt x="664167" y="686801"/>
                </a:cubicBezTo>
                <a:cubicBezTo>
                  <a:pt x="679823" y="678113"/>
                  <a:pt x="697538" y="664995"/>
                  <a:pt x="731417" y="664995"/>
                </a:cubicBezTo>
                <a:cubicBezTo>
                  <a:pt x="752828" y="664995"/>
                  <a:pt x="778413" y="671766"/>
                  <a:pt x="778413" y="671737"/>
                </a:cubicBezTo>
                <a:lnTo>
                  <a:pt x="760049" y="703698"/>
                </a:lnTo>
                <a:cubicBezTo>
                  <a:pt x="760049" y="703698"/>
                  <a:pt x="744675" y="700934"/>
                  <a:pt x="731445" y="700934"/>
                </a:cubicBezTo>
                <a:cubicBezTo>
                  <a:pt x="706114" y="700934"/>
                  <a:pt x="692489" y="708381"/>
                  <a:pt x="678610" y="716082"/>
                </a:cubicBezTo>
                <a:cubicBezTo>
                  <a:pt x="662983" y="724798"/>
                  <a:pt x="649950" y="736759"/>
                  <a:pt x="616043" y="736759"/>
                </a:cubicBezTo>
                <a:cubicBezTo>
                  <a:pt x="582164" y="736759"/>
                  <a:pt x="563688" y="725786"/>
                  <a:pt x="548060" y="717097"/>
                </a:cubicBezTo>
                <a:cubicBezTo>
                  <a:pt x="534265" y="709424"/>
                  <a:pt x="520048" y="702824"/>
                  <a:pt x="495084" y="702739"/>
                </a:cubicBezTo>
                <a:cubicBezTo>
                  <a:pt x="470090" y="702824"/>
                  <a:pt x="455901" y="709453"/>
                  <a:pt x="442107" y="717097"/>
                </a:cubicBezTo>
                <a:cubicBezTo>
                  <a:pt x="426508" y="725786"/>
                  <a:pt x="408031" y="736759"/>
                  <a:pt x="374124" y="736759"/>
                </a:cubicBezTo>
                <a:cubicBezTo>
                  <a:pt x="340217" y="736759"/>
                  <a:pt x="327184" y="724770"/>
                  <a:pt x="311557" y="716082"/>
                </a:cubicBezTo>
                <a:cubicBezTo>
                  <a:pt x="297678" y="708381"/>
                  <a:pt x="284025" y="700934"/>
                  <a:pt x="258721" y="700934"/>
                </a:cubicBezTo>
                <a:cubicBezTo>
                  <a:pt x="245492" y="700934"/>
                  <a:pt x="230118" y="703698"/>
                  <a:pt x="230118" y="703698"/>
                </a:cubicBezTo>
                <a:lnTo>
                  <a:pt x="211754" y="671737"/>
                </a:lnTo>
                <a:cubicBezTo>
                  <a:pt x="211754" y="671737"/>
                  <a:pt x="237339" y="664995"/>
                  <a:pt x="258750" y="664995"/>
                </a:cubicBezTo>
                <a:close/>
                <a:moveTo>
                  <a:pt x="949867" y="589283"/>
                </a:moveTo>
                <a:lnTo>
                  <a:pt x="959317" y="606265"/>
                </a:lnTo>
                <a:cubicBezTo>
                  <a:pt x="952406" y="610468"/>
                  <a:pt x="948089" y="616589"/>
                  <a:pt x="946482" y="624685"/>
                </a:cubicBezTo>
                <a:cubicBezTo>
                  <a:pt x="944817" y="633148"/>
                  <a:pt x="946848" y="638479"/>
                  <a:pt x="951841" y="639467"/>
                </a:cubicBezTo>
                <a:cubicBezTo>
                  <a:pt x="958047" y="640679"/>
                  <a:pt x="962673" y="634332"/>
                  <a:pt x="966228" y="624826"/>
                </a:cubicBezTo>
                <a:cubicBezTo>
                  <a:pt x="972829" y="607760"/>
                  <a:pt x="981630" y="593627"/>
                  <a:pt x="1001404" y="597548"/>
                </a:cubicBezTo>
                <a:cubicBezTo>
                  <a:pt x="1021207" y="601469"/>
                  <a:pt x="1027244" y="619325"/>
                  <a:pt x="1023435" y="638508"/>
                </a:cubicBezTo>
                <a:cubicBezTo>
                  <a:pt x="1020248" y="654925"/>
                  <a:pt x="1011870" y="665814"/>
                  <a:pt x="998753" y="673317"/>
                </a:cubicBezTo>
                <a:lnTo>
                  <a:pt x="988879" y="655856"/>
                </a:lnTo>
                <a:cubicBezTo>
                  <a:pt x="998612" y="650412"/>
                  <a:pt x="1004197" y="643867"/>
                  <a:pt x="1006059" y="634417"/>
                </a:cubicBezTo>
                <a:cubicBezTo>
                  <a:pt x="1007723" y="625955"/>
                  <a:pt x="1005438" y="619297"/>
                  <a:pt x="999091" y="618028"/>
                </a:cubicBezTo>
                <a:cubicBezTo>
                  <a:pt x="991870" y="616617"/>
                  <a:pt x="987074" y="624939"/>
                  <a:pt x="983548" y="633543"/>
                </a:cubicBezTo>
                <a:cubicBezTo>
                  <a:pt x="977596" y="649311"/>
                  <a:pt x="967920" y="663472"/>
                  <a:pt x="949387" y="659805"/>
                </a:cubicBezTo>
                <a:cubicBezTo>
                  <a:pt x="932828" y="656533"/>
                  <a:pt x="925212" y="641441"/>
                  <a:pt x="929302" y="620651"/>
                </a:cubicBezTo>
                <a:cubicBezTo>
                  <a:pt x="932095" y="606603"/>
                  <a:pt x="937737" y="596984"/>
                  <a:pt x="949867" y="589283"/>
                </a:cubicBezTo>
                <a:close/>
                <a:moveTo>
                  <a:pt x="424195" y="455094"/>
                </a:moveTo>
                <a:lnTo>
                  <a:pt x="565972" y="455094"/>
                </a:lnTo>
                <a:lnTo>
                  <a:pt x="565916" y="476504"/>
                </a:lnTo>
                <a:cubicBezTo>
                  <a:pt x="565916" y="476504"/>
                  <a:pt x="557087" y="480425"/>
                  <a:pt x="557087" y="490242"/>
                </a:cubicBezTo>
                <a:cubicBezTo>
                  <a:pt x="557087" y="509903"/>
                  <a:pt x="572376" y="587703"/>
                  <a:pt x="569442" y="643867"/>
                </a:cubicBezTo>
                <a:lnTo>
                  <a:pt x="520077" y="643867"/>
                </a:lnTo>
                <a:lnTo>
                  <a:pt x="516353" y="590552"/>
                </a:lnTo>
                <a:cubicBezTo>
                  <a:pt x="514717" y="577069"/>
                  <a:pt x="506085" y="569226"/>
                  <a:pt x="495055" y="569226"/>
                </a:cubicBezTo>
                <a:cubicBezTo>
                  <a:pt x="484054" y="569226"/>
                  <a:pt x="475394" y="577097"/>
                  <a:pt x="473758" y="590552"/>
                </a:cubicBezTo>
                <a:lnTo>
                  <a:pt x="470034" y="643867"/>
                </a:lnTo>
                <a:lnTo>
                  <a:pt x="420669" y="643867"/>
                </a:lnTo>
                <a:cubicBezTo>
                  <a:pt x="417735" y="587703"/>
                  <a:pt x="433024" y="509875"/>
                  <a:pt x="433024" y="490242"/>
                </a:cubicBezTo>
                <a:cubicBezTo>
                  <a:pt x="433024" y="480425"/>
                  <a:pt x="424195" y="476504"/>
                  <a:pt x="424195" y="476504"/>
                </a:cubicBezTo>
                <a:close/>
                <a:moveTo>
                  <a:pt x="624534" y="425136"/>
                </a:moveTo>
                <a:lnTo>
                  <a:pt x="639992" y="425136"/>
                </a:lnTo>
                <a:lnTo>
                  <a:pt x="641995" y="441186"/>
                </a:lnTo>
                <a:lnTo>
                  <a:pt x="656946" y="441186"/>
                </a:lnTo>
                <a:lnTo>
                  <a:pt x="659146" y="425136"/>
                </a:lnTo>
                <a:lnTo>
                  <a:pt x="667694" y="425136"/>
                </a:lnTo>
                <a:lnTo>
                  <a:pt x="676213" y="425136"/>
                </a:lnTo>
                <a:lnTo>
                  <a:pt x="678413" y="441186"/>
                </a:lnTo>
                <a:lnTo>
                  <a:pt x="693363" y="441186"/>
                </a:lnTo>
                <a:lnTo>
                  <a:pt x="695366" y="425136"/>
                </a:lnTo>
                <a:lnTo>
                  <a:pt x="710825" y="425136"/>
                </a:lnTo>
                <a:lnTo>
                  <a:pt x="708709" y="447787"/>
                </a:lnTo>
                <a:lnTo>
                  <a:pt x="698131" y="456363"/>
                </a:lnTo>
                <a:lnTo>
                  <a:pt x="698723" y="467364"/>
                </a:lnTo>
                <a:lnTo>
                  <a:pt x="698808" y="467364"/>
                </a:lnTo>
                <a:cubicBezTo>
                  <a:pt x="698808" y="478817"/>
                  <a:pt x="709781" y="481074"/>
                  <a:pt x="709781" y="481074"/>
                </a:cubicBezTo>
                <a:lnTo>
                  <a:pt x="709781" y="493683"/>
                </a:lnTo>
                <a:lnTo>
                  <a:pt x="701234" y="493683"/>
                </a:lnTo>
                <a:cubicBezTo>
                  <a:pt x="701601" y="536222"/>
                  <a:pt x="722729" y="597689"/>
                  <a:pt x="722786" y="643895"/>
                </a:cubicBezTo>
                <a:lnTo>
                  <a:pt x="667694" y="643895"/>
                </a:lnTo>
                <a:lnTo>
                  <a:pt x="612602" y="643895"/>
                </a:lnTo>
                <a:cubicBezTo>
                  <a:pt x="612602" y="597717"/>
                  <a:pt x="633730" y="536222"/>
                  <a:pt x="634097" y="493683"/>
                </a:cubicBezTo>
                <a:lnTo>
                  <a:pt x="625549" y="493683"/>
                </a:lnTo>
                <a:lnTo>
                  <a:pt x="625549" y="481074"/>
                </a:lnTo>
                <a:cubicBezTo>
                  <a:pt x="625549" y="481074"/>
                  <a:pt x="636551" y="478817"/>
                  <a:pt x="636551" y="467364"/>
                </a:cubicBezTo>
                <a:lnTo>
                  <a:pt x="636607" y="467364"/>
                </a:lnTo>
                <a:lnTo>
                  <a:pt x="637228" y="456363"/>
                </a:lnTo>
                <a:lnTo>
                  <a:pt x="626650" y="447787"/>
                </a:lnTo>
                <a:close/>
                <a:moveTo>
                  <a:pt x="279370" y="425136"/>
                </a:moveTo>
                <a:lnTo>
                  <a:pt x="294829" y="425136"/>
                </a:lnTo>
                <a:lnTo>
                  <a:pt x="296832" y="441186"/>
                </a:lnTo>
                <a:lnTo>
                  <a:pt x="311782" y="441186"/>
                </a:lnTo>
                <a:lnTo>
                  <a:pt x="313983" y="425136"/>
                </a:lnTo>
                <a:lnTo>
                  <a:pt x="322502" y="425136"/>
                </a:lnTo>
                <a:lnTo>
                  <a:pt x="331049" y="425136"/>
                </a:lnTo>
                <a:lnTo>
                  <a:pt x="333249" y="441186"/>
                </a:lnTo>
                <a:lnTo>
                  <a:pt x="348200" y="441186"/>
                </a:lnTo>
                <a:lnTo>
                  <a:pt x="350203" y="425136"/>
                </a:lnTo>
                <a:lnTo>
                  <a:pt x="365661" y="425136"/>
                </a:lnTo>
                <a:lnTo>
                  <a:pt x="363546" y="447787"/>
                </a:lnTo>
                <a:lnTo>
                  <a:pt x="352967" y="456363"/>
                </a:lnTo>
                <a:lnTo>
                  <a:pt x="353588" y="467364"/>
                </a:lnTo>
                <a:lnTo>
                  <a:pt x="353644" y="467364"/>
                </a:lnTo>
                <a:cubicBezTo>
                  <a:pt x="353644" y="478817"/>
                  <a:pt x="364646" y="481074"/>
                  <a:pt x="364646" y="481074"/>
                </a:cubicBezTo>
                <a:lnTo>
                  <a:pt x="364646" y="493683"/>
                </a:lnTo>
                <a:lnTo>
                  <a:pt x="356098" y="493683"/>
                </a:lnTo>
                <a:cubicBezTo>
                  <a:pt x="356465" y="536222"/>
                  <a:pt x="377594" y="597689"/>
                  <a:pt x="377566" y="643895"/>
                </a:cubicBezTo>
                <a:lnTo>
                  <a:pt x="322474" y="643895"/>
                </a:lnTo>
                <a:lnTo>
                  <a:pt x="267410" y="643895"/>
                </a:lnTo>
                <a:cubicBezTo>
                  <a:pt x="267410" y="597717"/>
                  <a:pt x="288538" y="536222"/>
                  <a:pt x="288905" y="493683"/>
                </a:cubicBezTo>
                <a:lnTo>
                  <a:pt x="280358" y="493683"/>
                </a:lnTo>
                <a:lnTo>
                  <a:pt x="280358" y="481074"/>
                </a:lnTo>
                <a:cubicBezTo>
                  <a:pt x="280358" y="481074"/>
                  <a:pt x="291359" y="478817"/>
                  <a:pt x="291359" y="467364"/>
                </a:cubicBezTo>
                <a:lnTo>
                  <a:pt x="291416" y="467364"/>
                </a:lnTo>
                <a:lnTo>
                  <a:pt x="292036" y="456363"/>
                </a:lnTo>
                <a:lnTo>
                  <a:pt x="281458" y="447787"/>
                </a:lnTo>
                <a:close/>
                <a:moveTo>
                  <a:pt x="1008795" y="375686"/>
                </a:moveTo>
                <a:lnTo>
                  <a:pt x="1014380" y="401468"/>
                </a:lnTo>
                <a:lnTo>
                  <a:pt x="983125" y="442258"/>
                </a:lnTo>
                <a:lnTo>
                  <a:pt x="1021433" y="433937"/>
                </a:lnTo>
                <a:lnTo>
                  <a:pt x="1025918" y="454642"/>
                </a:lnTo>
                <a:lnTo>
                  <a:pt x="939147" y="473486"/>
                </a:lnTo>
                <a:lnTo>
                  <a:pt x="934662" y="452780"/>
                </a:lnTo>
                <a:lnTo>
                  <a:pt x="968146" y="445503"/>
                </a:lnTo>
                <a:cubicBezTo>
                  <a:pt x="958358" y="434501"/>
                  <a:pt x="941602" y="423641"/>
                  <a:pt x="927695" y="420679"/>
                </a:cubicBezTo>
                <a:lnTo>
                  <a:pt x="922927" y="398732"/>
                </a:lnTo>
                <a:cubicBezTo>
                  <a:pt x="939712" y="401327"/>
                  <a:pt x="959542" y="414275"/>
                  <a:pt x="970967" y="425700"/>
                </a:cubicBezTo>
                <a:close/>
                <a:moveTo>
                  <a:pt x="667637" y="368492"/>
                </a:moveTo>
                <a:cubicBezTo>
                  <a:pt x="686396" y="368492"/>
                  <a:pt x="701996" y="381750"/>
                  <a:pt x="701996" y="402964"/>
                </a:cubicBezTo>
                <a:lnTo>
                  <a:pt x="701996" y="410354"/>
                </a:lnTo>
                <a:lnTo>
                  <a:pt x="633279" y="410354"/>
                </a:lnTo>
                <a:lnTo>
                  <a:pt x="633279" y="402964"/>
                </a:lnTo>
                <a:cubicBezTo>
                  <a:pt x="633279" y="381750"/>
                  <a:pt x="648878" y="368492"/>
                  <a:pt x="667637" y="368492"/>
                </a:cubicBezTo>
                <a:close/>
                <a:moveTo>
                  <a:pt x="322530" y="368492"/>
                </a:moveTo>
                <a:cubicBezTo>
                  <a:pt x="341289" y="368492"/>
                  <a:pt x="356888" y="381750"/>
                  <a:pt x="356888" y="402964"/>
                </a:cubicBezTo>
                <a:lnTo>
                  <a:pt x="356888" y="410354"/>
                </a:lnTo>
                <a:lnTo>
                  <a:pt x="288172" y="410354"/>
                </a:lnTo>
                <a:lnTo>
                  <a:pt x="288172" y="402964"/>
                </a:lnTo>
                <a:cubicBezTo>
                  <a:pt x="288172" y="381750"/>
                  <a:pt x="303771" y="368492"/>
                  <a:pt x="322530" y="368492"/>
                </a:cubicBezTo>
                <a:close/>
                <a:moveTo>
                  <a:pt x="430767" y="356673"/>
                </a:moveTo>
                <a:lnTo>
                  <a:pt x="454011" y="356673"/>
                </a:lnTo>
                <a:lnTo>
                  <a:pt x="456381" y="374501"/>
                </a:lnTo>
                <a:lnTo>
                  <a:pt x="476889" y="374501"/>
                </a:lnTo>
                <a:lnTo>
                  <a:pt x="479258" y="356673"/>
                </a:lnTo>
                <a:lnTo>
                  <a:pt x="510937" y="356673"/>
                </a:lnTo>
                <a:lnTo>
                  <a:pt x="513306" y="374501"/>
                </a:lnTo>
                <a:lnTo>
                  <a:pt x="533814" y="374501"/>
                </a:lnTo>
                <a:lnTo>
                  <a:pt x="536212" y="356673"/>
                </a:lnTo>
                <a:lnTo>
                  <a:pt x="559428" y="356673"/>
                </a:lnTo>
                <a:lnTo>
                  <a:pt x="557905" y="385079"/>
                </a:lnTo>
                <a:cubicBezTo>
                  <a:pt x="557905" y="385079"/>
                  <a:pt x="545662" y="389988"/>
                  <a:pt x="545662" y="402738"/>
                </a:cubicBezTo>
                <a:cubicBezTo>
                  <a:pt x="545662" y="411567"/>
                  <a:pt x="549132" y="438168"/>
                  <a:pt x="549132" y="438168"/>
                </a:cubicBezTo>
                <a:lnTo>
                  <a:pt x="441063" y="438168"/>
                </a:lnTo>
                <a:cubicBezTo>
                  <a:pt x="441063" y="438168"/>
                  <a:pt x="444533" y="411567"/>
                  <a:pt x="444533" y="402738"/>
                </a:cubicBezTo>
                <a:cubicBezTo>
                  <a:pt x="444533" y="389988"/>
                  <a:pt x="432291" y="385079"/>
                  <a:pt x="432291" y="385079"/>
                </a:cubicBezTo>
                <a:close/>
                <a:moveTo>
                  <a:pt x="938664" y="280167"/>
                </a:moveTo>
                <a:cubicBezTo>
                  <a:pt x="931707" y="277963"/>
                  <a:pt x="923858" y="278436"/>
                  <a:pt x="916665" y="282201"/>
                </a:cubicBezTo>
                <a:cubicBezTo>
                  <a:pt x="902278" y="289705"/>
                  <a:pt x="897201" y="306884"/>
                  <a:pt x="904479" y="320791"/>
                </a:cubicBezTo>
                <a:cubicBezTo>
                  <a:pt x="911672" y="334529"/>
                  <a:pt x="928682" y="340171"/>
                  <a:pt x="943068" y="332639"/>
                </a:cubicBezTo>
                <a:cubicBezTo>
                  <a:pt x="957455" y="325107"/>
                  <a:pt x="962532" y="307928"/>
                  <a:pt x="955311" y="294190"/>
                </a:cubicBezTo>
                <a:cubicBezTo>
                  <a:pt x="951686" y="287251"/>
                  <a:pt x="945621" y="282371"/>
                  <a:pt x="938664" y="280167"/>
                </a:cubicBezTo>
                <a:close/>
                <a:moveTo>
                  <a:pt x="926006" y="258348"/>
                </a:moveTo>
                <a:cubicBezTo>
                  <a:pt x="944974" y="256926"/>
                  <a:pt x="963089" y="267314"/>
                  <a:pt x="972462" y="285192"/>
                </a:cubicBezTo>
                <a:cubicBezTo>
                  <a:pt x="984958" y="309028"/>
                  <a:pt x="977596" y="338055"/>
                  <a:pt x="952716" y="351116"/>
                </a:cubicBezTo>
                <a:cubicBezTo>
                  <a:pt x="927836" y="364148"/>
                  <a:pt x="899796" y="353626"/>
                  <a:pt x="887300" y="329790"/>
                </a:cubicBezTo>
                <a:cubicBezTo>
                  <a:pt x="874831" y="305953"/>
                  <a:pt x="882165" y="276870"/>
                  <a:pt x="907046" y="263866"/>
                </a:cubicBezTo>
                <a:cubicBezTo>
                  <a:pt x="913266" y="260608"/>
                  <a:pt x="919683" y="258822"/>
                  <a:pt x="926006" y="258348"/>
                </a:cubicBezTo>
                <a:close/>
                <a:moveTo>
                  <a:pt x="620980" y="249367"/>
                </a:moveTo>
                <a:cubicBezTo>
                  <a:pt x="638130" y="250326"/>
                  <a:pt x="652179" y="264486"/>
                  <a:pt x="652940" y="281637"/>
                </a:cubicBezTo>
                <a:cubicBezTo>
                  <a:pt x="653843" y="301130"/>
                  <a:pt x="638328" y="317209"/>
                  <a:pt x="619033" y="317209"/>
                </a:cubicBezTo>
                <a:cubicBezTo>
                  <a:pt x="610373" y="317209"/>
                  <a:pt x="602475" y="313965"/>
                  <a:pt x="596466" y="308605"/>
                </a:cubicBezTo>
                <a:cubicBezTo>
                  <a:pt x="596043" y="308210"/>
                  <a:pt x="596410" y="307477"/>
                  <a:pt x="596974" y="307646"/>
                </a:cubicBezTo>
                <a:cubicBezTo>
                  <a:pt x="599202" y="308295"/>
                  <a:pt x="601544" y="308633"/>
                  <a:pt x="603970" y="308633"/>
                </a:cubicBezTo>
                <a:cubicBezTo>
                  <a:pt x="619400" y="308633"/>
                  <a:pt x="631614" y="294867"/>
                  <a:pt x="629019" y="278957"/>
                </a:cubicBezTo>
                <a:cubicBezTo>
                  <a:pt x="627411" y="269084"/>
                  <a:pt x="619795" y="260932"/>
                  <a:pt x="610063" y="258591"/>
                </a:cubicBezTo>
                <a:cubicBezTo>
                  <a:pt x="605465" y="257491"/>
                  <a:pt x="601036" y="257688"/>
                  <a:pt x="597002" y="258845"/>
                </a:cubicBezTo>
                <a:cubicBezTo>
                  <a:pt x="596410" y="259042"/>
                  <a:pt x="596015" y="258309"/>
                  <a:pt x="596466" y="257914"/>
                </a:cubicBezTo>
                <a:cubicBezTo>
                  <a:pt x="602926" y="252187"/>
                  <a:pt x="611558" y="248859"/>
                  <a:pt x="620980" y="249367"/>
                </a:cubicBezTo>
                <a:close/>
                <a:moveTo>
                  <a:pt x="495084" y="243273"/>
                </a:moveTo>
                <a:cubicBezTo>
                  <a:pt x="495084" y="243273"/>
                  <a:pt x="547326" y="322963"/>
                  <a:pt x="547326" y="335065"/>
                </a:cubicBezTo>
                <a:lnTo>
                  <a:pt x="547326" y="340086"/>
                </a:lnTo>
                <a:lnTo>
                  <a:pt x="442812" y="340086"/>
                </a:lnTo>
                <a:lnTo>
                  <a:pt x="442812" y="335065"/>
                </a:lnTo>
                <a:cubicBezTo>
                  <a:pt x="442812" y="322963"/>
                  <a:pt x="495084" y="243273"/>
                  <a:pt x="495084" y="243273"/>
                </a:cubicBezTo>
                <a:close/>
                <a:moveTo>
                  <a:pt x="367015" y="242709"/>
                </a:moveTo>
                <a:lnTo>
                  <a:pt x="375196" y="269084"/>
                </a:lnTo>
                <a:lnTo>
                  <a:pt x="402135" y="262991"/>
                </a:lnTo>
                <a:lnTo>
                  <a:pt x="383376" y="283273"/>
                </a:lnTo>
                <a:lnTo>
                  <a:pt x="402135" y="303556"/>
                </a:lnTo>
                <a:lnTo>
                  <a:pt x="375196" y="297462"/>
                </a:lnTo>
                <a:lnTo>
                  <a:pt x="367015" y="323838"/>
                </a:lnTo>
                <a:lnTo>
                  <a:pt x="358835" y="297462"/>
                </a:lnTo>
                <a:lnTo>
                  <a:pt x="331895" y="303556"/>
                </a:lnTo>
                <a:lnTo>
                  <a:pt x="350654" y="283273"/>
                </a:lnTo>
                <a:lnTo>
                  <a:pt x="331895" y="262991"/>
                </a:lnTo>
                <a:lnTo>
                  <a:pt x="358835" y="269084"/>
                </a:lnTo>
                <a:close/>
                <a:moveTo>
                  <a:pt x="495084" y="198111"/>
                </a:moveTo>
                <a:cubicBezTo>
                  <a:pt x="504675" y="198111"/>
                  <a:pt x="512432" y="205868"/>
                  <a:pt x="512432" y="215459"/>
                </a:cubicBezTo>
                <a:cubicBezTo>
                  <a:pt x="512432" y="225022"/>
                  <a:pt x="504646" y="232808"/>
                  <a:pt x="495084" y="232808"/>
                </a:cubicBezTo>
                <a:cubicBezTo>
                  <a:pt x="485492" y="232808"/>
                  <a:pt x="477735" y="225051"/>
                  <a:pt x="477735" y="215459"/>
                </a:cubicBezTo>
                <a:cubicBezTo>
                  <a:pt x="477735" y="205868"/>
                  <a:pt x="485492" y="198111"/>
                  <a:pt x="495084" y="198111"/>
                </a:cubicBezTo>
                <a:close/>
                <a:moveTo>
                  <a:pt x="825973" y="112243"/>
                </a:moveTo>
                <a:lnTo>
                  <a:pt x="842109" y="125417"/>
                </a:lnTo>
                <a:lnTo>
                  <a:pt x="808202" y="172780"/>
                </a:lnTo>
                <a:lnTo>
                  <a:pt x="864253" y="148548"/>
                </a:lnTo>
                <a:lnTo>
                  <a:pt x="873590" y="157687"/>
                </a:lnTo>
                <a:lnTo>
                  <a:pt x="850430" y="214162"/>
                </a:lnTo>
                <a:lnTo>
                  <a:pt x="897088" y="179239"/>
                </a:lnTo>
                <a:lnTo>
                  <a:pt x="910741" y="195290"/>
                </a:lnTo>
                <a:lnTo>
                  <a:pt x="838329" y="246207"/>
                </a:lnTo>
                <a:lnTo>
                  <a:pt x="823576" y="231708"/>
                </a:lnTo>
                <a:lnTo>
                  <a:pt x="845832" y="176757"/>
                </a:lnTo>
                <a:lnTo>
                  <a:pt x="790881" y="199634"/>
                </a:lnTo>
                <a:lnTo>
                  <a:pt x="775846" y="184881"/>
                </a:lnTo>
                <a:close/>
                <a:moveTo>
                  <a:pt x="295985" y="37095"/>
                </a:moveTo>
                <a:lnTo>
                  <a:pt x="333870" y="117405"/>
                </a:lnTo>
                <a:lnTo>
                  <a:pt x="273193" y="146037"/>
                </a:lnTo>
                <a:lnTo>
                  <a:pt x="265661" y="130099"/>
                </a:lnTo>
                <a:lnTo>
                  <a:pt x="307184" y="110494"/>
                </a:lnTo>
                <a:lnTo>
                  <a:pt x="299822" y="94895"/>
                </a:lnTo>
                <a:lnTo>
                  <a:pt x="265153" y="111256"/>
                </a:lnTo>
                <a:lnTo>
                  <a:pt x="257649" y="95318"/>
                </a:lnTo>
                <a:lnTo>
                  <a:pt x="292290" y="78957"/>
                </a:lnTo>
                <a:lnTo>
                  <a:pt x="284335" y="62088"/>
                </a:lnTo>
                <a:lnTo>
                  <a:pt x="242812" y="81693"/>
                </a:lnTo>
                <a:lnTo>
                  <a:pt x="235280" y="65727"/>
                </a:lnTo>
                <a:close/>
                <a:moveTo>
                  <a:pt x="666311" y="26037"/>
                </a:moveTo>
                <a:lnTo>
                  <a:pt x="685944" y="33061"/>
                </a:lnTo>
                <a:lnTo>
                  <a:pt x="669809" y="89450"/>
                </a:lnTo>
                <a:lnTo>
                  <a:pt x="714464" y="47786"/>
                </a:lnTo>
                <a:lnTo>
                  <a:pt x="726340" y="53287"/>
                </a:lnTo>
                <a:lnTo>
                  <a:pt x="723491" y="114274"/>
                </a:lnTo>
                <a:lnTo>
                  <a:pt x="755790" y="65586"/>
                </a:lnTo>
                <a:lnTo>
                  <a:pt x="774013" y="76192"/>
                </a:lnTo>
                <a:lnTo>
                  <a:pt x="722898" y="148520"/>
                </a:lnTo>
                <a:lnTo>
                  <a:pt x="704139" y="139831"/>
                </a:lnTo>
                <a:lnTo>
                  <a:pt x="706650" y="80593"/>
                </a:lnTo>
                <a:lnTo>
                  <a:pt x="662559" y="120593"/>
                </a:lnTo>
                <a:lnTo>
                  <a:pt x="643434" y="111764"/>
                </a:lnTo>
                <a:close/>
                <a:moveTo>
                  <a:pt x="561487" y="1044"/>
                </a:moveTo>
                <a:cubicBezTo>
                  <a:pt x="587975" y="4344"/>
                  <a:pt x="600218" y="21975"/>
                  <a:pt x="597200" y="46178"/>
                </a:cubicBezTo>
                <a:lnTo>
                  <a:pt x="590316" y="97180"/>
                </a:lnTo>
                <a:lnTo>
                  <a:pt x="569414" y="94331"/>
                </a:lnTo>
                <a:lnTo>
                  <a:pt x="575225" y="47899"/>
                </a:lnTo>
                <a:cubicBezTo>
                  <a:pt x="577143" y="32553"/>
                  <a:pt x="573814" y="22285"/>
                  <a:pt x="559090" y="20423"/>
                </a:cubicBezTo>
                <a:cubicBezTo>
                  <a:pt x="544110" y="18562"/>
                  <a:pt x="538328" y="27927"/>
                  <a:pt x="536438" y="43019"/>
                </a:cubicBezTo>
                <a:lnTo>
                  <a:pt x="530627" y="89450"/>
                </a:lnTo>
                <a:lnTo>
                  <a:pt x="509696" y="87081"/>
                </a:lnTo>
                <a:lnTo>
                  <a:pt x="515535" y="36333"/>
                </a:lnTo>
                <a:cubicBezTo>
                  <a:pt x="518582" y="11904"/>
                  <a:pt x="534942" y="-2285"/>
                  <a:pt x="561487" y="1044"/>
                </a:cubicBezTo>
                <a:close/>
                <a:moveTo>
                  <a:pt x="448793" y="0"/>
                </a:moveTo>
                <a:lnTo>
                  <a:pt x="462192" y="87843"/>
                </a:lnTo>
                <a:lnTo>
                  <a:pt x="443433" y="90945"/>
                </a:lnTo>
                <a:lnTo>
                  <a:pt x="389300" y="45501"/>
                </a:lnTo>
                <a:lnTo>
                  <a:pt x="399371" y="98449"/>
                </a:lnTo>
                <a:lnTo>
                  <a:pt x="378948" y="101891"/>
                </a:lnTo>
                <a:lnTo>
                  <a:pt x="362671" y="14612"/>
                </a:lnTo>
                <a:lnTo>
                  <a:pt x="382982" y="11171"/>
                </a:lnTo>
                <a:lnTo>
                  <a:pt x="383405" y="13286"/>
                </a:lnTo>
                <a:cubicBezTo>
                  <a:pt x="383912" y="16305"/>
                  <a:pt x="386508" y="20085"/>
                  <a:pt x="390400" y="23131"/>
                </a:cubicBezTo>
                <a:lnTo>
                  <a:pt x="437848" y="63216"/>
                </a:lnTo>
                <a:lnTo>
                  <a:pt x="428144" y="3498"/>
                </a:lnTo>
                <a:close/>
              </a:path>
            </a:pathLst>
          </a:custGeom>
          <a:solidFill>
            <a:schemeClr val="accent2"/>
          </a:solidFill>
        </p:spPr>
        <p:txBody>
          <a:bodyPr wrap="square">
            <a:noAutofit/>
          </a:bodyPr>
          <a:lstStyle>
            <a:lvl1pPr marL="0" indent="0">
              <a:buNone/>
              <a:defRPr sz="178">
                <a:noFill/>
              </a:defRPr>
            </a:lvl1pPr>
            <a:lvl2pPr marL="201814" indent="0">
              <a:buNone/>
              <a:defRPr sz="178"/>
            </a:lvl2pPr>
            <a:lvl3pPr marL="447680" indent="0">
              <a:buNone/>
              <a:defRPr sz="178"/>
            </a:lvl3pPr>
            <a:lvl4pPr>
              <a:buNone/>
              <a:defRPr sz="178"/>
            </a:lvl4pPr>
            <a:lvl5pPr>
              <a:buNone/>
              <a:defRPr sz="178"/>
            </a:lvl5pPr>
          </a:lstStyle>
          <a:p>
            <a:pPr lvl="0"/>
            <a:r>
              <a:rPr lang="da-DK" dirty="0"/>
              <a:t>.</a:t>
            </a:r>
          </a:p>
        </p:txBody>
      </p:sp>
    </p:spTree>
    <p:extLst>
      <p:ext uri="{BB962C8B-B14F-4D97-AF65-F5344CB8AC3E}">
        <p14:creationId xmlns:p14="http://schemas.microsoft.com/office/powerpoint/2010/main" val="768726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orside hvid tekst baggrundsbille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51E5C199-BB2E-44F0-AD6D-7D9220B576B0}"/>
              </a:ext>
            </a:extLst>
          </p:cNvPr>
          <p:cNvSpPr>
            <a:spLocks noGrp="1"/>
          </p:cNvSpPr>
          <p:nvPr>
            <p:ph type="pic" sz="quarter" idx="17" hasCustomPrompt="1"/>
          </p:nvPr>
        </p:nvSpPr>
        <p:spPr>
          <a:xfrm>
            <a:off x="0" y="0"/>
            <a:ext cx="12192000" cy="6858000"/>
          </a:xfrm>
        </p:spPr>
        <p:txBody>
          <a:bodyPr tIns="36000"/>
          <a:lstStyle>
            <a:lvl1pPr marL="0" indent="0" algn="ctr">
              <a:buNone/>
              <a:defRPr sz="1600"/>
            </a:lvl1pPr>
          </a:lstStyle>
          <a:p>
            <a:r>
              <a:rPr lang="da-DK" dirty="0"/>
              <a:t>Klik her og indsæt mørkt billede, via fanen Indsæt, Billeder</a:t>
            </a:r>
          </a:p>
        </p:txBody>
      </p:sp>
      <p:sp>
        <p:nvSpPr>
          <p:cNvPr id="2" name="Title 1"/>
          <p:cNvSpPr>
            <a:spLocks noGrp="1"/>
          </p:cNvSpPr>
          <p:nvPr>
            <p:ph type="ctrTitle" hasCustomPrompt="1"/>
          </p:nvPr>
        </p:nvSpPr>
        <p:spPr>
          <a:xfrm>
            <a:off x="710843" y="1021080"/>
            <a:ext cx="10752002" cy="3634676"/>
          </a:xfrm>
        </p:spPr>
        <p:txBody>
          <a:bodyPr anchor="b" anchorCtr="0">
            <a:normAutofit/>
          </a:bodyPr>
          <a:lstStyle>
            <a:lvl1pPr algn="l">
              <a:defRPr sz="13001">
                <a:solidFill>
                  <a:schemeClr val="bg1"/>
                </a:solidFill>
              </a:defRPr>
            </a:lvl1pPr>
          </a:lstStyle>
          <a:p>
            <a:r>
              <a:rPr lang="da-DK" dirty="0"/>
              <a:t>Indsæt titel</a:t>
            </a:r>
          </a:p>
        </p:txBody>
      </p:sp>
      <p:sp>
        <p:nvSpPr>
          <p:cNvPr id="14" name="Subtitle 2">
            <a:extLst>
              <a:ext uri="{FF2B5EF4-FFF2-40B4-BE49-F238E27FC236}">
                <a16:creationId xmlns:a16="http://schemas.microsoft.com/office/drawing/2014/main" id="{98A3A365-2E66-4DD0-BBA9-7884F7C6FE1A}"/>
              </a:ext>
            </a:extLst>
          </p:cNvPr>
          <p:cNvSpPr>
            <a:spLocks noGrp="1"/>
          </p:cNvSpPr>
          <p:nvPr>
            <p:ph type="subTitle" idx="1" hasCustomPrompt="1"/>
          </p:nvPr>
        </p:nvSpPr>
        <p:spPr>
          <a:xfrm>
            <a:off x="4424003"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bg1"/>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17" name="Text Placeholder 7">
            <a:extLst>
              <a:ext uri="{FF2B5EF4-FFF2-40B4-BE49-F238E27FC236}">
                <a16:creationId xmlns:a16="http://schemas.microsoft.com/office/drawing/2014/main" id="{17210D45-E4CC-4EA8-88D2-ED969CF9E4A2}"/>
              </a:ext>
            </a:extLst>
          </p:cNvPr>
          <p:cNvSpPr>
            <a:spLocks noGrp="1"/>
          </p:cNvSpPr>
          <p:nvPr>
            <p:ph type="body" sz="quarter" idx="18" hasCustomPrompt="1"/>
          </p:nvPr>
        </p:nvSpPr>
        <p:spPr>
          <a:xfrm>
            <a:off x="724881" y="310326"/>
            <a:ext cx="3419554" cy="180000"/>
          </a:xfrm>
        </p:spPr>
        <p:txBody>
          <a:bodyPr anchor="b" anchorCtr="0"/>
          <a:lstStyle>
            <a:lvl1pPr marL="0" indent="0">
              <a:spcAft>
                <a:spcPts val="0"/>
              </a:spcAft>
              <a:buNone/>
              <a:defRPr sz="1001">
                <a:solidFill>
                  <a:schemeClr val="bg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19" name="Text Placeholder 9">
            <a:extLst>
              <a:ext uri="{FF2B5EF4-FFF2-40B4-BE49-F238E27FC236}">
                <a16:creationId xmlns:a16="http://schemas.microsoft.com/office/drawing/2014/main" id="{750877AE-C14F-454F-BCD1-42B3CE1CDE88}"/>
              </a:ext>
            </a:extLst>
          </p:cNvPr>
          <p:cNvSpPr>
            <a:spLocks noGrp="1"/>
          </p:cNvSpPr>
          <p:nvPr>
            <p:ph type="body" sz="quarter" idx="19" hasCustomPrompt="1"/>
          </p:nvPr>
        </p:nvSpPr>
        <p:spPr>
          <a:xfrm>
            <a:off x="4423998" y="310326"/>
            <a:ext cx="4097593" cy="180000"/>
          </a:xfrm>
        </p:spPr>
        <p:txBody>
          <a:bodyPr anchor="b" anchorCtr="0"/>
          <a:lstStyle>
            <a:lvl1pPr marL="0" indent="0">
              <a:spcAft>
                <a:spcPts val="0"/>
              </a:spcAft>
              <a:buNone/>
              <a:defRPr sz="1001">
                <a:solidFill>
                  <a:schemeClr val="bg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oplægsholder / enhed</a:t>
            </a:r>
          </a:p>
        </p:txBody>
      </p:sp>
      <p:sp>
        <p:nvSpPr>
          <p:cNvPr id="20" name="Text Placeholder 17">
            <a:extLst>
              <a:ext uri="{FF2B5EF4-FFF2-40B4-BE49-F238E27FC236}">
                <a16:creationId xmlns:a16="http://schemas.microsoft.com/office/drawing/2014/main" id="{879B6635-A90F-4078-BB65-2CE867AF7B27}"/>
              </a:ext>
            </a:extLst>
          </p:cNvPr>
          <p:cNvSpPr>
            <a:spLocks noGrp="1"/>
          </p:cNvSpPr>
          <p:nvPr>
            <p:ph type="body" sz="quarter" idx="20" hasCustomPrompt="1"/>
          </p:nvPr>
        </p:nvSpPr>
        <p:spPr>
          <a:xfrm>
            <a:off x="4423998" y="531101"/>
            <a:ext cx="4097593" cy="180000"/>
          </a:xfrm>
        </p:spPr>
        <p:txBody>
          <a:bodyPr anchor="t" anchorCtr="0"/>
          <a:lstStyle>
            <a:lvl1pPr marL="0" indent="0">
              <a:spcAft>
                <a:spcPts val="0"/>
              </a:spcAft>
              <a:buNone/>
              <a:defRPr sz="1001">
                <a:solidFill>
                  <a:schemeClr val="bg1"/>
                </a:solidFill>
                <a:latin typeface="KBH Tekst" panose="00000500000000000000" pitchFamily="2" charset="0"/>
              </a:defRPr>
            </a:lvl1pPr>
            <a:lvl2pPr marL="0" indent="0">
              <a:spcAft>
                <a:spcPts val="0"/>
              </a:spcAft>
              <a:buNone/>
              <a:defRPr sz="1001">
                <a:latin typeface="KBH Tekst" panose="00000500000000000000" pitchFamily="2" charset="0"/>
              </a:defRPr>
            </a:lvl2pPr>
            <a:lvl3pPr marL="0" indent="0">
              <a:spcAft>
                <a:spcPts val="0"/>
              </a:spcAft>
              <a:buNone/>
              <a:defRPr sz="1001">
                <a:latin typeface="KBH Tekst" panose="00000500000000000000" pitchFamily="2" charset="0"/>
              </a:defRPr>
            </a:lvl3pPr>
            <a:lvl4pPr marL="0" indent="0">
              <a:spcAft>
                <a:spcPts val="0"/>
              </a:spcAft>
              <a:buNone/>
              <a:defRPr sz="1001">
                <a:latin typeface="KBH Tekst" panose="00000500000000000000" pitchFamily="2" charset="0"/>
              </a:defRPr>
            </a:lvl4pPr>
            <a:lvl5pPr marL="0" indent="0">
              <a:spcAft>
                <a:spcPts val="0"/>
              </a:spcAft>
              <a:buNone/>
              <a:defRPr sz="1001">
                <a:latin typeface="KBH Tekst" panose="00000500000000000000" pitchFamily="2" charset="0"/>
              </a:defRPr>
            </a:lvl5pPr>
          </a:lstStyle>
          <a:p>
            <a:pPr lvl="0"/>
            <a:r>
              <a:rPr lang="da-DK" dirty="0"/>
              <a:t>Klik for at tilføje forvaltningsnavn</a:t>
            </a:r>
          </a:p>
        </p:txBody>
      </p:sp>
      <p:sp>
        <p:nvSpPr>
          <p:cNvPr id="21" name="Text Placeholder 20">
            <a:extLst>
              <a:ext uri="{FF2B5EF4-FFF2-40B4-BE49-F238E27FC236}">
                <a16:creationId xmlns:a16="http://schemas.microsoft.com/office/drawing/2014/main" id="{3A245F3C-0AA6-41EC-AEFA-026F6587B003}"/>
              </a:ext>
            </a:extLst>
          </p:cNvPr>
          <p:cNvSpPr>
            <a:spLocks noGrp="1"/>
          </p:cNvSpPr>
          <p:nvPr>
            <p:ph type="body" sz="quarter" idx="22" hasCustomPrompt="1"/>
          </p:nvPr>
        </p:nvSpPr>
        <p:spPr>
          <a:xfrm>
            <a:off x="10443603" y="5068884"/>
            <a:ext cx="1025918" cy="1069117"/>
          </a:xfrm>
          <a:custGeom>
            <a:avLst/>
            <a:gdLst>
              <a:gd name="connsiteX0" fmla="*/ 445718 w 1025918"/>
              <a:gd name="connsiteY0" fmla="*/ 980173 h 1069117"/>
              <a:gd name="connsiteX1" fmla="*/ 464702 w 1025918"/>
              <a:gd name="connsiteY1" fmla="*/ 980540 h 1069117"/>
              <a:gd name="connsiteX2" fmla="*/ 509639 w 1025918"/>
              <a:gd name="connsiteY2" fmla="*/ 1035095 h 1069117"/>
              <a:gd name="connsiteX3" fmla="*/ 509414 w 1025918"/>
              <a:gd name="connsiteY3" fmla="*/ 981188 h 1069117"/>
              <a:gd name="connsiteX4" fmla="*/ 530119 w 1025918"/>
              <a:gd name="connsiteY4" fmla="*/ 981527 h 1069117"/>
              <a:gd name="connsiteX5" fmla="*/ 530147 w 1025918"/>
              <a:gd name="connsiteY5" fmla="*/ 1069117 h 1069117"/>
              <a:gd name="connsiteX6" fmla="*/ 509544 w 1025918"/>
              <a:gd name="connsiteY6" fmla="*/ 1069117 h 1069117"/>
              <a:gd name="connsiteX7" fmla="*/ 509527 w 1025918"/>
              <a:gd name="connsiteY7" fmla="*/ 1067846 h 1069117"/>
              <a:gd name="connsiteX8" fmla="*/ 504449 w 1025918"/>
              <a:gd name="connsiteY8" fmla="*/ 1056901 h 1069117"/>
              <a:gd name="connsiteX9" fmla="*/ 465126 w 1025918"/>
              <a:gd name="connsiteY9" fmla="*/ 1008833 h 1069117"/>
              <a:gd name="connsiteX10" fmla="*/ 463748 w 1025918"/>
              <a:gd name="connsiteY10" fmla="*/ 1069117 h 1069117"/>
              <a:gd name="connsiteX11" fmla="*/ 451642 w 1025918"/>
              <a:gd name="connsiteY11" fmla="*/ 1069117 h 1069117"/>
              <a:gd name="connsiteX12" fmla="*/ 442812 w 1025918"/>
              <a:gd name="connsiteY12" fmla="*/ 1068974 h 1069117"/>
              <a:gd name="connsiteX13" fmla="*/ 660021 w 1025918"/>
              <a:gd name="connsiteY13" fmla="*/ 951513 h 1069117"/>
              <a:gd name="connsiteX14" fmla="*/ 686537 w 1025918"/>
              <a:gd name="connsiteY14" fmla="*/ 1036280 h 1069117"/>
              <a:gd name="connsiteX15" fmla="*/ 665973 w 1025918"/>
              <a:gd name="connsiteY15" fmla="*/ 1042345 h 1069117"/>
              <a:gd name="connsiteX16" fmla="*/ 655112 w 1025918"/>
              <a:gd name="connsiteY16" fmla="*/ 1007028 h 1069117"/>
              <a:gd name="connsiteX17" fmla="*/ 616043 w 1025918"/>
              <a:gd name="connsiteY17" fmla="*/ 1018509 h 1069117"/>
              <a:gd name="connsiteX18" fmla="*/ 626086 w 1025918"/>
              <a:gd name="connsiteY18" fmla="*/ 1054052 h 1069117"/>
              <a:gd name="connsiteX19" fmla="*/ 605408 w 1025918"/>
              <a:gd name="connsiteY19" fmla="*/ 1060145 h 1069117"/>
              <a:gd name="connsiteX20" fmla="*/ 581713 w 1025918"/>
              <a:gd name="connsiteY20" fmla="*/ 974559 h 1069117"/>
              <a:gd name="connsiteX21" fmla="*/ 601939 w 1025918"/>
              <a:gd name="connsiteY21" fmla="*/ 968607 h 1069117"/>
              <a:gd name="connsiteX22" fmla="*/ 611304 w 1025918"/>
              <a:gd name="connsiteY22" fmla="*/ 1001668 h 1069117"/>
              <a:gd name="connsiteX23" fmla="*/ 650006 w 1025918"/>
              <a:gd name="connsiteY23" fmla="*/ 990300 h 1069117"/>
              <a:gd name="connsiteX24" fmla="*/ 639908 w 1025918"/>
              <a:gd name="connsiteY24" fmla="*/ 957437 h 1069117"/>
              <a:gd name="connsiteX25" fmla="*/ 330880 w 1025918"/>
              <a:gd name="connsiteY25" fmla="*/ 950864 h 1069117"/>
              <a:gd name="connsiteX26" fmla="*/ 394886 w 1025918"/>
              <a:gd name="connsiteY26" fmla="*/ 971005 h 1069117"/>
              <a:gd name="connsiteX27" fmla="*/ 389610 w 1025918"/>
              <a:gd name="connsiteY27" fmla="*/ 987818 h 1069117"/>
              <a:gd name="connsiteX28" fmla="*/ 345802 w 1025918"/>
              <a:gd name="connsiteY28" fmla="*/ 974023 h 1069117"/>
              <a:gd name="connsiteX29" fmla="*/ 340640 w 1025918"/>
              <a:gd name="connsiteY29" fmla="*/ 990469 h 1069117"/>
              <a:gd name="connsiteX30" fmla="*/ 377171 w 1025918"/>
              <a:gd name="connsiteY30" fmla="*/ 1001978 h 1069117"/>
              <a:gd name="connsiteX31" fmla="*/ 371895 w 1025918"/>
              <a:gd name="connsiteY31" fmla="*/ 1018791 h 1069117"/>
              <a:gd name="connsiteX32" fmla="*/ 335337 w 1025918"/>
              <a:gd name="connsiteY32" fmla="*/ 1007310 h 1069117"/>
              <a:gd name="connsiteX33" fmla="*/ 329752 w 1025918"/>
              <a:gd name="connsiteY33" fmla="*/ 1025081 h 1069117"/>
              <a:gd name="connsiteX34" fmla="*/ 373560 w 1025918"/>
              <a:gd name="connsiteY34" fmla="*/ 1038875 h 1069117"/>
              <a:gd name="connsiteX35" fmla="*/ 368257 w 1025918"/>
              <a:gd name="connsiteY35" fmla="*/ 1055716 h 1069117"/>
              <a:gd name="connsiteX36" fmla="*/ 304251 w 1025918"/>
              <a:gd name="connsiteY36" fmla="*/ 1035575 h 1069117"/>
              <a:gd name="connsiteX37" fmla="*/ 215252 w 1025918"/>
              <a:gd name="connsiteY37" fmla="*/ 947959 h 1069117"/>
              <a:gd name="connsiteX38" fmla="*/ 203235 w 1025918"/>
              <a:gd name="connsiteY38" fmla="*/ 965561 h 1069117"/>
              <a:gd name="connsiteX39" fmla="*/ 219145 w 1025918"/>
              <a:gd name="connsiteY39" fmla="*/ 976421 h 1069117"/>
              <a:gd name="connsiteX40" fmla="*/ 236719 w 1025918"/>
              <a:gd name="connsiteY40" fmla="*/ 975208 h 1069117"/>
              <a:gd name="connsiteX41" fmla="*/ 231162 w 1025918"/>
              <a:gd name="connsiteY41" fmla="*/ 958819 h 1069117"/>
              <a:gd name="connsiteX42" fmla="*/ 743180 w 1025918"/>
              <a:gd name="connsiteY42" fmla="*/ 930779 h 1069117"/>
              <a:gd name="connsiteX43" fmla="*/ 748455 w 1025918"/>
              <a:gd name="connsiteY43" fmla="*/ 966125 h 1069117"/>
              <a:gd name="connsiteX44" fmla="*/ 772884 w 1025918"/>
              <a:gd name="connsiteY44" fmla="*/ 950892 h 1069117"/>
              <a:gd name="connsiteX45" fmla="*/ 235252 w 1025918"/>
              <a:gd name="connsiteY45" fmla="*/ 918593 h 1069117"/>
              <a:gd name="connsiteX46" fmla="*/ 224025 w 1025918"/>
              <a:gd name="connsiteY46" fmla="*/ 935067 h 1069117"/>
              <a:gd name="connsiteX47" fmla="*/ 235449 w 1025918"/>
              <a:gd name="connsiteY47" fmla="*/ 942853 h 1069117"/>
              <a:gd name="connsiteX48" fmla="*/ 252318 w 1025918"/>
              <a:gd name="connsiteY48" fmla="*/ 941753 h 1069117"/>
              <a:gd name="connsiteX49" fmla="*/ 246676 w 1025918"/>
              <a:gd name="connsiteY49" fmla="*/ 926379 h 1069117"/>
              <a:gd name="connsiteX50" fmla="*/ 741911 w 1025918"/>
              <a:gd name="connsiteY50" fmla="*/ 907225 h 1069117"/>
              <a:gd name="connsiteX51" fmla="*/ 823181 w 1025918"/>
              <a:gd name="connsiteY51" fmla="*/ 959467 h 1069117"/>
              <a:gd name="connsiteX52" fmla="*/ 805240 w 1025918"/>
              <a:gd name="connsiteY52" fmla="*/ 972782 h 1069117"/>
              <a:gd name="connsiteX53" fmla="*/ 788907 w 1025918"/>
              <a:gd name="connsiteY53" fmla="*/ 961725 h 1069117"/>
              <a:gd name="connsiteX54" fmla="*/ 751305 w 1025918"/>
              <a:gd name="connsiteY54" fmla="*/ 985166 h 1069117"/>
              <a:gd name="connsiteX55" fmla="*/ 754238 w 1025918"/>
              <a:gd name="connsiteY55" fmla="*/ 1004884 h 1069117"/>
              <a:gd name="connsiteX56" fmla="*/ 735113 w 1025918"/>
              <a:gd name="connsiteY56" fmla="*/ 1014898 h 1069117"/>
              <a:gd name="connsiteX57" fmla="*/ 723011 w 1025918"/>
              <a:gd name="connsiteY57" fmla="*/ 919129 h 1069117"/>
              <a:gd name="connsiteX58" fmla="*/ 226761 w 1025918"/>
              <a:gd name="connsiteY58" fmla="*/ 893459 h 1069117"/>
              <a:gd name="connsiteX59" fmla="*/ 255788 w 1025918"/>
              <a:gd name="connsiteY59" fmla="*/ 913261 h 1069117"/>
              <a:gd name="connsiteX60" fmla="*/ 271359 w 1025918"/>
              <a:gd name="connsiteY60" fmla="*/ 951202 h 1069117"/>
              <a:gd name="connsiteX61" fmla="*/ 250992 w 1025918"/>
              <a:gd name="connsiteY61" fmla="*/ 959891 h 1069117"/>
              <a:gd name="connsiteX62" fmla="*/ 253672 w 1025918"/>
              <a:gd name="connsiteY62" fmla="*/ 987676 h 1069117"/>
              <a:gd name="connsiteX63" fmla="*/ 210231 w 1025918"/>
              <a:gd name="connsiteY63" fmla="*/ 989679 h 1069117"/>
              <a:gd name="connsiteX64" fmla="*/ 176690 w 1025918"/>
              <a:gd name="connsiteY64" fmla="*/ 966802 h 1069117"/>
              <a:gd name="connsiteX65" fmla="*/ 154377 w 1025918"/>
              <a:gd name="connsiteY65" fmla="*/ 860426 h 1069117"/>
              <a:gd name="connsiteX66" fmla="*/ 98467 w 1025918"/>
              <a:gd name="connsiteY66" fmla="*/ 866181 h 1069117"/>
              <a:gd name="connsiteX67" fmla="*/ 100639 w 1025918"/>
              <a:gd name="connsiteY67" fmla="*/ 871343 h 1069117"/>
              <a:gd name="connsiteX68" fmla="*/ 139398 w 1025918"/>
              <a:gd name="connsiteY68" fmla="*/ 882627 h 1069117"/>
              <a:gd name="connsiteX69" fmla="*/ 154377 w 1025918"/>
              <a:gd name="connsiteY69" fmla="*/ 860426 h 1069117"/>
              <a:gd name="connsiteX70" fmla="*/ 134190 w 1025918"/>
              <a:gd name="connsiteY70" fmla="*/ 830197 h 1069117"/>
              <a:gd name="connsiteX71" fmla="*/ 112233 w 1025918"/>
              <a:gd name="connsiteY71" fmla="*/ 832556 h 1069117"/>
              <a:gd name="connsiteX72" fmla="*/ 97311 w 1025918"/>
              <a:gd name="connsiteY72" fmla="*/ 854390 h 1069117"/>
              <a:gd name="connsiteX73" fmla="*/ 153023 w 1025918"/>
              <a:gd name="connsiteY73" fmla="*/ 848607 h 1069117"/>
              <a:gd name="connsiteX74" fmla="*/ 151048 w 1025918"/>
              <a:gd name="connsiteY74" fmla="*/ 843980 h 1069117"/>
              <a:gd name="connsiteX75" fmla="*/ 134190 w 1025918"/>
              <a:gd name="connsiteY75" fmla="*/ 830197 h 1069117"/>
              <a:gd name="connsiteX76" fmla="*/ 495084 w 1025918"/>
              <a:gd name="connsiteY76" fmla="*/ 812076 h 1069117"/>
              <a:gd name="connsiteX77" fmla="*/ 584844 w 1025918"/>
              <a:gd name="connsiteY77" fmla="*/ 836562 h 1069117"/>
              <a:gd name="connsiteX78" fmla="*/ 495084 w 1025918"/>
              <a:gd name="connsiteY78" fmla="*/ 849425 h 1069117"/>
              <a:gd name="connsiteX79" fmla="*/ 405323 w 1025918"/>
              <a:gd name="connsiteY79" fmla="*/ 836562 h 1069117"/>
              <a:gd name="connsiteX80" fmla="*/ 495084 w 1025918"/>
              <a:gd name="connsiteY80" fmla="*/ 812076 h 1069117"/>
              <a:gd name="connsiteX81" fmla="*/ 121238 w 1025918"/>
              <a:gd name="connsiteY81" fmla="*/ 808619 h 1069117"/>
              <a:gd name="connsiteX82" fmla="*/ 168086 w 1025918"/>
              <a:gd name="connsiteY82" fmla="*/ 834756 h 1069117"/>
              <a:gd name="connsiteX83" fmla="*/ 172769 w 1025918"/>
              <a:gd name="connsiteY83" fmla="*/ 846576 h 1069117"/>
              <a:gd name="connsiteX84" fmla="*/ 185209 w 1025918"/>
              <a:gd name="connsiteY84" fmla="*/ 845278 h 1069117"/>
              <a:gd name="connsiteX85" fmla="*/ 186479 w 1025918"/>
              <a:gd name="connsiteY85" fmla="*/ 857126 h 1069117"/>
              <a:gd name="connsiteX86" fmla="*/ 174377 w 1025918"/>
              <a:gd name="connsiteY86" fmla="*/ 858395 h 1069117"/>
              <a:gd name="connsiteX87" fmla="*/ 149299 w 1025918"/>
              <a:gd name="connsiteY87" fmla="*/ 900962 h 1069117"/>
              <a:gd name="connsiteX88" fmla="*/ 83573 w 1025918"/>
              <a:gd name="connsiteY88" fmla="*/ 880596 h 1069117"/>
              <a:gd name="connsiteX89" fmla="*/ 78777 w 1025918"/>
              <a:gd name="connsiteY89" fmla="*/ 868240 h 1069117"/>
              <a:gd name="connsiteX90" fmla="*/ 66168 w 1025918"/>
              <a:gd name="connsiteY90" fmla="*/ 869538 h 1069117"/>
              <a:gd name="connsiteX91" fmla="*/ 64532 w 1025918"/>
              <a:gd name="connsiteY91" fmla="*/ 857831 h 1069117"/>
              <a:gd name="connsiteX92" fmla="*/ 77282 w 1025918"/>
              <a:gd name="connsiteY92" fmla="*/ 856505 h 1069117"/>
              <a:gd name="connsiteX93" fmla="*/ 102360 w 1025918"/>
              <a:gd name="connsiteY93" fmla="*/ 814418 h 1069117"/>
              <a:gd name="connsiteX94" fmla="*/ 121238 w 1025918"/>
              <a:gd name="connsiteY94" fmla="*/ 808619 h 1069117"/>
              <a:gd name="connsiteX95" fmla="*/ 852320 w 1025918"/>
              <a:gd name="connsiteY95" fmla="*/ 803360 h 1069117"/>
              <a:gd name="connsiteX96" fmla="*/ 893167 w 1025918"/>
              <a:gd name="connsiteY96" fmla="*/ 894615 h 1069117"/>
              <a:gd name="connsiteX97" fmla="*/ 877850 w 1025918"/>
              <a:gd name="connsiteY97" fmla="*/ 910864 h 1069117"/>
              <a:gd name="connsiteX98" fmla="*/ 784422 w 1025918"/>
              <a:gd name="connsiteY98" fmla="*/ 875405 h 1069117"/>
              <a:gd name="connsiteX99" fmla="*/ 801488 w 1025918"/>
              <a:gd name="connsiteY99" fmla="*/ 860116 h 1069117"/>
              <a:gd name="connsiteX100" fmla="*/ 867440 w 1025918"/>
              <a:gd name="connsiteY100" fmla="*/ 885702 h 1069117"/>
              <a:gd name="connsiteX101" fmla="*/ 838301 w 1025918"/>
              <a:gd name="connsiteY101" fmla="*/ 821075 h 1069117"/>
              <a:gd name="connsiteX102" fmla="*/ 495055 w 1025918"/>
              <a:gd name="connsiteY102" fmla="*/ 739185 h 1069117"/>
              <a:gd name="connsiteX103" fmla="*/ 559851 w 1025918"/>
              <a:gd name="connsiteY103" fmla="*/ 758395 h 1069117"/>
              <a:gd name="connsiteX104" fmla="*/ 611502 w 1025918"/>
              <a:gd name="connsiteY104" fmla="*/ 771597 h 1069117"/>
              <a:gd name="connsiteX105" fmla="*/ 663293 w 1025918"/>
              <a:gd name="connsiteY105" fmla="*/ 759128 h 1069117"/>
              <a:gd name="connsiteX106" fmla="*/ 733025 w 1025918"/>
              <a:gd name="connsiteY106" fmla="*/ 740624 h 1069117"/>
              <a:gd name="connsiteX107" fmla="*/ 610599 w 1025918"/>
              <a:gd name="connsiteY107" fmla="*/ 805955 h 1069117"/>
              <a:gd name="connsiteX108" fmla="*/ 546367 w 1025918"/>
              <a:gd name="connsiteY108" fmla="*/ 791117 h 1069117"/>
              <a:gd name="connsiteX109" fmla="*/ 495055 w 1025918"/>
              <a:gd name="connsiteY109" fmla="*/ 774530 h 1069117"/>
              <a:gd name="connsiteX110" fmla="*/ 443743 w 1025918"/>
              <a:gd name="connsiteY110" fmla="*/ 791117 h 1069117"/>
              <a:gd name="connsiteX111" fmla="*/ 379512 w 1025918"/>
              <a:gd name="connsiteY111" fmla="*/ 805955 h 1069117"/>
              <a:gd name="connsiteX112" fmla="*/ 257085 w 1025918"/>
              <a:gd name="connsiteY112" fmla="*/ 740624 h 1069117"/>
              <a:gd name="connsiteX113" fmla="*/ 326818 w 1025918"/>
              <a:gd name="connsiteY113" fmla="*/ 759128 h 1069117"/>
              <a:gd name="connsiteX114" fmla="*/ 378609 w 1025918"/>
              <a:gd name="connsiteY114" fmla="*/ 771597 h 1069117"/>
              <a:gd name="connsiteX115" fmla="*/ 430259 w 1025918"/>
              <a:gd name="connsiteY115" fmla="*/ 758395 h 1069117"/>
              <a:gd name="connsiteX116" fmla="*/ 495055 w 1025918"/>
              <a:gd name="connsiteY116" fmla="*/ 739185 h 1069117"/>
              <a:gd name="connsiteX117" fmla="*/ 911192 w 1025918"/>
              <a:gd name="connsiteY117" fmla="*/ 698028 h 1069117"/>
              <a:gd name="connsiteX118" fmla="*/ 991136 w 1025918"/>
              <a:gd name="connsiteY118" fmla="*/ 736674 h 1069117"/>
              <a:gd name="connsiteX119" fmla="*/ 981884 w 1025918"/>
              <a:gd name="connsiteY119" fmla="*/ 755066 h 1069117"/>
              <a:gd name="connsiteX120" fmla="*/ 979937 w 1025918"/>
              <a:gd name="connsiteY120" fmla="*/ 754136 h 1069117"/>
              <a:gd name="connsiteX121" fmla="*/ 967892 w 1025918"/>
              <a:gd name="connsiteY121" fmla="*/ 753938 h 1069117"/>
              <a:gd name="connsiteX122" fmla="*/ 907497 w 1025918"/>
              <a:gd name="connsiteY122" fmla="*/ 768381 h 1069117"/>
              <a:gd name="connsiteX123" fmla="*/ 961348 w 1025918"/>
              <a:gd name="connsiteY123" fmla="*/ 795969 h 1069117"/>
              <a:gd name="connsiteX124" fmla="*/ 951926 w 1025918"/>
              <a:gd name="connsiteY124" fmla="*/ 814672 h 1069117"/>
              <a:gd name="connsiteX125" fmla="*/ 873167 w 1025918"/>
              <a:gd name="connsiteY125" fmla="*/ 773402 h 1069117"/>
              <a:gd name="connsiteX126" fmla="*/ 881771 w 1025918"/>
              <a:gd name="connsiteY126" fmla="*/ 756449 h 1069117"/>
              <a:gd name="connsiteX127" fmla="*/ 950459 w 1025918"/>
              <a:gd name="connsiteY127" fmla="*/ 739777 h 1069117"/>
              <a:gd name="connsiteX128" fmla="*/ 901855 w 1025918"/>
              <a:gd name="connsiteY128" fmla="*/ 716505 h 1069117"/>
              <a:gd name="connsiteX129" fmla="*/ 79059 w 1025918"/>
              <a:gd name="connsiteY129" fmla="*/ 698028 h 1069117"/>
              <a:gd name="connsiteX130" fmla="*/ 88256 w 1025918"/>
              <a:gd name="connsiteY130" fmla="*/ 717097 h 1069117"/>
              <a:gd name="connsiteX131" fmla="*/ 57395 w 1025918"/>
              <a:gd name="connsiteY131" fmla="*/ 731963 h 1069117"/>
              <a:gd name="connsiteX132" fmla="*/ 102529 w 1025918"/>
              <a:gd name="connsiteY132" fmla="*/ 746688 h 1069117"/>
              <a:gd name="connsiteX133" fmla="*/ 112289 w 1025918"/>
              <a:gd name="connsiteY133" fmla="*/ 766914 h 1069117"/>
              <a:gd name="connsiteX134" fmla="*/ 59285 w 1025918"/>
              <a:gd name="connsiteY134" fmla="*/ 751907 h 1069117"/>
              <a:gd name="connsiteX135" fmla="*/ 34179 w 1025918"/>
              <a:gd name="connsiteY135" fmla="*/ 809368 h 1069117"/>
              <a:gd name="connsiteX136" fmla="*/ 22726 w 1025918"/>
              <a:gd name="connsiteY136" fmla="*/ 785617 h 1069117"/>
              <a:gd name="connsiteX137" fmla="*/ 43601 w 1025918"/>
              <a:gd name="connsiteY137" fmla="*/ 738649 h 1069117"/>
              <a:gd name="connsiteX138" fmla="*/ 8283 w 1025918"/>
              <a:gd name="connsiteY138" fmla="*/ 755687 h 1069117"/>
              <a:gd name="connsiteX139" fmla="*/ 0 w 1025918"/>
              <a:gd name="connsiteY139" fmla="*/ 738563 h 1069117"/>
              <a:gd name="connsiteX140" fmla="*/ 0 w 1025918"/>
              <a:gd name="connsiteY140" fmla="*/ 736164 h 1069117"/>
              <a:gd name="connsiteX141" fmla="*/ 258750 w 1025918"/>
              <a:gd name="connsiteY141" fmla="*/ 664995 h 1069117"/>
              <a:gd name="connsiteX142" fmla="*/ 326000 w 1025918"/>
              <a:gd name="connsiteY142" fmla="*/ 686801 h 1069117"/>
              <a:gd name="connsiteX143" fmla="*/ 377142 w 1025918"/>
              <a:gd name="connsiteY143" fmla="*/ 701977 h 1069117"/>
              <a:gd name="connsiteX144" fmla="*/ 428313 w 1025918"/>
              <a:gd name="connsiteY144" fmla="*/ 686801 h 1069117"/>
              <a:gd name="connsiteX145" fmla="*/ 495084 w 1025918"/>
              <a:gd name="connsiteY145" fmla="*/ 668268 h 1069117"/>
              <a:gd name="connsiteX146" fmla="*/ 561854 w 1025918"/>
              <a:gd name="connsiteY146" fmla="*/ 686801 h 1069117"/>
              <a:gd name="connsiteX147" fmla="*/ 613025 w 1025918"/>
              <a:gd name="connsiteY147" fmla="*/ 701977 h 1069117"/>
              <a:gd name="connsiteX148" fmla="*/ 664167 w 1025918"/>
              <a:gd name="connsiteY148" fmla="*/ 686801 h 1069117"/>
              <a:gd name="connsiteX149" fmla="*/ 731417 w 1025918"/>
              <a:gd name="connsiteY149" fmla="*/ 664995 h 1069117"/>
              <a:gd name="connsiteX150" fmla="*/ 778413 w 1025918"/>
              <a:gd name="connsiteY150" fmla="*/ 671737 h 1069117"/>
              <a:gd name="connsiteX151" fmla="*/ 760049 w 1025918"/>
              <a:gd name="connsiteY151" fmla="*/ 703698 h 1069117"/>
              <a:gd name="connsiteX152" fmla="*/ 731445 w 1025918"/>
              <a:gd name="connsiteY152" fmla="*/ 700934 h 1069117"/>
              <a:gd name="connsiteX153" fmla="*/ 678610 w 1025918"/>
              <a:gd name="connsiteY153" fmla="*/ 716082 h 1069117"/>
              <a:gd name="connsiteX154" fmla="*/ 616043 w 1025918"/>
              <a:gd name="connsiteY154" fmla="*/ 736759 h 1069117"/>
              <a:gd name="connsiteX155" fmla="*/ 548060 w 1025918"/>
              <a:gd name="connsiteY155" fmla="*/ 717097 h 1069117"/>
              <a:gd name="connsiteX156" fmla="*/ 495084 w 1025918"/>
              <a:gd name="connsiteY156" fmla="*/ 702739 h 1069117"/>
              <a:gd name="connsiteX157" fmla="*/ 442107 w 1025918"/>
              <a:gd name="connsiteY157" fmla="*/ 717097 h 1069117"/>
              <a:gd name="connsiteX158" fmla="*/ 374124 w 1025918"/>
              <a:gd name="connsiteY158" fmla="*/ 736759 h 1069117"/>
              <a:gd name="connsiteX159" fmla="*/ 311557 w 1025918"/>
              <a:gd name="connsiteY159" fmla="*/ 716082 h 1069117"/>
              <a:gd name="connsiteX160" fmla="*/ 258721 w 1025918"/>
              <a:gd name="connsiteY160" fmla="*/ 700934 h 1069117"/>
              <a:gd name="connsiteX161" fmla="*/ 230118 w 1025918"/>
              <a:gd name="connsiteY161" fmla="*/ 703698 h 1069117"/>
              <a:gd name="connsiteX162" fmla="*/ 211754 w 1025918"/>
              <a:gd name="connsiteY162" fmla="*/ 671737 h 1069117"/>
              <a:gd name="connsiteX163" fmla="*/ 258750 w 1025918"/>
              <a:gd name="connsiteY163" fmla="*/ 664995 h 1069117"/>
              <a:gd name="connsiteX164" fmla="*/ 949867 w 1025918"/>
              <a:gd name="connsiteY164" fmla="*/ 589283 h 1069117"/>
              <a:gd name="connsiteX165" fmla="*/ 959317 w 1025918"/>
              <a:gd name="connsiteY165" fmla="*/ 606265 h 1069117"/>
              <a:gd name="connsiteX166" fmla="*/ 946482 w 1025918"/>
              <a:gd name="connsiteY166" fmla="*/ 624685 h 1069117"/>
              <a:gd name="connsiteX167" fmla="*/ 951841 w 1025918"/>
              <a:gd name="connsiteY167" fmla="*/ 639467 h 1069117"/>
              <a:gd name="connsiteX168" fmla="*/ 966228 w 1025918"/>
              <a:gd name="connsiteY168" fmla="*/ 624826 h 1069117"/>
              <a:gd name="connsiteX169" fmla="*/ 1001404 w 1025918"/>
              <a:gd name="connsiteY169" fmla="*/ 597548 h 1069117"/>
              <a:gd name="connsiteX170" fmla="*/ 1023435 w 1025918"/>
              <a:gd name="connsiteY170" fmla="*/ 638508 h 1069117"/>
              <a:gd name="connsiteX171" fmla="*/ 998753 w 1025918"/>
              <a:gd name="connsiteY171" fmla="*/ 673317 h 1069117"/>
              <a:gd name="connsiteX172" fmla="*/ 988879 w 1025918"/>
              <a:gd name="connsiteY172" fmla="*/ 655856 h 1069117"/>
              <a:gd name="connsiteX173" fmla="*/ 1006059 w 1025918"/>
              <a:gd name="connsiteY173" fmla="*/ 634417 h 1069117"/>
              <a:gd name="connsiteX174" fmla="*/ 999091 w 1025918"/>
              <a:gd name="connsiteY174" fmla="*/ 618028 h 1069117"/>
              <a:gd name="connsiteX175" fmla="*/ 983548 w 1025918"/>
              <a:gd name="connsiteY175" fmla="*/ 633543 h 1069117"/>
              <a:gd name="connsiteX176" fmla="*/ 949387 w 1025918"/>
              <a:gd name="connsiteY176" fmla="*/ 659805 h 1069117"/>
              <a:gd name="connsiteX177" fmla="*/ 929302 w 1025918"/>
              <a:gd name="connsiteY177" fmla="*/ 620651 h 1069117"/>
              <a:gd name="connsiteX178" fmla="*/ 949867 w 1025918"/>
              <a:gd name="connsiteY178" fmla="*/ 589283 h 1069117"/>
              <a:gd name="connsiteX179" fmla="*/ 424195 w 1025918"/>
              <a:gd name="connsiteY179" fmla="*/ 455094 h 1069117"/>
              <a:gd name="connsiteX180" fmla="*/ 565972 w 1025918"/>
              <a:gd name="connsiteY180" fmla="*/ 455094 h 1069117"/>
              <a:gd name="connsiteX181" fmla="*/ 565916 w 1025918"/>
              <a:gd name="connsiteY181" fmla="*/ 476504 h 1069117"/>
              <a:gd name="connsiteX182" fmla="*/ 557087 w 1025918"/>
              <a:gd name="connsiteY182" fmla="*/ 490242 h 1069117"/>
              <a:gd name="connsiteX183" fmla="*/ 569442 w 1025918"/>
              <a:gd name="connsiteY183" fmla="*/ 643867 h 1069117"/>
              <a:gd name="connsiteX184" fmla="*/ 520077 w 1025918"/>
              <a:gd name="connsiteY184" fmla="*/ 643867 h 1069117"/>
              <a:gd name="connsiteX185" fmla="*/ 516353 w 1025918"/>
              <a:gd name="connsiteY185" fmla="*/ 590552 h 1069117"/>
              <a:gd name="connsiteX186" fmla="*/ 495055 w 1025918"/>
              <a:gd name="connsiteY186" fmla="*/ 569226 h 1069117"/>
              <a:gd name="connsiteX187" fmla="*/ 473758 w 1025918"/>
              <a:gd name="connsiteY187" fmla="*/ 590552 h 1069117"/>
              <a:gd name="connsiteX188" fmla="*/ 470034 w 1025918"/>
              <a:gd name="connsiteY188" fmla="*/ 643867 h 1069117"/>
              <a:gd name="connsiteX189" fmla="*/ 420669 w 1025918"/>
              <a:gd name="connsiteY189" fmla="*/ 643867 h 1069117"/>
              <a:gd name="connsiteX190" fmla="*/ 433024 w 1025918"/>
              <a:gd name="connsiteY190" fmla="*/ 490242 h 1069117"/>
              <a:gd name="connsiteX191" fmla="*/ 424195 w 1025918"/>
              <a:gd name="connsiteY191" fmla="*/ 476504 h 1069117"/>
              <a:gd name="connsiteX192" fmla="*/ 624534 w 1025918"/>
              <a:gd name="connsiteY192" fmla="*/ 425136 h 1069117"/>
              <a:gd name="connsiteX193" fmla="*/ 639992 w 1025918"/>
              <a:gd name="connsiteY193" fmla="*/ 425136 h 1069117"/>
              <a:gd name="connsiteX194" fmla="*/ 641995 w 1025918"/>
              <a:gd name="connsiteY194" fmla="*/ 441186 h 1069117"/>
              <a:gd name="connsiteX195" fmla="*/ 656946 w 1025918"/>
              <a:gd name="connsiteY195" fmla="*/ 441186 h 1069117"/>
              <a:gd name="connsiteX196" fmla="*/ 659146 w 1025918"/>
              <a:gd name="connsiteY196" fmla="*/ 425136 h 1069117"/>
              <a:gd name="connsiteX197" fmla="*/ 667694 w 1025918"/>
              <a:gd name="connsiteY197" fmla="*/ 425136 h 1069117"/>
              <a:gd name="connsiteX198" fmla="*/ 676213 w 1025918"/>
              <a:gd name="connsiteY198" fmla="*/ 425136 h 1069117"/>
              <a:gd name="connsiteX199" fmla="*/ 678413 w 1025918"/>
              <a:gd name="connsiteY199" fmla="*/ 441186 h 1069117"/>
              <a:gd name="connsiteX200" fmla="*/ 693363 w 1025918"/>
              <a:gd name="connsiteY200" fmla="*/ 441186 h 1069117"/>
              <a:gd name="connsiteX201" fmla="*/ 695366 w 1025918"/>
              <a:gd name="connsiteY201" fmla="*/ 425136 h 1069117"/>
              <a:gd name="connsiteX202" fmla="*/ 710825 w 1025918"/>
              <a:gd name="connsiteY202" fmla="*/ 425136 h 1069117"/>
              <a:gd name="connsiteX203" fmla="*/ 708709 w 1025918"/>
              <a:gd name="connsiteY203" fmla="*/ 447787 h 1069117"/>
              <a:gd name="connsiteX204" fmla="*/ 698131 w 1025918"/>
              <a:gd name="connsiteY204" fmla="*/ 456363 h 1069117"/>
              <a:gd name="connsiteX205" fmla="*/ 698723 w 1025918"/>
              <a:gd name="connsiteY205" fmla="*/ 467364 h 1069117"/>
              <a:gd name="connsiteX206" fmla="*/ 698808 w 1025918"/>
              <a:gd name="connsiteY206" fmla="*/ 467364 h 1069117"/>
              <a:gd name="connsiteX207" fmla="*/ 709781 w 1025918"/>
              <a:gd name="connsiteY207" fmla="*/ 481074 h 1069117"/>
              <a:gd name="connsiteX208" fmla="*/ 709781 w 1025918"/>
              <a:gd name="connsiteY208" fmla="*/ 493683 h 1069117"/>
              <a:gd name="connsiteX209" fmla="*/ 701234 w 1025918"/>
              <a:gd name="connsiteY209" fmla="*/ 493683 h 1069117"/>
              <a:gd name="connsiteX210" fmla="*/ 722786 w 1025918"/>
              <a:gd name="connsiteY210" fmla="*/ 643895 h 1069117"/>
              <a:gd name="connsiteX211" fmla="*/ 667694 w 1025918"/>
              <a:gd name="connsiteY211" fmla="*/ 643895 h 1069117"/>
              <a:gd name="connsiteX212" fmla="*/ 612602 w 1025918"/>
              <a:gd name="connsiteY212" fmla="*/ 643895 h 1069117"/>
              <a:gd name="connsiteX213" fmla="*/ 634097 w 1025918"/>
              <a:gd name="connsiteY213" fmla="*/ 493683 h 1069117"/>
              <a:gd name="connsiteX214" fmla="*/ 625549 w 1025918"/>
              <a:gd name="connsiteY214" fmla="*/ 493683 h 1069117"/>
              <a:gd name="connsiteX215" fmla="*/ 625549 w 1025918"/>
              <a:gd name="connsiteY215" fmla="*/ 481074 h 1069117"/>
              <a:gd name="connsiteX216" fmla="*/ 636551 w 1025918"/>
              <a:gd name="connsiteY216" fmla="*/ 467364 h 1069117"/>
              <a:gd name="connsiteX217" fmla="*/ 636607 w 1025918"/>
              <a:gd name="connsiteY217" fmla="*/ 467364 h 1069117"/>
              <a:gd name="connsiteX218" fmla="*/ 637228 w 1025918"/>
              <a:gd name="connsiteY218" fmla="*/ 456363 h 1069117"/>
              <a:gd name="connsiteX219" fmla="*/ 626650 w 1025918"/>
              <a:gd name="connsiteY219" fmla="*/ 447787 h 1069117"/>
              <a:gd name="connsiteX220" fmla="*/ 279370 w 1025918"/>
              <a:gd name="connsiteY220" fmla="*/ 425136 h 1069117"/>
              <a:gd name="connsiteX221" fmla="*/ 294829 w 1025918"/>
              <a:gd name="connsiteY221" fmla="*/ 425136 h 1069117"/>
              <a:gd name="connsiteX222" fmla="*/ 296832 w 1025918"/>
              <a:gd name="connsiteY222" fmla="*/ 441186 h 1069117"/>
              <a:gd name="connsiteX223" fmla="*/ 311782 w 1025918"/>
              <a:gd name="connsiteY223" fmla="*/ 441186 h 1069117"/>
              <a:gd name="connsiteX224" fmla="*/ 313983 w 1025918"/>
              <a:gd name="connsiteY224" fmla="*/ 425136 h 1069117"/>
              <a:gd name="connsiteX225" fmla="*/ 322502 w 1025918"/>
              <a:gd name="connsiteY225" fmla="*/ 425136 h 1069117"/>
              <a:gd name="connsiteX226" fmla="*/ 331049 w 1025918"/>
              <a:gd name="connsiteY226" fmla="*/ 425136 h 1069117"/>
              <a:gd name="connsiteX227" fmla="*/ 333249 w 1025918"/>
              <a:gd name="connsiteY227" fmla="*/ 441186 h 1069117"/>
              <a:gd name="connsiteX228" fmla="*/ 348200 w 1025918"/>
              <a:gd name="connsiteY228" fmla="*/ 441186 h 1069117"/>
              <a:gd name="connsiteX229" fmla="*/ 350203 w 1025918"/>
              <a:gd name="connsiteY229" fmla="*/ 425136 h 1069117"/>
              <a:gd name="connsiteX230" fmla="*/ 365661 w 1025918"/>
              <a:gd name="connsiteY230" fmla="*/ 425136 h 1069117"/>
              <a:gd name="connsiteX231" fmla="*/ 363546 w 1025918"/>
              <a:gd name="connsiteY231" fmla="*/ 447787 h 1069117"/>
              <a:gd name="connsiteX232" fmla="*/ 352967 w 1025918"/>
              <a:gd name="connsiteY232" fmla="*/ 456363 h 1069117"/>
              <a:gd name="connsiteX233" fmla="*/ 353588 w 1025918"/>
              <a:gd name="connsiteY233" fmla="*/ 467364 h 1069117"/>
              <a:gd name="connsiteX234" fmla="*/ 353644 w 1025918"/>
              <a:gd name="connsiteY234" fmla="*/ 467364 h 1069117"/>
              <a:gd name="connsiteX235" fmla="*/ 364646 w 1025918"/>
              <a:gd name="connsiteY235" fmla="*/ 481074 h 1069117"/>
              <a:gd name="connsiteX236" fmla="*/ 364646 w 1025918"/>
              <a:gd name="connsiteY236" fmla="*/ 493683 h 1069117"/>
              <a:gd name="connsiteX237" fmla="*/ 356098 w 1025918"/>
              <a:gd name="connsiteY237" fmla="*/ 493683 h 1069117"/>
              <a:gd name="connsiteX238" fmla="*/ 377566 w 1025918"/>
              <a:gd name="connsiteY238" fmla="*/ 643895 h 1069117"/>
              <a:gd name="connsiteX239" fmla="*/ 322474 w 1025918"/>
              <a:gd name="connsiteY239" fmla="*/ 643895 h 1069117"/>
              <a:gd name="connsiteX240" fmla="*/ 267410 w 1025918"/>
              <a:gd name="connsiteY240" fmla="*/ 643895 h 1069117"/>
              <a:gd name="connsiteX241" fmla="*/ 288905 w 1025918"/>
              <a:gd name="connsiteY241" fmla="*/ 493683 h 1069117"/>
              <a:gd name="connsiteX242" fmla="*/ 280358 w 1025918"/>
              <a:gd name="connsiteY242" fmla="*/ 493683 h 1069117"/>
              <a:gd name="connsiteX243" fmla="*/ 280358 w 1025918"/>
              <a:gd name="connsiteY243" fmla="*/ 481074 h 1069117"/>
              <a:gd name="connsiteX244" fmla="*/ 291359 w 1025918"/>
              <a:gd name="connsiteY244" fmla="*/ 467364 h 1069117"/>
              <a:gd name="connsiteX245" fmla="*/ 291416 w 1025918"/>
              <a:gd name="connsiteY245" fmla="*/ 467364 h 1069117"/>
              <a:gd name="connsiteX246" fmla="*/ 292036 w 1025918"/>
              <a:gd name="connsiteY246" fmla="*/ 456363 h 1069117"/>
              <a:gd name="connsiteX247" fmla="*/ 281458 w 1025918"/>
              <a:gd name="connsiteY247" fmla="*/ 447787 h 1069117"/>
              <a:gd name="connsiteX248" fmla="*/ 1008795 w 1025918"/>
              <a:gd name="connsiteY248" fmla="*/ 375686 h 1069117"/>
              <a:gd name="connsiteX249" fmla="*/ 1014380 w 1025918"/>
              <a:gd name="connsiteY249" fmla="*/ 401468 h 1069117"/>
              <a:gd name="connsiteX250" fmla="*/ 983125 w 1025918"/>
              <a:gd name="connsiteY250" fmla="*/ 442258 h 1069117"/>
              <a:gd name="connsiteX251" fmla="*/ 1021433 w 1025918"/>
              <a:gd name="connsiteY251" fmla="*/ 433937 h 1069117"/>
              <a:gd name="connsiteX252" fmla="*/ 1025918 w 1025918"/>
              <a:gd name="connsiteY252" fmla="*/ 454642 h 1069117"/>
              <a:gd name="connsiteX253" fmla="*/ 939147 w 1025918"/>
              <a:gd name="connsiteY253" fmla="*/ 473486 h 1069117"/>
              <a:gd name="connsiteX254" fmla="*/ 934662 w 1025918"/>
              <a:gd name="connsiteY254" fmla="*/ 452780 h 1069117"/>
              <a:gd name="connsiteX255" fmla="*/ 968146 w 1025918"/>
              <a:gd name="connsiteY255" fmla="*/ 445503 h 1069117"/>
              <a:gd name="connsiteX256" fmla="*/ 927695 w 1025918"/>
              <a:gd name="connsiteY256" fmla="*/ 420679 h 1069117"/>
              <a:gd name="connsiteX257" fmla="*/ 922927 w 1025918"/>
              <a:gd name="connsiteY257" fmla="*/ 398732 h 1069117"/>
              <a:gd name="connsiteX258" fmla="*/ 970967 w 1025918"/>
              <a:gd name="connsiteY258" fmla="*/ 425700 h 1069117"/>
              <a:gd name="connsiteX259" fmla="*/ 667637 w 1025918"/>
              <a:gd name="connsiteY259" fmla="*/ 368492 h 1069117"/>
              <a:gd name="connsiteX260" fmla="*/ 701996 w 1025918"/>
              <a:gd name="connsiteY260" fmla="*/ 402964 h 1069117"/>
              <a:gd name="connsiteX261" fmla="*/ 701996 w 1025918"/>
              <a:gd name="connsiteY261" fmla="*/ 410354 h 1069117"/>
              <a:gd name="connsiteX262" fmla="*/ 633279 w 1025918"/>
              <a:gd name="connsiteY262" fmla="*/ 410354 h 1069117"/>
              <a:gd name="connsiteX263" fmla="*/ 633279 w 1025918"/>
              <a:gd name="connsiteY263" fmla="*/ 402964 h 1069117"/>
              <a:gd name="connsiteX264" fmla="*/ 667637 w 1025918"/>
              <a:gd name="connsiteY264" fmla="*/ 368492 h 1069117"/>
              <a:gd name="connsiteX265" fmla="*/ 322530 w 1025918"/>
              <a:gd name="connsiteY265" fmla="*/ 368492 h 1069117"/>
              <a:gd name="connsiteX266" fmla="*/ 356888 w 1025918"/>
              <a:gd name="connsiteY266" fmla="*/ 402964 h 1069117"/>
              <a:gd name="connsiteX267" fmla="*/ 356888 w 1025918"/>
              <a:gd name="connsiteY267" fmla="*/ 410354 h 1069117"/>
              <a:gd name="connsiteX268" fmla="*/ 288172 w 1025918"/>
              <a:gd name="connsiteY268" fmla="*/ 410354 h 1069117"/>
              <a:gd name="connsiteX269" fmla="*/ 288172 w 1025918"/>
              <a:gd name="connsiteY269" fmla="*/ 402964 h 1069117"/>
              <a:gd name="connsiteX270" fmla="*/ 322530 w 1025918"/>
              <a:gd name="connsiteY270" fmla="*/ 368492 h 1069117"/>
              <a:gd name="connsiteX271" fmla="*/ 430767 w 1025918"/>
              <a:gd name="connsiteY271" fmla="*/ 356673 h 1069117"/>
              <a:gd name="connsiteX272" fmla="*/ 454011 w 1025918"/>
              <a:gd name="connsiteY272" fmla="*/ 356673 h 1069117"/>
              <a:gd name="connsiteX273" fmla="*/ 456381 w 1025918"/>
              <a:gd name="connsiteY273" fmla="*/ 374501 h 1069117"/>
              <a:gd name="connsiteX274" fmla="*/ 476889 w 1025918"/>
              <a:gd name="connsiteY274" fmla="*/ 374501 h 1069117"/>
              <a:gd name="connsiteX275" fmla="*/ 479258 w 1025918"/>
              <a:gd name="connsiteY275" fmla="*/ 356673 h 1069117"/>
              <a:gd name="connsiteX276" fmla="*/ 510937 w 1025918"/>
              <a:gd name="connsiteY276" fmla="*/ 356673 h 1069117"/>
              <a:gd name="connsiteX277" fmla="*/ 513306 w 1025918"/>
              <a:gd name="connsiteY277" fmla="*/ 374501 h 1069117"/>
              <a:gd name="connsiteX278" fmla="*/ 533814 w 1025918"/>
              <a:gd name="connsiteY278" fmla="*/ 374501 h 1069117"/>
              <a:gd name="connsiteX279" fmla="*/ 536212 w 1025918"/>
              <a:gd name="connsiteY279" fmla="*/ 356673 h 1069117"/>
              <a:gd name="connsiteX280" fmla="*/ 559428 w 1025918"/>
              <a:gd name="connsiteY280" fmla="*/ 356673 h 1069117"/>
              <a:gd name="connsiteX281" fmla="*/ 557905 w 1025918"/>
              <a:gd name="connsiteY281" fmla="*/ 385079 h 1069117"/>
              <a:gd name="connsiteX282" fmla="*/ 545662 w 1025918"/>
              <a:gd name="connsiteY282" fmla="*/ 402738 h 1069117"/>
              <a:gd name="connsiteX283" fmla="*/ 549132 w 1025918"/>
              <a:gd name="connsiteY283" fmla="*/ 438168 h 1069117"/>
              <a:gd name="connsiteX284" fmla="*/ 441063 w 1025918"/>
              <a:gd name="connsiteY284" fmla="*/ 438168 h 1069117"/>
              <a:gd name="connsiteX285" fmla="*/ 444533 w 1025918"/>
              <a:gd name="connsiteY285" fmla="*/ 402738 h 1069117"/>
              <a:gd name="connsiteX286" fmla="*/ 432291 w 1025918"/>
              <a:gd name="connsiteY286" fmla="*/ 385079 h 1069117"/>
              <a:gd name="connsiteX287" fmla="*/ 938664 w 1025918"/>
              <a:gd name="connsiteY287" fmla="*/ 280167 h 1069117"/>
              <a:gd name="connsiteX288" fmla="*/ 916665 w 1025918"/>
              <a:gd name="connsiteY288" fmla="*/ 282201 h 1069117"/>
              <a:gd name="connsiteX289" fmla="*/ 904479 w 1025918"/>
              <a:gd name="connsiteY289" fmla="*/ 320791 h 1069117"/>
              <a:gd name="connsiteX290" fmla="*/ 943068 w 1025918"/>
              <a:gd name="connsiteY290" fmla="*/ 332639 h 1069117"/>
              <a:gd name="connsiteX291" fmla="*/ 955311 w 1025918"/>
              <a:gd name="connsiteY291" fmla="*/ 294190 h 1069117"/>
              <a:gd name="connsiteX292" fmla="*/ 938664 w 1025918"/>
              <a:gd name="connsiteY292" fmla="*/ 280167 h 1069117"/>
              <a:gd name="connsiteX293" fmla="*/ 926006 w 1025918"/>
              <a:gd name="connsiteY293" fmla="*/ 258348 h 1069117"/>
              <a:gd name="connsiteX294" fmla="*/ 972462 w 1025918"/>
              <a:gd name="connsiteY294" fmla="*/ 285192 h 1069117"/>
              <a:gd name="connsiteX295" fmla="*/ 952716 w 1025918"/>
              <a:gd name="connsiteY295" fmla="*/ 351116 h 1069117"/>
              <a:gd name="connsiteX296" fmla="*/ 887300 w 1025918"/>
              <a:gd name="connsiteY296" fmla="*/ 329790 h 1069117"/>
              <a:gd name="connsiteX297" fmla="*/ 907046 w 1025918"/>
              <a:gd name="connsiteY297" fmla="*/ 263866 h 1069117"/>
              <a:gd name="connsiteX298" fmla="*/ 926006 w 1025918"/>
              <a:gd name="connsiteY298" fmla="*/ 258348 h 1069117"/>
              <a:gd name="connsiteX299" fmla="*/ 620980 w 1025918"/>
              <a:gd name="connsiteY299" fmla="*/ 249367 h 1069117"/>
              <a:gd name="connsiteX300" fmla="*/ 652940 w 1025918"/>
              <a:gd name="connsiteY300" fmla="*/ 281637 h 1069117"/>
              <a:gd name="connsiteX301" fmla="*/ 619033 w 1025918"/>
              <a:gd name="connsiteY301" fmla="*/ 317209 h 1069117"/>
              <a:gd name="connsiteX302" fmla="*/ 596466 w 1025918"/>
              <a:gd name="connsiteY302" fmla="*/ 308605 h 1069117"/>
              <a:gd name="connsiteX303" fmla="*/ 596974 w 1025918"/>
              <a:gd name="connsiteY303" fmla="*/ 307646 h 1069117"/>
              <a:gd name="connsiteX304" fmla="*/ 603970 w 1025918"/>
              <a:gd name="connsiteY304" fmla="*/ 308633 h 1069117"/>
              <a:gd name="connsiteX305" fmla="*/ 629019 w 1025918"/>
              <a:gd name="connsiteY305" fmla="*/ 278957 h 1069117"/>
              <a:gd name="connsiteX306" fmla="*/ 610063 w 1025918"/>
              <a:gd name="connsiteY306" fmla="*/ 258591 h 1069117"/>
              <a:gd name="connsiteX307" fmla="*/ 597002 w 1025918"/>
              <a:gd name="connsiteY307" fmla="*/ 258845 h 1069117"/>
              <a:gd name="connsiteX308" fmla="*/ 596466 w 1025918"/>
              <a:gd name="connsiteY308" fmla="*/ 257914 h 1069117"/>
              <a:gd name="connsiteX309" fmla="*/ 620980 w 1025918"/>
              <a:gd name="connsiteY309" fmla="*/ 249367 h 1069117"/>
              <a:gd name="connsiteX310" fmla="*/ 495084 w 1025918"/>
              <a:gd name="connsiteY310" fmla="*/ 243273 h 1069117"/>
              <a:gd name="connsiteX311" fmla="*/ 547326 w 1025918"/>
              <a:gd name="connsiteY311" fmla="*/ 335065 h 1069117"/>
              <a:gd name="connsiteX312" fmla="*/ 547326 w 1025918"/>
              <a:gd name="connsiteY312" fmla="*/ 340086 h 1069117"/>
              <a:gd name="connsiteX313" fmla="*/ 442812 w 1025918"/>
              <a:gd name="connsiteY313" fmla="*/ 340086 h 1069117"/>
              <a:gd name="connsiteX314" fmla="*/ 442812 w 1025918"/>
              <a:gd name="connsiteY314" fmla="*/ 335065 h 1069117"/>
              <a:gd name="connsiteX315" fmla="*/ 495084 w 1025918"/>
              <a:gd name="connsiteY315" fmla="*/ 243273 h 1069117"/>
              <a:gd name="connsiteX316" fmla="*/ 367015 w 1025918"/>
              <a:gd name="connsiteY316" fmla="*/ 242709 h 1069117"/>
              <a:gd name="connsiteX317" fmla="*/ 375196 w 1025918"/>
              <a:gd name="connsiteY317" fmla="*/ 269084 h 1069117"/>
              <a:gd name="connsiteX318" fmla="*/ 402135 w 1025918"/>
              <a:gd name="connsiteY318" fmla="*/ 262991 h 1069117"/>
              <a:gd name="connsiteX319" fmla="*/ 383376 w 1025918"/>
              <a:gd name="connsiteY319" fmla="*/ 283273 h 1069117"/>
              <a:gd name="connsiteX320" fmla="*/ 402135 w 1025918"/>
              <a:gd name="connsiteY320" fmla="*/ 303556 h 1069117"/>
              <a:gd name="connsiteX321" fmla="*/ 375196 w 1025918"/>
              <a:gd name="connsiteY321" fmla="*/ 297462 h 1069117"/>
              <a:gd name="connsiteX322" fmla="*/ 367015 w 1025918"/>
              <a:gd name="connsiteY322" fmla="*/ 323838 h 1069117"/>
              <a:gd name="connsiteX323" fmla="*/ 358835 w 1025918"/>
              <a:gd name="connsiteY323" fmla="*/ 297462 h 1069117"/>
              <a:gd name="connsiteX324" fmla="*/ 331895 w 1025918"/>
              <a:gd name="connsiteY324" fmla="*/ 303556 h 1069117"/>
              <a:gd name="connsiteX325" fmla="*/ 350654 w 1025918"/>
              <a:gd name="connsiteY325" fmla="*/ 283273 h 1069117"/>
              <a:gd name="connsiteX326" fmla="*/ 331895 w 1025918"/>
              <a:gd name="connsiteY326" fmla="*/ 262991 h 1069117"/>
              <a:gd name="connsiteX327" fmla="*/ 358835 w 1025918"/>
              <a:gd name="connsiteY327" fmla="*/ 269084 h 1069117"/>
              <a:gd name="connsiteX328" fmla="*/ 495084 w 1025918"/>
              <a:gd name="connsiteY328" fmla="*/ 198111 h 1069117"/>
              <a:gd name="connsiteX329" fmla="*/ 512432 w 1025918"/>
              <a:gd name="connsiteY329" fmla="*/ 215459 h 1069117"/>
              <a:gd name="connsiteX330" fmla="*/ 495084 w 1025918"/>
              <a:gd name="connsiteY330" fmla="*/ 232808 h 1069117"/>
              <a:gd name="connsiteX331" fmla="*/ 477735 w 1025918"/>
              <a:gd name="connsiteY331" fmla="*/ 215459 h 1069117"/>
              <a:gd name="connsiteX332" fmla="*/ 495084 w 1025918"/>
              <a:gd name="connsiteY332" fmla="*/ 198111 h 1069117"/>
              <a:gd name="connsiteX333" fmla="*/ 825973 w 1025918"/>
              <a:gd name="connsiteY333" fmla="*/ 112243 h 1069117"/>
              <a:gd name="connsiteX334" fmla="*/ 842109 w 1025918"/>
              <a:gd name="connsiteY334" fmla="*/ 125417 h 1069117"/>
              <a:gd name="connsiteX335" fmla="*/ 808202 w 1025918"/>
              <a:gd name="connsiteY335" fmla="*/ 172780 h 1069117"/>
              <a:gd name="connsiteX336" fmla="*/ 864253 w 1025918"/>
              <a:gd name="connsiteY336" fmla="*/ 148548 h 1069117"/>
              <a:gd name="connsiteX337" fmla="*/ 873590 w 1025918"/>
              <a:gd name="connsiteY337" fmla="*/ 157687 h 1069117"/>
              <a:gd name="connsiteX338" fmla="*/ 850430 w 1025918"/>
              <a:gd name="connsiteY338" fmla="*/ 214162 h 1069117"/>
              <a:gd name="connsiteX339" fmla="*/ 897088 w 1025918"/>
              <a:gd name="connsiteY339" fmla="*/ 179239 h 1069117"/>
              <a:gd name="connsiteX340" fmla="*/ 910741 w 1025918"/>
              <a:gd name="connsiteY340" fmla="*/ 195290 h 1069117"/>
              <a:gd name="connsiteX341" fmla="*/ 838329 w 1025918"/>
              <a:gd name="connsiteY341" fmla="*/ 246207 h 1069117"/>
              <a:gd name="connsiteX342" fmla="*/ 823576 w 1025918"/>
              <a:gd name="connsiteY342" fmla="*/ 231708 h 1069117"/>
              <a:gd name="connsiteX343" fmla="*/ 845832 w 1025918"/>
              <a:gd name="connsiteY343" fmla="*/ 176757 h 1069117"/>
              <a:gd name="connsiteX344" fmla="*/ 790881 w 1025918"/>
              <a:gd name="connsiteY344" fmla="*/ 199634 h 1069117"/>
              <a:gd name="connsiteX345" fmla="*/ 775846 w 1025918"/>
              <a:gd name="connsiteY345" fmla="*/ 184881 h 1069117"/>
              <a:gd name="connsiteX346" fmla="*/ 295985 w 1025918"/>
              <a:gd name="connsiteY346" fmla="*/ 37095 h 1069117"/>
              <a:gd name="connsiteX347" fmla="*/ 333870 w 1025918"/>
              <a:gd name="connsiteY347" fmla="*/ 117405 h 1069117"/>
              <a:gd name="connsiteX348" fmla="*/ 273193 w 1025918"/>
              <a:gd name="connsiteY348" fmla="*/ 146037 h 1069117"/>
              <a:gd name="connsiteX349" fmla="*/ 265661 w 1025918"/>
              <a:gd name="connsiteY349" fmla="*/ 130099 h 1069117"/>
              <a:gd name="connsiteX350" fmla="*/ 307184 w 1025918"/>
              <a:gd name="connsiteY350" fmla="*/ 110494 h 1069117"/>
              <a:gd name="connsiteX351" fmla="*/ 299822 w 1025918"/>
              <a:gd name="connsiteY351" fmla="*/ 94895 h 1069117"/>
              <a:gd name="connsiteX352" fmla="*/ 265153 w 1025918"/>
              <a:gd name="connsiteY352" fmla="*/ 111256 h 1069117"/>
              <a:gd name="connsiteX353" fmla="*/ 257649 w 1025918"/>
              <a:gd name="connsiteY353" fmla="*/ 95318 h 1069117"/>
              <a:gd name="connsiteX354" fmla="*/ 292290 w 1025918"/>
              <a:gd name="connsiteY354" fmla="*/ 78957 h 1069117"/>
              <a:gd name="connsiteX355" fmla="*/ 284335 w 1025918"/>
              <a:gd name="connsiteY355" fmla="*/ 62088 h 1069117"/>
              <a:gd name="connsiteX356" fmla="*/ 242812 w 1025918"/>
              <a:gd name="connsiteY356" fmla="*/ 81693 h 1069117"/>
              <a:gd name="connsiteX357" fmla="*/ 235280 w 1025918"/>
              <a:gd name="connsiteY357" fmla="*/ 65727 h 1069117"/>
              <a:gd name="connsiteX358" fmla="*/ 666311 w 1025918"/>
              <a:gd name="connsiteY358" fmla="*/ 26037 h 1069117"/>
              <a:gd name="connsiteX359" fmla="*/ 685944 w 1025918"/>
              <a:gd name="connsiteY359" fmla="*/ 33061 h 1069117"/>
              <a:gd name="connsiteX360" fmla="*/ 669809 w 1025918"/>
              <a:gd name="connsiteY360" fmla="*/ 89450 h 1069117"/>
              <a:gd name="connsiteX361" fmla="*/ 714464 w 1025918"/>
              <a:gd name="connsiteY361" fmla="*/ 47786 h 1069117"/>
              <a:gd name="connsiteX362" fmla="*/ 726340 w 1025918"/>
              <a:gd name="connsiteY362" fmla="*/ 53287 h 1069117"/>
              <a:gd name="connsiteX363" fmla="*/ 723491 w 1025918"/>
              <a:gd name="connsiteY363" fmla="*/ 114274 h 1069117"/>
              <a:gd name="connsiteX364" fmla="*/ 755790 w 1025918"/>
              <a:gd name="connsiteY364" fmla="*/ 65586 h 1069117"/>
              <a:gd name="connsiteX365" fmla="*/ 774013 w 1025918"/>
              <a:gd name="connsiteY365" fmla="*/ 76192 h 1069117"/>
              <a:gd name="connsiteX366" fmla="*/ 722898 w 1025918"/>
              <a:gd name="connsiteY366" fmla="*/ 148520 h 1069117"/>
              <a:gd name="connsiteX367" fmla="*/ 704139 w 1025918"/>
              <a:gd name="connsiteY367" fmla="*/ 139831 h 1069117"/>
              <a:gd name="connsiteX368" fmla="*/ 706650 w 1025918"/>
              <a:gd name="connsiteY368" fmla="*/ 80593 h 1069117"/>
              <a:gd name="connsiteX369" fmla="*/ 662559 w 1025918"/>
              <a:gd name="connsiteY369" fmla="*/ 120593 h 1069117"/>
              <a:gd name="connsiteX370" fmla="*/ 643434 w 1025918"/>
              <a:gd name="connsiteY370" fmla="*/ 111764 h 1069117"/>
              <a:gd name="connsiteX371" fmla="*/ 561487 w 1025918"/>
              <a:gd name="connsiteY371" fmla="*/ 1044 h 1069117"/>
              <a:gd name="connsiteX372" fmla="*/ 597200 w 1025918"/>
              <a:gd name="connsiteY372" fmla="*/ 46178 h 1069117"/>
              <a:gd name="connsiteX373" fmla="*/ 590316 w 1025918"/>
              <a:gd name="connsiteY373" fmla="*/ 97180 h 1069117"/>
              <a:gd name="connsiteX374" fmla="*/ 569414 w 1025918"/>
              <a:gd name="connsiteY374" fmla="*/ 94331 h 1069117"/>
              <a:gd name="connsiteX375" fmla="*/ 575225 w 1025918"/>
              <a:gd name="connsiteY375" fmla="*/ 47899 h 1069117"/>
              <a:gd name="connsiteX376" fmla="*/ 559090 w 1025918"/>
              <a:gd name="connsiteY376" fmla="*/ 20423 h 1069117"/>
              <a:gd name="connsiteX377" fmla="*/ 536438 w 1025918"/>
              <a:gd name="connsiteY377" fmla="*/ 43019 h 1069117"/>
              <a:gd name="connsiteX378" fmla="*/ 530627 w 1025918"/>
              <a:gd name="connsiteY378" fmla="*/ 89450 h 1069117"/>
              <a:gd name="connsiteX379" fmla="*/ 509696 w 1025918"/>
              <a:gd name="connsiteY379" fmla="*/ 87081 h 1069117"/>
              <a:gd name="connsiteX380" fmla="*/ 515535 w 1025918"/>
              <a:gd name="connsiteY380" fmla="*/ 36333 h 1069117"/>
              <a:gd name="connsiteX381" fmla="*/ 561487 w 1025918"/>
              <a:gd name="connsiteY381" fmla="*/ 1044 h 1069117"/>
              <a:gd name="connsiteX382" fmla="*/ 448793 w 1025918"/>
              <a:gd name="connsiteY382" fmla="*/ 0 h 1069117"/>
              <a:gd name="connsiteX383" fmla="*/ 462192 w 1025918"/>
              <a:gd name="connsiteY383" fmla="*/ 87843 h 1069117"/>
              <a:gd name="connsiteX384" fmla="*/ 443433 w 1025918"/>
              <a:gd name="connsiteY384" fmla="*/ 90945 h 1069117"/>
              <a:gd name="connsiteX385" fmla="*/ 389300 w 1025918"/>
              <a:gd name="connsiteY385" fmla="*/ 45501 h 1069117"/>
              <a:gd name="connsiteX386" fmla="*/ 399371 w 1025918"/>
              <a:gd name="connsiteY386" fmla="*/ 98449 h 1069117"/>
              <a:gd name="connsiteX387" fmla="*/ 378948 w 1025918"/>
              <a:gd name="connsiteY387" fmla="*/ 101891 h 1069117"/>
              <a:gd name="connsiteX388" fmla="*/ 362671 w 1025918"/>
              <a:gd name="connsiteY388" fmla="*/ 14612 h 1069117"/>
              <a:gd name="connsiteX389" fmla="*/ 382982 w 1025918"/>
              <a:gd name="connsiteY389" fmla="*/ 11171 h 1069117"/>
              <a:gd name="connsiteX390" fmla="*/ 383405 w 1025918"/>
              <a:gd name="connsiteY390" fmla="*/ 13286 h 1069117"/>
              <a:gd name="connsiteX391" fmla="*/ 390400 w 1025918"/>
              <a:gd name="connsiteY391" fmla="*/ 23131 h 1069117"/>
              <a:gd name="connsiteX392" fmla="*/ 437848 w 1025918"/>
              <a:gd name="connsiteY392" fmla="*/ 63216 h 1069117"/>
              <a:gd name="connsiteX393" fmla="*/ 428144 w 1025918"/>
              <a:gd name="connsiteY393" fmla="*/ 3498 h 1069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Lst>
            <a:rect l="l" t="t" r="r" b="b"/>
            <a:pathLst>
              <a:path w="1025918" h="1069117">
                <a:moveTo>
                  <a:pt x="445718" y="980173"/>
                </a:moveTo>
                <a:lnTo>
                  <a:pt x="464702" y="980540"/>
                </a:lnTo>
                <a:lnTo>
                  <a:pt x="509639" y="1035095"/>
                </a:lnTo>
                <a:lnTo>
                  <a:pt x="509414" y="981188"/>
                </a:lnTo>
                <a:lnTo>
                  <a:pt x="530119" y="981527"/>
                </a:lnTo>
                <a:lnTo>
                  <a:pt x="530147" y="1069117"/>
                </a:lnTo>
                <a:lnTo>
                  <a:pt x="509544" y="1069117"/>
                </a:lnTo>
                <a:lnTo>
                  <a:pt x="509527" y="1067846"/>
                </a:lnTo>
                <a:cubicBezTo>
                  <a:pt x="509555" y="1064799"/>
                  <a:pt x="507721" y="1060596"/>
                  <a:pt x="504449" y="1056901"/>
                </a:cubicBezTo>
                <a:lnTo>
                  <a:pt x="465126" y="1008833"/>
                </a:lnTo>
                <a:lnTo>
                  <a:pt x="463748" y="1069117"/>
                </a:lnTo>
                <a:lnTo>
                  <a:pt x="451642" y="1069117"/>
                </a:lnTo>
                <a:lnTo>
                  <a:pt x="442812" y="1068974"/>
                </a:lnTo>
                <a:close/>
                <a:moveTo>
                  <a:pt x="660021" y="951513"/>
                </a:moveTo>
                <a:lnTo>
                  <a:pt x="686537" y="1036280"/>
                </a:lnTo>
                <a:lnTo>
                  <a:pt x="665973" y="1042345"/>
                </a:lnTo>
                <a:lnTo>
                  <a:pt x="655112" y="1007028"/>
                </a:lnTo>
                <a:lnTo>
                  <a:pt x="616043" y="1018509"/>
                </a:lnTo>
                <a:lnTo>
                  <a:pt x="626086" y="1054052"/>
                </a:lnTo>
                <a:lnTo>
                  <a:pt x="605408" y="1060145"/>
                </a:lnTo>
                <a:lnTo>
                  <a:pt x="581713" y="974559"/>
                </a:lnTo>
                <a:lnTo>
                  <a:pt x="601939" y="968607"/>
                </a:lnTo>
                <a:lnTo>
                  <a:pt x="611304" y="1001668"/>
                </a:lnTo>
                <a:lnTo>
                  <a:pt x="650006" y="990300"/>
                </a:lnTo>
                <a:lnTo>
                  <a:pt x="639908" y="957437"/>
                </a:lnTo>
                <a:close/>
                <a:moveTo>
                  <a:pt x="330880" y="950864"/>
                </a:moveTo>
                <a:lnTo>
                  <a:pt x="394886" y="971005"/>
                </a:lnTo>
                <a:lnTo>
                  <a:pt x="389610" y="987818"/>
                </a:lnTo>
                <a:lnTo>
                  <a:pt x="345802" y="974023"/>
                </a:lnTo>
                <a:lnTo>
                  <a:pt x="340640" y="990469"/>
                </a:lnTo>
                <a:lnTo>
                  <a:pt x="377171" y="1001978"/>
                </a:lnTo>
                <a:lnTo>
                  <a:pt x="371895" y="1018791"/>
                </a:lnTo>
                <a:lnTo>
                  <a:pt x="335337" y="1007310"/>
                </a:lnTo>
                <a:lnTo>
                  <a:pt x="329752" y="1025081"/>
                </a:lnTo>
                <a:lnTo>
                  <a:pt x="373560" y="1038875"/>
                </a:lnTo>
                <a:lnTo>
                  <a:pt x="368257" y="1055716"/>
                </a:lnTo>
                <a:lnTo>
                  <a:pt x="304251" y="1035575"/>
                </a:lnTo>
                <a:close/>
                <a:moveTo>
                  <a:pt x="215252" y="947959"/>
                </a:moveTo>
                <a:lnTo>
                  <a:pt x="203235" y="965561"/>
                </a:lnTo>
                <a:lnTo>
                  <a:pt x="219145" y="976421"/>
                </a:lnTo>
                <a:cubicBezTo>
                  <a:pt x="226902" y="981696"/>
                  <a:pt x="232939" y="980737"/>
                  <a:pt x="236719" y="975208"/>
                </a:cubicBezTo>
                <a:cubicBezTo>
                  <a:pt x="240076" y="970300"/>
                  <a:pt x="239116" y="964263"/>
                  <a:pt x="231162" y="958819"/>
                </a:cubicBezTo>
                <a:close/>
                <a:moveTo>
                  <a:pt x="743180" y="930779"/>
                </a:moveTo>
                <a:lnTo>
                  <a:pt x="748455" y="966125"/>
                </a:lnTo>
                <a:lnTo>
                  <a:pt x="772884" y="950892"/>
                </a:lnTo>
                <a:close/>
                <a:moveTo>
                  <a:pt x="235252" y="918593"/>
                </a:moveTo>
                <a:lnTo>
                  <a:pt x="224025" y="935067"/>
                </a:lnTo>
                <a:lnTo>
                  <a:pt x="235449" y="942853"/>
                </a:lnTo>
                <a:cubicBezTo>
                  <a:pt x="241937" y="947282"/>
                  <a:pt x="248454" y="947423"/>
                  <a:pt x="252318" y="941753"/>
                </a:cubicBezTo>
                <a:cubicBezTo>
                  <a:pt x="255760" y="936731"/>
                  <a:pt x="254434" y="931682"/>
                  <a:pt x="246676" y="926379"/>
                </a:cubicBezTo>
                <a:close/>
                <a:moveTo>
                  <a:pt x="741911" y="907225"/>
                </a:moveTo>
                <a:lnTo>
                  <a:pt x="823181" y="959467"/>
                </a:lnTo>
                <a:lnTo>
                  <a:pt x="805240" y="972782"/>
                </a:lnTo>
                <a:lnTo>
                  <a:pt x="788907" y="961725"/>
                </a:lnTo>
                <a:lnTo>
                  <a:pt x="751305" y="985166"/>
                </a:lnTo>
                <a:lnTo>
                  <a:pt x="754238" y="1004884"/>
                </a:lnTo>
                <a:lnTo>
                  <a:pt x="735113" y="1014898"/>
                </a:lnTo>
                <a:lnTo>
                  <a:pt x="723011" y="919129"/>
                </a:lnTo>
                <a:close/>
                <a:moveTo>
                  <a:pt x="226761" y="893459"/>
                </a:moveTo>
                <a:lnTo>
                  <a:pt x="255788" y="913261"/>
                </a:lnTo>
                <a:cubicBezTo>
                  <a:pt x="276860" y="927620"/>
                  <a:pt x="279145" y="939806"/>
                  <a:pt x="271359" y="951202"/>
                </a:cubicBezTo>
                <a:cubicBezTo>
                  <a:pt x="266789" y="957916"/>
                  <a:pt x="259652" y="961188"/>
                  <a:pt x="250992" y="959891"/>
                </a:cubicBezTo>
                <a:cubicBezTo>
                  <a:pt x="258947" y="969143"/>
                  <a:pt x="259681" y="978875"/>
                  <a:pt x="253672" y="987676"/>
                </a:cubicBezTo>
                <a:cubicBezTo>
                  <a:pt x="245435" y="999722"/>
                  <a:pt x="231500" y="1004179"/>
                  <a:pt x="210231" y="989679"/>
                </a:cubicBezTo>
                <a:lnTo>
                  <a:pt x="176690" y="966802"/>
                </a:lnTo>
                <a:close/>
                <a:moveTo>
                  <a:pt x="154377" y="860426"/>
                </a:moveTo>
                <a:lnTo>
                  <a:pt x="98467" y="866181"/>
                </a:lnTo>
                <a:cubicBezTo>
                  <a:pt x="99003" y="867930"/>
                  <a:pt x="99736" y="869679"/>
                  <a:pt x="100639" y="871343"/>
                </a:cubicBezTo>
                <a:cubicBezTo>
                  <a:pt x="108030" y="884997"/>
                  <a:pt x="125124" y="890356"/>
                  <a:pt x="139398" y="882627"/>
                </a:cubicBezTo>
                <a:cubicBezTo>
                  <a:pt x="148227" y="877831"/>
                  <a:pt x="153446" y="869397"/>
                  <a:pt x="154377" y="860426"/>
                </a:cubicBezTo>
                <a:close/>
                <a:moveTo>
                  <a:pt x="134190" y="830197"/>
                </a:moveTo>
                <a:cubicBezTo>
                  <a:pt x="127205" y="828099"/>
                  <a:pt x="119370" y="828691"/>
                  <a:pt x="112233" y="832556"/>
                </a:cubicBezTo>
                <a:cubicBezTo>
                  <a:pt x="103545" y="837267"/>
                  <a:pt x="98382" y="845532"/>
                  <a:pt x="97311" y="854390"/>
                </a:cubicBezTo>
                <a:lnTo>
                  <a:pt x="153023" y="848607"/>
                </a:lnTo>
                <a:cubicBezTo>
                  <a:pt x="152515" y="847027"/>
                  <a:pt x="151866" y="845476"/>
                  <a:pt x="151048" y="843980"/>
                </a:cubicBezTo>
                <a:cubicBezTo>
                  <a:pt x="147311" y="837083"/>
                  <a:pt x="141175" y="832295"/>
                  <a:pt x="134190" y="830197"/>
                </a:cubicBezTo>
                <a:close/>
                <a:moveTo>
                  <a:pt x="495084" y="812076"/>
                </a:moveTo>
                <a:cubicBezTo>
                  <a:pt x="527749" y="812076"/>
                  <a:pt x="541713" y="836562"/>
                  <a:pt x="584844" y="836562"/>
                </a:cubicBezTo>
                <a:cubicBezTo>
                  <a:pt x="568229" y="841470"/>
                  <a:pt x="532263" y="849425"/>
                  <a:pt x="495084" y="849425"/>
                </a:cubicBezTo>
                <a:cubicBezTo>
                  <a:pt x="457933" y="849425"/>
                  <a:pt x="421938" y="841470"/>
                  <a:pt x="405323" y="836562"/>
                </a:cubicBezTo>
                <a:cubicBezTo>
                  <a:pt x="448454" y="836562"/>
                  <a:pt x="462418" y="812076"/>
                  <a:pt x="495084" y="812076"/>
                </a:cubicBezTo>
                <a:close/>
                <a:moveTo>
                  <a:pt x="121238" y="808619"/>
                </a:moveTo>
                <a:cubicBezTo>
                  <a:pt x="140187" y="806914"/>
                  <a:pt x="158461" y="817027"/>
                  <a:pt x="168086" y="834756"/>
                </a:cubicBezTo>
                <a:cubicBezTo>
                  <a:pt x="170174" y="838593"/>
                  <a:pt x="171725" y="842570"/>
                  <a:pt x="172769" y="846576"/>
                </a:cubicBezTo>
                <a:lnTo>
                  <a:pt x="185209" y="845278"/>
                </a:lnTo>
                <a:lnTo>
                  <a:pt x="186479" y="857126"/>
                </a:lnTo>
                <a:lnTo>
                  <a:pt x="174377" y="858395"/>
                </a:lnTo>
                <a:cubicBezTo>
                  <a:pt x="174659" y="875405"/>
                  <a:pt x="166112" y="891851"/>
                  <a:pt x="149299" y="900962"/>
                </a:cubicBezTo>
                <a:cubicBezTo>
                  <a:pt x="124617" y="914362"/>
                  <a:pt x="96408" y="904235"/>
                  <a:pt x="83573" y="880596"/>
                </a:cubicBezTo>
                <a:cubicBezTo>
                  <a:pt x="81429" y="876618"/>
                  <a:pt x="79821" y="872443"/>
                  <a:pt x="78777" y="868240"/>
                </a:cubicBezTo>
                <a:lnTo>
                  <a:pt x="66168" y="869538"/>
                </a:lnTo>
                <a:lnTo>
                  <a:pt x="64532" y="857831"/>
                </a:lnTo>
                <a:lnTo>
                  <a:pt x="77282" y="856505"/>
                </a:lnTo>
                <a:cubicBezTo>
                  <a:pt x="77141" y="839665"/>
                  <a:pt x="85717" y="823445"/>
                  <a:pt x="102360" y="814418"/>
                </a:cubicBezTo>
                <a:cubicBezTo>
                  <a:pt x="108531" y="811068"/>
                  <a:pt x="114922" y="809187"/>
                  <a:pt x="121238" y="808619"/>
                </a:cubicBezTo>
                <a:close/>
                <a:moveTo>
                  <a:pt x="852320" y="803360"/>
                </a:moveTo>
                <a:lnTo>
                  <a:pt x="893167" y="894615"/>
                </a:lnTo>
                <a:lnTo>
                  <a:pt x="877850" y="910864"/>
                </a:lnTo>
                <a:lnTo>
                  <a:pt x="784422" y="875405"/>
                </a:lnTo>
                <a:lnTo>
                  <a:pt x="801488" y="860116"/>
                </a:lnTo>
                <a:lnTo>
                  <a:pt x="867440" y="885702"/>
                </a:lnTo>
                <a:lnTo>
                  <a:pt x="838301" y="821075"/>
                </a:lnTo>
                <a:close/>
                <a:moveTo>
                  <a:pt x="495055" y="739185"/>
                </a:moveTo>
                <a:cubicBezTo>
                  <a:pt x="527326" y="739439"/>
                  <a:pt x="544788" y="750045"/>
                  <a:pt x="559851" y="758395"/>
                </a:cubicBezTo>
                <a:cubicBezTo>
                  <a:pt x="573391" y="765899"/>
                  <a:pt x="586819" y="771597"/>
                  <a:pt x="611502" y="771597"/>
                </a:cubicBezTo>
                <a:cubicBezTo>
                  <a:pt x="636184" y="771597"/>
                  <a:pt x="649752" y="766632"/>
                  <a:pt x="663293" y="759128"/>
                </a:cubicBezTo>
                <a:cubicBezTo>
                  <a:pt x="678554" y="750638"/>
                  <a:pt x="698949" y="736815"/>
                  <a:pt x="733025" y="740624"/>
                </a:cubicBezTo>
                <a:cubicBezTo>
                  <a:pt x="681431" y="806971"/>
                  <a:pt x="610599" y="805955"/>
                  <a:pt x="610599" y="805955"/>
                </a:cubicBezTo>
                <a:cubicBezTo>
                  <a:pt x="579343" y="805955"/>
                  <a:pt x="561628" y="799580"/>
                  <a:pt x="546367" y="791117"/>
                </a:cubicBezTo>
                <a:cubicBezTo>
                  <a:pt x="532996" y="783670"/>
                  <a:pt x="519146" y="774756"/>
                  <a:pt x="495055" y="774530"/>
                </a:cubicBezTo>
                <a:cubicBezTo>
                  <a:pt x="470965" y="774756"/>
                  <a:pt x="457086" y="783698"/>
                  <a:pt x="443743" y="791117"/>
                </a:cubicBezTo>
                <a:cubicBezTo>
                  <a:pt x="428511" y="799580"/>
                  <a:pt x="410767" y="805955"/>
                  <a:pt x="379512" y="805955"/>
                </a:cubicBezTo>
                <a:cubicBezTo>
                  <a:pt x="379512" y="805955"/>
                  <a:pt x="308680" y="806971"/>
                  <a:pt x="257085" y="740624"/>
                </a:cubicBezTo>
                <a:cubicBezTo>
                  <a:pt x="291190" y="736815"/>
                  <a:pt x="311585" y="750666"/>
                  <a:pt x="326818" y="759128"/>
                </a:cubicBezTo>
                <a:cubicBezTo>
                  <a:pt x="340358" y="766632"/>
                  <a:pt x="353927" y="771597"/>
                  <a:pt x="378609" y="771597"/>
                </a:cubicBezTo>
                <a:cubicBezTo>
                  <a:pt x="403292" y="771597"/>
                  <a:pt x="416719" y="765899"/>
                  <a:pt x="430259" y="758395"/>
                </a:cubicBezTo>
                <a:cubicBezTo>
                  <a:pt x="445323" y="750045"/>
                  <a:pt x="462784" y="739467"/>
                  <a:pt x="495055" y="739185"/>
                </a:cubicBezTo>
                <a:close/>
                <a:moveTo>
                  <a:pt x="911192" y="698028"/>
                </a:moveTo>
                <a:lnTo>
                  <a:pt x="991136" y="736674"/>
                </a:lnTo>
                <a:lnTo>
                  <a:pt x="981884" y="755066"/>
                </a:lnTo>
                <a:lnTo>
                  <a:pt x="979937" y="754136"/>
                </a:lnTo>
                <a:cubicBezTo>
                  <a:pt x="977229" y="752781"/>
                  <a:pt x="972631" y="752584"/>
                  <a:pt x="967892" y="753938"/>
                </a:cubicBezTo>
                <a:lnTo>
                  <a:pt x="907497" y="768381"/>
                </a:lnTo>
                <a:lnTo>
                  <a:pt x="961348" y="795969"/>
                </a:lnTo>
                <a:lnTo>
                  <a:pt x="951926" y="814672"/>
                </a:lnTo>
                <a:lnTo>
                  <a:pt x="873167" y="773402"/>
                </a:lnTo>
                <a:lnTo>
                  <a:pt x="881771" y="756449"/>
                </a:lnTo>
                <a:lnTo>
                  <a:pt x="950459" y="739777"/>
                </a:lnTo>
                <a:lnTo>
                  <a:pt x="901855" y="716505"/>
                </a:lnTo>
                <a:close/>
                <a:moveTo>
                  <a:pt x="79059" y="698028"/>
                </a:moveTo>
                <a:lnTo>
                  <a:pt x="88256" y="717097"/>
                </a:lnTo>
                <a:lnTo>
                  <a:pt x="57395" y="731963"/>
                </a:lnTo>
                <a:cubicBezTo>
                  <a:pt x="69468" y="740370"/>
                  <a:pt x="88340" y="747055"/>
                  <a:pt x="102529" y="746688"/>
                </a:cubicBezTo>
                <a:lnTo>
                  <a:pt x="112289" y="766914"/>
                </a:lnTo>
                <a:cubicBezTo>
                  <a:pt x="95364" y="768325"/>
                  <a:pt x="73051" y="760342"/>
                  <a:pt x="59285" y="751907"/>
                </a:cubicBezTo>
                <a:lnTo>
                  <a:pt x="34179" y="809368"/>
                </a:lnTo>
                <a:lnTo>
                  <a:pt x="22726" y="785617"/>
                </a:lnTo>
                <a:lnTo>
                  <a:pt x="43601" y="738649"/>
                </a:lnTo>
                <a:lnTo>
                  <a:pt x="8283" y="755687"/>
                </a:lnTo>
                <a:lnTo>
                  <a:pt x="0" y="738563"/>
                </a:lnTo>
                <a:lnTo>
                  <a:pt x="0" y="736164"/>
                </a:lnTo>
                <a:close/>
                <a:moveTo>
                  <a:pt x="258750" y="664995"/>
                </a:moveTo>
                <a:cubicBezTo>
                  <a:pt x="292629" y="664995"/>
                  <a:pt x="310372" y="678113"/>
                  <a:pt x="326000" y="686801"/>
                </a:cubicBezTo>
                <a:cubicBezTo>
                  <a:pt x="339850" y="694502"/>
                  <a:pt x="351839" y="701977"/>
                  <a:pt x="377142" y="701977"/>
                </a:cubicBezTo>
                <a:cubicBezTo>
                  <a:pt x="402474" y="701977"/>
                  <a:pt x="414435" y="694502"/>
                  <a:pt x="428313" y="686801"/>
                </a:cubicBezTo>
                <a:cubicBezTo>
                  <a:pt x="443856" y="678169"/>
                  <a:pt x="461572" y="668381"/>
                  <a:pt x="495084" y="668268"/>
                </a:cubicBezTo>
                <a:cubicBezTo>
                  <a:pt x="528568" y="668409"/>
                  <a:pt x="546311" y="678169"/>
                  <a:pt x="561854" y="686801"/>
                </a:cubicBezTo>
                <a:cubicBezTo>
                  <a:pt x="575732" y="694502"/>
                  <a:pt x="587721" y="701977"/>
                  <a:pt x="613025" y="701977"/>
                </a:cubicBezTo>
                <a:cubicBezTo>
                  <a:pt x="638328" y="701977"/>
                  <a:pt x="650289" y="694502"/>
                  <a:pt x="664167" y="686801"/>
                </a:cubicBezTo>
                <a:cubicBezTo>
                  <a:pt x="679823" y="678113"/>
                  <a:pt x="697538" y="664995"/>
                  <a:pt x="731417" y="664995"/>
                </a:cubicBezTo>
                <a:cubicBezTo>
                  <a:pt x="752828" y="664995"/>
                  <a:pt x="778413" y="671766"/>
                  <a:pt x="778413" y="671737"/>
                </a:cubicBezTo>
                <a:lnTo>
                  <a:pt x="760049" y="703698"/>
                </a:lnTo>
                <a:cubicBezTo>
                  <a:pt x="760049" y="703698"/>
                  <a:pt x="744675" y="700934"/>
                  <a:pt x="731445" y="700934"/>
                </a:cubicBezTo>
                <a:cubicBezTo>
                  <a:pt x="706114" y="700934"/>
                  <a:pt x="692489" y="708381"/>
                  <a:pt x="678610" y="716082"/>
                </a:cubicBezTo>
                <a:cubicBezTo>
                  <a:pt x="662983" y="724798"/>
                  <a:pt x="649950" y="736759"/>
                  <a:pt x="616043" y="736759"/>
                </a:cubicBezTo>
                <a:cubicBezTo>
                  <a:pt x="582164" y="736759"/>
                  <a:pt x="563688" y="725786"/>
                  <a:pt x="548060" y="717097"/>
                </a:cubicBezTo>
                <a:cubicBezTo>
                  <a:pt x="534265" y="709424"/>
                  <a:pt x="520048" y="702824"/>
                  <a:pt x="495084" y="702739"/>
                </a:cubicBezTo>
                <a:cubicBezTo>
                  <a:pt x="470090" y="702824"/>
                  <a:pt x="455901" y="709453"/>
                  <a:pt x="442107" y="717097"/>
                </a:cubicBezTo>
                <a:cubicBezTo>
                  <a:pt x="426508" y="725786"/>
                  <a:pt x="408031" y="736759"/>
                  <a:pt x="374124" y="736759"/>
                </a:cubicBezTo>
                <a:cubicBezTo>
                  <a:pt x="340217" y="736759"/>
                  <a:pt x="327184" y="724770"/>
                  <a:pt x="311557" y="716082"/>
                </a:cubicBezTo>
                <a:cubicBezTo>
                  <a:pt x="297678" y="708381"/>
                  <a:pt x="284025" y="700934"/>
                  <a:pt x="258721" y="700934"/>
                </a:cubicBezTo>
                <a:cubicBezTo>
                  <a:pt x="245492" y="700934"/>
                  <a:pt x="230118" y="703698"/>
                  <a:pt x="230118" y="703698"/>
                </a:cubicBezTo>
                <a:lnTo>
                  <a:pt x="211754" y="671737"/>
                </a:lnTo>
                <a:cubicBezTo>
                  <a:pt x="211754" y="671737"/>
                  <a:pt x="237339" y="664995"/>
                  <a:pt x="258750" y="664995"/>
                </a:cubicBezTo>
                <a:close/>
                <a:moveTo>
                  <a:pt x="949867" y="589283"/>
                </a:moveTo>
                <a:lnTo>
                  <a:pt x="959317" y="606265"/>
                </a:lnTo>
                <a:cubicBezTo>
                  <a:pt x="952406" y="610468"/>
                  <a:pt x="948089" y="616589"/>
                  <a:pt x="946482" y="624685"/>
                </a:cubicBezTo>
                <a:cubicBezTo>
                  <a:pt x="944817" y="633148"/>
                  <a:pt x="946848" y="638479"/>
                  <a:pt x="951841" y="639467"/>
                </a:cubicBezTo>
                <a:cubicBezTo>
                  <a:pt x="958047" y="640679"/>
                  <a:pt x="962673" y="634332"/>
                  <a:pt x="966228" y="624826"/>
                </a:cubicBezTo>
                <a:cubicBezTo>
                  <a:pt x="972829" y="607760"/>
                  <a:pt x="981630" y="593627"/>
                  <a:pt x="1001404" y="597548"/>
                </a:cubicBezTo>
                <a:cubicBezTo>
                  <a:pt x="1021207" y="601469"/>
                  <a:pt x="1027244" y="619325"/>
                  <a:pt x="1023435" y="638508"/>
                </a:cubicBezTo>
                <a:cubicBezTo>
                  <a:pt x="1020248" y="654925"/>
                  <a:pt x="1011870" y="665814"/>
                  <a:pt x="998753" y="673317"/>
                </a:cubicBezTo>
                <a:lnTo>
                  <a:pt x="988879" y="655856"/>
                </a:lnTo>
                <a:cubicBezTo>
                  <a:pt x="998612" y="650412"/>
                  <a:pt x="1004197" y="643867"/>
                  <a:pt x="1006059" y="634417"/>
                </a:cubicBezTo>
                <a:cubicBezTo>
                  <a:pt x="1007723" y="625955"/>
                  <a:pt x="1005438" y="619297"/>
                  <a:pt x="999091" y="618028"/>
                </a:cubicBezTo>
                <a:cubicBezTo>
                  <a:pt x="991870" y="616617"/>
                  <a:pt x="987074" y="624939"/>
                  <a:pt x="983548" y="633543"/>
                </a:cubicBezTo>
                <a:cubicBezTo>
                  <a:pt x="977596" y="649311"/>
                  <a:pt x="967920" y="663472"/>
                  <a:pt x="949387" y="659805"/>
                </a:cubicBezTo>
                <a:cubicBezTo>
                  <a:pt x="932828" y="656533"/>
                  <a:pt x="925212" y="641441"/>
                  <a:pt x="929302" y="620651"/>
                </a:cubicBezTo>
                <a:cubicBezTo>
                  <a:pt x="932095" y="606603"/>
                  <a:pt x="937737" y="596984"/>
                  <a:pt x="949867" y="589283"/>
                </a:cubicBezTo>
                <a:close/>
                <a:moveTo>
                  <a:pt x="424195" y="455094"/>
                </a:moveTo>
                <a:lnTo>
                  <a:pt x="565972" y="455094"/>
                </a:lnTo>
                <a:lnTo>
                  <a:pt x="565916" y="476504"/>
                </a:lnTo>
                <a:cubicBezTo>
                  <a:pt x="565916" y="476504"/>
                  <a:pt x="557087" y="480425"/>
                  <a:pt x="557087" y="490242"/>
                </a:cubicBezTo>
                <a:cubicBezTo>
                  <a:pt x="557087" y="509903"/>
                  <a:pt x="572376" y="587703"/>
                  <a:pt x="569442" y="643867"/>
                </a:cubicBezTo>
                <a:lnTo>
                  <a:pt x="520077" y="643867"/>
                </a:lnTo>
                <a:lnTo>
                  <a:pt x="516353" y="590552"/>
                </a:lnTo>
                <a:cubicBezTo>
                  <a:pt x="514717" y="577069"/>
                  <a:pt x="506085" y="569226"/>
                  <a:pt x="495055" y="569226"/>
                </a:cubicBezTo>
                <a:cubicBezTo>
                  <a:pt x="484054" y="569226"/>
                  <a:pt x="475394" y="577097"/>
                  <a:pt x="473758" y="590552"/>
                </a:cubicBezTo>
                <a:lnTo>
                  <a:pt x="470034" y="643867"/>
                </a:lnTo>
                <a:lnTo>
                  <a:pt x="420669" y="643867"/>
                </a:lnTo>
                <a:cubicBezTo>
                  <a:pt x="417735" y="587703"/>
                  <a:pt x="433024" y="509875"/>
                  <a:pt x="433024" y="490242"/>
                </a:cubicBezTo>
                <a:cubicBezTo>
                  <a:pt x="433024" y="480425"/>
                  <a:pt x="424195" y="476504"/>
                  <a:pt x="424195" y="476504"/>
                </a:cubicBezTo>
                <a:close/>
                <a:moveTo>
                  <a:pt x="624534" y="425136"/>
                </a:moveTo>
                <a:lnTo>
                  <a:pt x="639992" y="425136"/>
                </a:lnTo>
                <a:lnTo>
                  <a:pt x="641995" y="441186"/>
                </a:lnTo>
                <a:lnTo>
                  <a:pt x="656946" y="441186"/>
                </a:lnTo>
                <a:lnTo>
                  <a:pt x="659146" y="425136"/>
                </a:lnTo>
                <a:lnTo>
                  <a:pt x="667694" y="425136"/>
                </a:lnTo>
                <a:lnTo>
                  <a:pt x="676213" y="425136"/>
                </a:lnTo>
                <a:lnTo>
                  <a:pt x="678413" y="441186"/>
                </a:lnTo>
                <a:lnTo>
                  <a:pt x="693363" y="441186"/>
                </a:lnTo>
                <a:lnTo>
                  <a:pt x="695366" y="425136"/>
                </a:lnTo>
                <a:lnTo>
                  <a:pt x="710825" y="425136"/>
                </a:lnTo>
                <a:lnTo>
                  <a:pt x="708709" y="447787"/>
                </a:lnTo>
                <a:lnTo>
                  <a:pt x="698131" y="456363"/>
                </a:lnTo>
                <a:lnTo>
                  <a:pt x="698723" y="467364"/>
                </a:lnTo>
                <a:lnTo>
                  <a:pt x="698808" y="467364"/>
                </a:lnTo>
                <a:cubicBezTo>
                  <a:pt x="698808" y="478817"/>
                  <a:pt x="709781" y="481074"/>
                  <a:pt x="709781" y="481074"/>
                </a:cubicBezTo>
                <a:lnTo>
                  <a:pt x="709781" y="493683"/>
                </a:lnTo>
                <a:lnTo>
                  <a:pt x="701234" y="493683"/>
                </a:lnTo>
                <a:cubicBezTo>
                  <a:pt x="701601" y="536222"/>
                  <a:pt x="722729" y="597689"/>
                  <a:pt x="722786" y="643895"/>
                </a:cubicBezTo>
                <a:lnTo>
                  <a:pt x="667694" y="643895"/>
                </a:lnTo>
                <a:lnTo>
                  <a:pt x="612602" y="643895"/>
                </a:lnTo>
                <a:cubicBezTo>
                  <a:pt x="612602" y="597717"/>
                  <a:pt x="633730" y="536222"/>
                  <a:pt x="634097" y="493683"/>
                </a:cubicBezTo>
                <a:lnTo>
                  <a:pt x="625549" y="493683"/>
                </a:lnTo>
                <a:lnTo>
                  <a:pt x="625549" y="481074"/>
                </a:lnTo>
                <a:cubicBezTo>
                  <a:pt x="625549" y="481074"/>
                  <a:pt x="636551" y="478817"/>
                  <a:pt x="636551" y="467364"/>
                </a:cubicBezTo>
                <a:lnTo>
                  <a:pt x="636607" y="467364"/>
                </a:lnTo>
                <a:lnTo>
                  <a:pt x="637228" y="456363"/>
                </a:lnTo>
                <a:lnTo>
                  <a:pt x="626650" y="447787"/>
                </a:lnTo>
                <a:close/>
                <a:moveTo>
                  <a:pt x="279370" y="425136"/>
                </a:moveTo>
                <a:lnTo>
                  <a:pt x="294829" y="425136"/>
                </a:lnTo>
                <a:lnTo>
                  <a:pt x="296832" y="441186"/>
                </a:lnTo>
                <a:lnTo>
                  <a:pt x="311782" y="441186"/>
                </a:lnTo>
                <a:lnTo>
                  <a:pt x="313983" y="425136"/>
                </a:lnTo>
                <a:lnTo>
                  <a:pt x="322502" y="425136"/>
                </a:lnTo>
                <a:lnTo>
                  <a:pt x="331049" y="425136"/>
                </a:lnTo>
                <a:lnTo>
                  <a:pt x="333249" y="441186"/>
                </a:lnTo>
                <a:lnTo>
                  <a:pt x="348200" y="441186"/>
                </a:lnTo>
                <a:lnTo>
                  <a:pt x="350203" y="425136"/>
                </a:lnTo>
                <a:lnTo>
                  <a:pt x="365661" y="425136"/>
                </a:lnTo>
                <a:lnTo>
                  <a:pt x="363546" y="447787"/>
                </a:lnTo>
                <a:lnTo>
                  <a:pt x="352967" y="456363"/>
                </a:lnTo>
                <a:lnTo>
                  <a:pt x="353588" y="467364"/>
                </a:lnTo>
                <a:lnTo>
                  <a:pt x="353644" y="467364"/>
                </a:lnTo>
                <a:cubicBezTo>
                  <a:pt x="353644" y="478817"/>
                  <a:pt x="364646" y="481074"/>
                  <a:pt x="364646" y="481074"/>
                </a:cubicBezTo>
                <a:lnTo>
                  <a:pt x="364646" y="493683"/>
                </a:lnTo>
                <a:lnTo>
                  <a:pt x="356098" y="493683"/>
                </a:lnTo>
                <a:cubicBezTo>
                  <a:pt x="356465" y="536222"/>
                  <a:pt x="377594" y="597689"/>
                  <a:pt x="377566" y="643895"/>
                </a:cubicBezTo>
                <a:lnTo>
                  <a:pt x="322474" y="643895"/>
                </a:lnTo>
                <a:lnTo>
                  <a:pt x="267410" y="643895"/>
                </a:lnTo>
                <a:cubicBezTo>
                  <a:pt x="267410" y="597717"/>
                  <a:pt x="288538" y="536222"/>
                  <a:pt x="288905" y="493683"/>
                </a:cubicBezTo>
                <a:lnTo>
                  <a:pt x="280358" y="493683"/>
                </a:lnTo>
                <a:lnTo>
                  <a:pt x="280358" y="481074"/>
                </a:lnTo>
                <a:cubicBezTo>
                  <a:pt x="280358" y="481074"/>
                  <a:pt x="291359" y="478817"/>
                  <a:pt x="291359" y="467364"/>
                </a:cubicBezTo>
                <a:lnTo>
                  <a:pt x="291416" y="467364"/>
                </a:lnTo>
                <a:lnTo>
                  <a:pt x="292036" y="456363"/>
                </a:lnTo>
                <a:lnTo>
                  <a:pt x="281458" y="447787"/>
                </a:lnTo>
                <a:close/>
                <a:moveTo>
                  <a:pt x="1008795" y="375686"/>
                </a:moveTo>
                <a:lnTo>
                  <a:pt x="1014380" y="401468"/>
                </a:lnTo>
                <a:lnTo>
                  <a:pt x="983125" y="442258"/>
                </a:lnTo>
                <a:lnTo>
                  <a:pt x="1021433" y="433937"/>
                </a:lnTo>
                <a:lnTo>
                  <a:pt x="1025918" y="454642"/>
                </a:lnTo>
                <a:lnTo>
                  <a:pt x="939147" y="473486"/>
                </a:lnTo>
                <a:lnTo>
                  <a:pt x="934662" y="452780"/>
                </a:lnTo>
                <a:lnTo>
                  <a:pt x="968146" y="445503"/>
                </a:lnTo>
                <a:cubicBezTo>
                  <a:pt x="958358" y="434501"/>
                  <a:pt x="941602" y="423641"/>
                  <a:pt x="927695" y="420679"/>
                </a:cubicBezTo>
                <a:lnTo>
                  <a:pt x="922927" y="398732"/>
                </a:lnTo>
                <a:cubicBezTo>
                  <a:pt x="939712" y="401327"/>
                  <a:pt x="959542" y="414275"/>
                  <a:pt x="970967" y="425700"/>
                </a:cubicBezTo>
                <a:close/>
                <a:moveTo>
                  <a:pt x="667637" y="368492"/>
                </a:moveTo>
                <a:cubicBezTo>
                  <a:pt x="686396" y="368492"/>
                  <a:pt x="701996" y="381750"/>
                  <a:pt x="701996" y="402964"/>
                </a:cubicBezTo>
                <a:lnTo>
                  <a:pt x="701996" y="410354"/>
                </a:lnTo>
                <a:lnTo>
                  <a:pt x="633279" y="410354"/>
                </a:lnTo>
                <a:lnTo>
                  <a:pt x="633279" y="402964"/>
                </a:lnTo>
                <a:cubicBezTo>
                  <a:pt x="633279" y="381750"/>
                  <a:pt x="648878" y="368492"/>
                  <a:pt x="667637" y="368492"/>
                </a:cubicBezTo>
                <a:close/>
                <a:moveTo>
                  <a:pt x="322530" y="368492"/>
                </a:moveTo>
                <a:cubicBezTo>
                  <a:pt x="341289" y="368492"/>
                  <a:pt x="356888" y="381750"/>
                  <a:pt x="356888" y="402964"/>
                </a:cubicBezTo>
                <a:lnTo>
                  <a:pt x="356888" y="410354"/>
                </a:lnTo>
                <a:lnTo>
                  <a:pt x="288172" y="410354"/>
                </a:lnTo>
                <a:lnTo>
                  <a:pt x="288172" y="402964"/>
                </a:lnTo>
                <a:cubicBezTo>
                  <a:pt x="288172" y="381750"/>
                  <a:pt x="303771" y="368492"/>
                  <a:pt x="322530" y="368492"/>
                </a:cubicBezTo>
                <a:close/>
                <a:moveTo>
                  <a:pt x="430767" y="356673"/>
                </a:moveTo>
                <a:lnTo>
                  <a:pt x="454011" y="356673"/>
                </a:lnTo>
                <a:lnTo>
                  <a:pt x="456381" y="374501"/>
                </a:lnTo>
                <a:lnTo>
                  <a:pt x="476889" y="374501"/>
                </a:lnTo>
                <a:lnTo>
                  <a:pt x="479258" y="356673"/>
                </a:lnTo>
                <a:lnTo>
                  <a:pt x="510937" y="356673"/>
                </a:lnTo>
                <a:lnTo>
                  <a:pt x="513306" y="374501"/>
                </a:lnTo>
                <a:lnTo>
                  <a:pt x="533814" y="374501"/>
                </a:lnTo>
                <a:lnTo>
                  <a:pt x="536212" y="356673"/>
                </a:lnTo>
                <a:lnTo>
                  <a:pt x="559428" y="356673"/>
                </a:lnTo>
                <a:lnTo>
                  <a:pt x="557905" y="385079"/>
                </a:lnTo>
                <a:cubicBezTo>
                  <a:pt x="557905" y="385079"/>
                  <a:pt x="545662" y="389988"/>
                  <a:pt x="545662" y="402738"/>
                </a:cubicBezTo>
                <a:cubicBezTo>
                  <a:pt x="545662" y="411567"/>
                  <a:pt x="549132" y="438168"/>
                  <a:pt x="549132" y="438168"/>
                </a:cubicBezTo>
                <a:lnTo>
                  <a:pt x="441063" y="438168"/>
                </a:lnTo>
                <a:cubicBezTo>
                  <a:pt x="441063" y="438168"/>
                  <a:pt x="444533" y="411567"/>
                  <a:pt x="444533" y="402738"/>
                </a:cubicBezTo>
                <a:cubicBezTo>
                  <a:pt x="444533" y="389988"/>
                  <a:pt x="432291" y="385079"/>
                  <a:pt x="432291" y="385079"/>
                </a:cubicBezTo>
                <a:close/>
                <a:moveTo>
                  <a:pt x="938664" y="280167"/>
                </a:moveTo>
                <a:cubicBezTo>
                  <a:pt x="931707" y="277963"/>
                  <a:pt x="923858" y="278436"/>
                  <a:pt x="916665" y="282201"/>
                </a:cubicBezTo>
                <a:cubicBezTo>
                  <a:pt x="902278" y="289705"/>
                  <a:pt x="897201" y="306884"/>
                  <a:pt x="904479" y="320791"/>
                </a:cubicBezTo>
                <a:cubicBezTo>
                  <a:pt x="911672" y="334529"/>
                  <a:pt x="928682" y="340171"/>
                  <a:pt x="943068" y="332639"/>
                </a:cubicBezTo>
                <a:cubicBezTo>
                  <a:pt x="957455" y="325107"/>
                  <a:pt x="962532" y="307928"/>
                  <a:pt x="955311" y="294190"/>
                </a:cubicBezTo>
                <a:cubicBezTo>
                  <a:pt x="951686" y="287251"/>
                  <a:pt x="945621" y="282371"/>
                  <a:pt x="938664" y="280167"/>
                </a:cubicBezTo>
                <a:close/>
                <a:moveTo>
                  <a:pt x="926006" y="258348"/>
                </a:moveTo>
                <a:cubicBezTo>
                  <a:pt x="944974" y="256926"/>
                  <a:pt x="963089" y="267314"/>
                  <a:pt x="972462" y="285192"/>
                </a:cubicBezTo>
                <a:cubicBezTo>
                  <a:pt x="984958" y="309028"/>
                  <a:pt x="977596" y="338055"/>
                  <a:pt x="952716" y="351116"/>
                </a:cubicBezTo>
                <a:cubicBezTo>
                  <a:pt x="927836" y="364148"/>
                  <a:pt x="899796" y="353626"/>
                  <a:pt x="887300" y="329790"/>
                </a:cubicBezTo>
                <a:cubicBezTo>
                  <a:pt x="874831" y="305953"/>
                  <a:pt x="882165" y="276870"/>
                  <a:pt x="907046" y="263866"/>
                </a:cubicBezTo>
                <a:cubicBezTo>
                  <a:pt x="913266" y="260608"/>
                  <a:pt x="919683" y="258822"/>
                  <a:pt x="926006" y="258348"/>
                </a:cubicBezTo>
                <a:close/>
                <a:moveTo>
                  <a:pt x="620980" y="249367"/>
                </a:moveTo>
                <a:cubicBezTo>
                  <a:pt x="638130" y="250326"/>
                  <a:pt x="652179" y="264486"/>
                  <a:pt x="652940" y="281637"/>
                </a:cubicBezTo>
                <a:cubicBezTo>
                  <a:pt x="653843" y="301130"/>
                  <a:pt x="638328" y="317209"/>
                  <a:pt x="619033" y="317209"/>
                </a:cubicBezTo>
                <a:cubicBezTo>
                  <a:pt x="610373" y="317209"/>
                  <a:pt x="602475" y="313965"/>
                  <a:pt x="596466" y="308605"/>
                </a:cubicBezTo>
                <a:cubicBezTo>
                  <a:pt x="596043" y="308210"/>
                  <a:pt x="596410" y="307477"/>
                  <a:pt x="596974" y="307646"/>
                </a:cubicBezTo>
                <a:cubicBezTo>
                  <a:pt x="599202" y="308295"/>
                  <a:pt x="601544" y="308633"/>
                  <a:pt x="603970" y="308633"/>
                </a:cubicBezTo>
                <a:cubicBezTo>
                  <a:pt x="619400" y="308633"/>
                  <a:pt x="631614" y="294867"/>
                  <a:pt x="629019" y="278957"/>
                </a:cubicBezTo>
                <a:cubicBezTo>
                  <a:pt x="627411" y="269084"/>
                  <a:pt x="619795" y="260932"/>
                  <a:pt x="610063" y="258591"/>
                </a:cubicBezTo>
                <a:cubicBezTo>
                  <a:pt x="605465" y="257491"/>
                  <a:pt x="601036" y="257688"/>
                  <a:pt x="597002" y="258845"/>
                </a:cubicBezTo>
                <a:cubicBezTo>
                  <a:pt x="596410" y="259042"/>
                  <a:pt x="596015" y="258309"/>
                  <a:pt x="596466" y="257914"/>
                </a:cubicBezTo>
                <a:cubicBezTo>
                  <a:pt x="602926" y="252187"/>
                  <a:pt x="611558" y="248859"/>
                  <a:pt x="620980" y="249367"/>
                </a:cubicBezTo>
                <a:close/>
                <a:moveTo>
                  <a:pt x="495084" y="243273"/>
                </a:moveTo>
                <a:cubicBezTo>
                  <a:pt x="495084" y="243273"/>
                  <a:pt x="547326" y="322963"/>
                  <a:pt x="547326" y="335065"/>
                </a:cubicBezTo>
                <a:lnTo>
                  <a:pt x="547326" y="340086"/>
                </a:lnTo>
                <a:lnTo>
                  <a:pt x="442812" y="340086"/>
                </a:lnTo>
                <a:lnTo>
                  <a:pt x="442812" y="335065"/>
                </a:lnTo>
                <a:cubicBezTo>
                  <a:pt x="442812" y="322963"/>
                  <a:pt x="495084" y="243273"/>
                  <a:pt x="495084" y="243273"/>
                </a:cubicBezTo>
                <a:close/>
                <a:moveTo>
                  <a:pt x="367015" y="242709"/>
                </a:moveTo>
                <a:lnTo>
                  <a:pt x="375196" y="269084"/>
                </a:lnTo>
                <a:lnTo>
                  <a:pt x="402135" y="262991"/>
                </a:lnTo>
                <a:lnTo>
                  <a:pt x="383376" y="283273"/>
                </a:lnTo>
                <a:lnTo>
                  <a:pt x="402135" y="303556"/>
                </a:lnTo>
                <a:lnTo>
                  <a:pt x="375196" y="297462"/>
                </a:lnTo>
                <a:lnTo>
                  <a:pt x="367015" y="323838"/>
                </a:lnTo>
                <a:lnTo>
                  <a:pt x="358835" y="297462"/>
                </a:lnTo>
                <a:lnTo>
                  <a:pt x="331895" y="303556"/>
                </a:lnTo>
                <a:lnTo>
                  <a:pt x="350654" y="283273"/>
                </a:lnTo>
                <a:lnTo>
                  <a:pt x="331895" y="262991"/>
                </a:lnTo>
                <a:lnTo>
                  <a:pt x="358835" y="269084"/>
                </a:lnTo>
                <a:close/>
                <a:moveTo>
                  <a:pt x="495084" y="198111"/>
                </a:moveTo>
                <a:cubicBezTo>
                  <a:pt x="504675" y="198111"/>
                  <a:pt x="512432" y="205868"/>
                  <a:pt x="512432" y="215459"/>
                </a:cubicBezTo>
                <a:cubicBezTo>
                  <a:pt x="512432" y="225022"/>
                  <a:pt x="504646" y="232808"/>
                  <a:pt x="495084" y="232808"/>
                </a:cubicBezTo>
                <a:cubicBezTo>
                  <a:pt x="485492" y="232808"/>
                  <a:pt x="477735" y="225051"/>
                  <a:pt x="477735" y="215459"/>
                </a:cubicBezTo>
                <a:cubicBezTo>
                  <a:pt x="477735" y="205868"/>
                  <a:pt x="485492" y="198111"/>
                  <a:pt x="495084" y="198111"/>
                </a:cubicBezTo>
                <a:close/>
                <a:moveTo>
                  <a:pt x="825973" y="112243"/>
                </a:moveTo>
                <a:lnTo>
                  <a:pt x="842109" y="125417"/>
                </a:lnTo>
                <a:lnTo>
                  <a:pt x="808202" y="172780"/>
                </a:lnTo>
                <a:lnTo>
                  <a:pt x="864253" y="148548"/>
                </a:lnTo>
                <a:lnTo>
                  <a:pt x="873590" y="157687"/>
                </a:lnTo>
                <a:lnTo>
                  <a:pt x="850430" y="214162"/>
                </a:lnTo>
                <a:lnTo>
                  <a:pt x="897088" y="179239"/>
                </a:lnTo>
                <a:lnTo>
                  <a:pt x="910741" y="195290"/>
                </a:lnTo>
                <a:lnTo>
                  <a:pt x="838329" y="246207"/>
                </a:lnTo>
                <a:lnTo>
                  <a:pt x="823576" y="231708"/>
                </a:lnTo>
                <a:lnTo>
                  <a:pt x="845832" y="176757"/>
                </a:lnTo>
                <a:lnTo>
                  <a:pt x="790881" y="199634"/>
                </a:lnTo>
                <a:lnTo>
                  <a:pt x="775846" y="184881"/>
                </a:lnTo>
                <a:close/>
                <a:moveTo>
                  <a:pt x="295985" y="37095"/>
                </a:moveTo>
                <a:lnTo>
                  <a:pt x="333870" y="117405"/>
                </a:lnTo>
                <a:lnTo>
                  <a:pt x="273193" y="146037"/>
                </a:lnTo>
                <a:lnTo>
                  <a:pt x="265661" y="130099"/>
                </a:lnTo>
                <a:lnTo>
                  <a:pt x="307184" y="110494"/>
                </a:lnTo>
                <a:lnTo>
                  <a:pt x="299822" y="94895"/>
                </a:lnTo>
                <a:lnTo>
                  <a:pt x="265153" y="111256"/>
                </a:lnTo>
                <a:lnTo>
                  <a:pt x="257649" y="95318"/>
                </a:lnTo>
                <a:lnTo>
                  <a:pt x="292290" y="78957"/>
                </a:lnTo>
                <a:lnTo>
                  <a:pt x="284335" y="62088"/>
                </a:lnTo>
                <a:lnTo>
                  <a:pt x="242812" y="81693"/>
                </a:lnTo>
                <a:lnTo>
                  <a:pt x="235280" y="65727"/>
                </a:lnTo>
                <a:close/>
                <a:moveTo>
                  <a:pt x="666311" y="26037"/>
                </a:moveTo>
                <a:lnTo>
                  <a:pt x="685944" y="33061"/>
                </a:lnTo>
                <a:lnTo>
                  <a:pt x="669809" y="89450"/>
                </a:lnTo>
                <a:lnTo>
                  <a:pt x="714464" y="47786"/>
                </a:lnTo>
                <a:lnTo>
                  <a:pt x="726340" y="53287"/>
                </a:lnTo>
                <a:lnTo>
                  <a:pt x="723491" y="114274"/>
                </a:lnTo>
                <a:lnTo>
                  <a:pt x="755790" y="65586"/>
                </a:lnTo>
                <a:lnTo>
                  <a:pt x="774013" y="76192"/>
                </a:lnTo>
                <a:lnTo>
                  <a:pt x="722898" y="148520"/>
                </a:lnTo>
                <a:lnTo>
                  <a:pt x="704139" y="139831"/>
                </a:lnTo>
                <a:lnTo>
                  <a:pt x="706650" y="80593"/>
                </a:lnTo>
                <a:lnTo>
                  <a:pt x="662559" y="120593"/>
                </a:lnTo>
                <a:lnTo>
                  <a:pt x="643434" y="111764"/>
                </a:lnTo>
                <a:close/>
                <a:moveTo>
                  <a:pt x="561487" y="1044"/>
                </a:moveTo>
                <a:cubicBezTo>
                  <a:pt x="587975" y="4344"/>
                  <a:pt x="600218" y="21975"/>
                  <a:pt x="597200" y="46178"/>
                </a:cubicBezTo>
                <a:lnTo>
                  <a:pt x="590316" y="97180"/>
                </a:lnTo>
                <a:lnTo>
                  <a:pt x="569414" y="94331"/>
                </a:lnTo>
                <a:lnTo>
                  <a:pt x="575225" y="47899"/>
                </a:lnTo>
                <a:cubicBezTo>
                  <a:pt x="577143" y="32553"/>
                  <a:pt x="573814" y="22285"/>
                  <a:pt x="559090" y="20423"/>
                </a:cubicBezTo>
                <a:cubicBezTo>
                  <a:pt x="544110" y="18562"/>
                  <a:pt x="538328" y="27927"/>
                  <a:pt x="536438" y="43019"/>
                </a:cubicBezTo>
                <a:lnTo>
                  <a:pt x="530627" y="89450"/>
                </a:lnTo>
                <a:lnTo>
                  <a:pt x="509696" y="87081"/>
                </a:lnTo>
                <a:lnTo>
                  <a:pt x="515535" y="36333"/>
                </a:lnTo>
                <a:cubicBezTo>
                  <a:pt x="518582" y="11904"/>
                  <a:pt x="534942" y="-2285"/>
                  <a:pt x="561487" y="1044"/>
                </a:cubicBezTo>
                <a:close/>
                <a:moveTo>
                  <a:pt x="448793" y="0"/>
                </a:moveTo>
                <a:lnTo>
                  <a:pt x="462192" y="87843"/>
                </a:lnTo>
                <a:lnTo>
                  <a:pt x="443433" y="90945"/>
                </a:lnTo>
                <a:lnTo>
                  <a:pt x="389300" y="45501"/>
                </a:lnTo>
                <a:lnTo>
                  <a:pt x="399371" y="98449"/>
                </a:lnTo>
                <a:lnTo>
                  <a:pt x="378948" y="101891"/>
                </a:lnTo>
                <a:lnTo>
                  <a:pt x="362671" y="14612"/>
                </a:lnTo>
                <a:lnTo>
                  <a:pt x="382982" y="11171"/>
                </a:lnTo>
                <a:lnTo>
                  <a:pt x="383405" y="13286"/>
                </a:lnTo>
                <a:cubicBezTo>
                  <a:pt x="383912" y="16305"/>
                  <a:pt x="386508" y="20085"/>
                  <a:pt x="390400" y="23131"/>
                </a:cubicBezTo>
                <a:lnTo>
                  <a:pt x="437848" y="63216"/>
                </a:lnTo>
                <a:lnTo>
                  <a:pt x="428144" y="3498"/>
                </a:lnTo>
                <a:close/>
              </a:path>
            </a:pathLst>
          </a:custGeom>
          <a:solidFill>
            <a:schemeClr val="bg1"/>
          </a:solidFill>
        </p:spPr>
        <p:txBody>
          <a:bodyPr wrap="square">
            <a:noAutofit/>
          </a:bodyPr>
          <a:lstStyle>
            <a:lvl1pPr marL="0" indent="0">
              <a:buNone/>
              <a:defRPr sz="178">
                <a:noFill/>
              </a:defRPr>
            </a:lvl1pPr>
            <a:lvl2pPr marL="201814" indent="0">
              <a:buNone/>
              <a:defRPr sz="178"/>
            </a:lvl2pPr>
            <a:lvl3pPr marL="447680" indent="0">
              <a:buNone/>
              <a:defRPr sz="178"/>
            </a:lvl3pPr>
            <a:lvl4pPr>
              <a:buNone/>
              <a:defRPr sz="178"/>
            </a:lvl4pPr>
            <a:lvl5pPr>
              <a:buNone/>
              <a:defRPr sz="178"/>
            </a:lvl5pPr>
          </a:lstStyle>
          <a:p>
            <a:pPr lvl="0"/>
            <a:r>
              <a:rPr lang="da-DK" dirty="0"/>
              <a:t>.</a:t>
            </a:r>
          </a:p>
        </p:txBody>
      </p:sp>
      <p:sp>
        <p:nvSpPr>
          <p:cNvPr id="12" name="Date_GeneralDate">
            <a:extLst>
              <a:ext uri="{FF2B5EF4-FFF2-40B4-BE49-F238E27FC236}">
                <a16:creationId xmlns:a16="http://schemas.microsoft.com/office/drawing/2014/main" id="{ED397024-840C-483C-9221-D7196DFC9407}"/>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5" name="FLD_PresentationTitle">
            <a:extLst>
              <a:ext uri="{FF2B5EF4-FFF2-40B4-BE49-F238E27FC236}">
                <a16:creationId xmlns:a16="http://schemas.microsoft.com/office/drawing/2014/main" id="{E3294628-B382-4444-8C1E-34B1C37B8D45}"/>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6" name="Slide Number Placeholder 5">
            <a:extLst>
              <a:ext uri="{FF2B5EF4-FFF2-40B4-BE49-F238E27FC236}">
                <a16:creationId xmlns:a16="http://schemas.microsoft.com/office/drawing/2014/main" id="{08A2E041-3E38-4FB1-98E1-405CB20FA201}"/>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582106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orside mørk/hvi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0CBCA9-7183-4B91-A84F-18C0F7795F42}"/>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5" name="Graphic 7">
            <a:extLst>
              <a:ext uri="{FF2B5EF4-FFF2-40B4-BE49-F238E27FC236}">
                <a16:creationId xmlns:a16="http://schemas.microsoft.com/office/drawing/2014/main" id="{A2506A83-7F56-4B42-B699-2119B672DFA1}"/>
              </a:ext>
            </a:extLst>
          </p:cNvPr>
          <p:cNvSpPr/>
          <p:nvPr/>
        </p:nvSpPr>
        <p:spPr>
          <a:xfrm>
            <a:off x="10442659" y="5068885"/>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chemeClr val="bg1"/>
          </a:solidFill>
          <a:ln w="8132" cap="flat">
            <a:noFill/>
            <a:prstDash val="solid"/>
            <a:miter/>
          </a:ln>
        </p:spPr>
        <p:txBody>
          <a:bodyPr rtlCol="0" anchor="ctr"/>
          <a:lstStyle/>
          <a:p>
            <a:endParaRPr lang="da-DK" sz="1801" dirty="0"/>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3" y="1021080"/>
            <a:ext cx="10752002" cy="3634676"/>
          </a:xfrm>
        </p:spPr>
        <p:txBody>
          <a:bodyPr anchor="b" anchorCtr="0">
            <a:normAutofit/>
          </a:bodyPr>
          <a:lstStyle>
            <a:lvl1pPr algn="l">
              <a:defRPr sz="13001">
                <a:solidFill>
                  <a:schemeClr val="bg1"/>
                </a:solidFill>
              </a:defRPr>
            </a:lvl1pPr>
          </a:lstStyle>
          <a:p>
            <a:r>
              <a:rPr lang="da-DK" dirty="0"/>
              <a:t>Indsæt titel</a:t>
            </a:r>
          </a:p>
        </p:txBody>
      </p:sp>
      <p:sp>
        <p:nvSpPr>
          <p:cNvPr id="17" name="Subtitle 2">
            <a:extLst>
              <a:ext uri="{FF2B5EF4-FFF2-40B4-BE49-F238E27FC236}">
                <a16:creationId xmlns:a16="http://schemas.microsoft.com/office/drawing/2014/main" id="{E36C0DBC-4EC9-4A4E-8DE4-952D9F7BE20A}"/>
              </a:ext>
            </a:extLst>
          </p:cNvPr>
          <p:cNvSpPr>
            <a:spLocks noGrp="1"/>
          </p:cNvSpPr>
          <p:nvPr>
            <p:ph type="subTitle" idx="1" hasCustomPrompt="1"/>
          </p:nvPr>
        </p:nvSpPr>
        <p:spPr>
          <a:xfrm>
            <a:off x="4424003"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bg1"/>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22" name="Text Placeholder 7">
            <a:extLst>
              <a:ext uri="{FF2B5EF4-FFF2-40B4-BE49-F238E27FC236}">
                <a16:creationId xmlns:a16="http://schemas.microsoft.com/office/drawing/2014/main" id="{7EDA8D41-2335-493A-8246-8171A76F0F89}"/>
              </a:ext>
            </a:extLst>
          </p:cNvPr>
          <p:cNvSpPr>
            <a:spLocks noGrp="1"/>
          </p:cNvSpPr>
          <p:nvPr>
            <p:ph type="body" sz="quarter" idx="17" hasCustomPrompt="1"/>
          </p:nvPr>
        </p:nvSpPr>
        <p:spPr>
          <a:xfrm>
            <a:off x="724881" y="310326"/>
            <a:ext cx="3419554" cy="180000"/>
          </a:xfrm>
        </p:spPr>
        <p:txBody>
          <a:bodyPr anchor="b" anchorCtr="0"/>
          <a:lstStyle>
            <a:lvl1pPr marL="0" indent="0">
              <a:spcAft>
                <a:spcPts val="0"/>
              </a:spcAft>
              <a:buNone/>
              <a:defRPr sz="1001">
                <a:solidFill>
                  <a:schemeClr val="bg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D4E101DD-89B2-4D7B-8F47-835181F42AA3}"/>
              </a:ext>
            </a:extLst>
          </p:cNvPr>
          <p:cNvSpPr>
            <a:spLocks noGrp="1"/>
          </p:cNvSpPr>
          <p:nvPr>
            <p:ph type="body" sz="quarter" idx="18" hasCustomPrompt="1"/>
          </p:nvPr>
        </p:nvSpPr>
        <p:spPr>
          <a:xfrm>
            <a:off x="4423998" y="310326"/>
            <a:ext cx="4097593" cy="180000"/>
          </a:xfrm>
        </p:spPr>
        <p:txBody>
          <a:bodyPr anchor="b" anchorCtr="0"/>
          <a:lstStyle>
            <a:lvl1pPr marL="0" indent="0">
              <a:spcAft>
                <a:spcPts val="0"/>
              </a:spcAft>
              <a:buNone/>
              <a:defRPr sz="1001">
                <a:solidFill>
                  <a:schemeClr val="bg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BB051B12-C82D-41E9-8581-101213AFDC33}"/>
              </a:ext>
            </a:extLst>
          </p:cNvPr>
          <p:cNvSpPr>
            <a:spLocks noGrp="1"/>
          </p:cNvSpPr>
          <p:nvPr>
            <p:ph type="body" sz="quarter" idx="19" hasCustomPrompt="1"/>
          </p:nvPr>
        </p:nvSpPr>
        <p:spPr>
          <a:xfrm>
            <a:off x="4423998" y="531101"/>
            <a:ext cx="4097593" cy="180000"/>
          </a:xfrm>
        </p:spPr>
        <p:txBody>
          <a:bodyPr anchor="t" anchorCtr="0"/>
          <a:lstStyle>
            <a:lvl1pPr marL="0" indent="0">
              <a:spcAft>
                <a:spcPts val="0"/>
              </a:spcAft>
              <a:buNone/>
              <a:defRPr sz="1001">
                <a:solidFill>
                  <a:schemeClr val="bg1"/>
                </a:solidFill>
                <a:latin typeface="KBH Tekst" panose="00000500000000000000" pitchFamily="2" charset="0"/>
              </a:defRPr>
            </a:lvl1pPr>
            <a:lvl2pPr marL="0" indent="0">
              <a:spcAft>
                <a:spcPts val="0"/>
              </a:spcAft>
              <a:buNone/>
              <a:defRPr sz="1001">
                <a:latin typeface="KBH Tekst" panose="00000500000000000000" pitchFamily="2" charset="0"/>
              </a:defRPr>
            </a:lvl2pPr>
            <a:lvl3pPr marL="0" indent="0">
              <a:spcAft>
                <a:spcPts val="0"/>
              </a:spcAft>
              <a:buNone/>
              <a:defRPr sz="1001">
                <a:latin typeface="KBH Tekst" panose="00000500000000000000" pitchFamily="2" charset="0"/>
              </a:defRPr>
            </a:lvl3pPr>
            <a:lvl4pPr marL="0" indent="0">
              <a:spcAft>
                <a:spcPts val="0"/>
              </a:spcAft>
              <a:buNone/>
              <a:defRPr sz="1001">
                <a:latin typeface="KBH Tekst" panose="00000500000000000000" pitchFamily="2" charset="0"/>
              </a:defRPr>
            </a:lvl4pPr>
            <a:lvl5pPr marL="0" indent="0">
              <a:spcAft>
                <a:spcPts val="0"/>
              </a:spcAft>
              <a:buNone/>
              <a:defRPr sz="1001">
                <a:latin typeface="KBH Tekst" panose="00000500000000000000" pitchFamily="2" charset="0"/>
              </a:defRPr>
            </a:lvl5pPr>
          </a:lstStyle>
          <a:p>
            <a:pPr lvl="0"/>
            <a:r>
              <a:rPr lang="da-DK" dirty="0"/>
              <a:t>Klik for at tilføje forvaltningsnavn</a:t>
            </a:r>
          </a:p>
        </p:txBody>
      </p:sp>
      <p:sp>
        <p:nvSpPr>
          <p:cNvPr id="12" name="Date_GeneralDate">
            <a:extLst>
              <a:ext uri="{FF2B5EF4-FFF2-40B4-BE49-F238E27FC236}">
                <a16:creationId xmlns:a16="http://schemas.microsoft.com/office/drawing/2014/main" id="{9F675B9B-6B60-40BB-A625-D8A4968CE8BB}"/>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B4395921-6CE7-4AEF-AD74-151370579AF9}"/>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0265C43A-BA01-438A-9586-5E7993AD1CD6}"/>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529654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orside mørk/ly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0CBCA9-7183-4B91-A84F-18C0F7795F42}"/>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solidFill>
                <a:schemeClr val="bg2"/>
              </a:solidFill>
            </a:endParaRPr>
          </a:p>
        </p:txBody>
      </p:sp>
      <p:sp>
        <p:nvSpPr>
          <p:cNvPr id="15" name="Graphic 7">
            <a:extLst>
              <a:ext uri="{FF2B5EF4-FFF2-40B4-BE49-F238E27FC236}">
                <a16:creationId xmlns:a16="http://schemas.microsoft.com/office/drawing/2014/main" id="{A2506A83-7F56-4B42-B699-2119B672DFA1}"/>
              </a:ext>
            </a:extLst>
          </p:cNvPr>
          <p:cNvSpPr/>
          <p:nvPr/>
        </p:nvSpPr>
        <p:spPr>
          <a:xfrm>
            <a:off x="10442659" y="5068885"/>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chemeClr val="bg1"/>
          </a:solidFill>
          <a:ln w="8132" cap="flat">
            <a:noFill/>
            <a:prstDash val="solid"/>
            <a:miter/>
          </a:ln>
        </p:spPr>
        <p:txBody>
          <a:bodyPr rtlCol="0" anchor="ctr"/>
          <a:lstStyle/>
          <a:p>
            <a:endParaRPr lang="da-DK" sz="1801" dirty="0"/>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3" y="1021080"/>
            <a:ext cx="10752002" cy="3634676"/>
          </a:xfrm>
        </p:spPr>
        <p:txBody>
          <a:bodyPr anchor="b" anchorCtr="0">
            <a:normAutofit/>
          </a:bodyPr>
          <a:lstStyle>
            <a:lvl1pPr algn="l">
              <a:defRPr sz="13001">
                <a:solidFill>
                  <a:schemeClr val="bg2"/>
                </a:solidFill>
              </a:defRPr>
            </a:lvl1pPr>
          </a:lstStyle>
          <a:p>
            <a:r>
              <a:rPr lang="da-DK" dirty="0"/>
              <a:t>Indsæt titel</a:t>
            </a:r>
          </a:p>
        </p:txBody>
      </p:sp>
      <p:sp>
        <p:nvSpPr>
          <p:cNvPr id="17" name="Subtitle 2">
            <a:extLst>
              <a:ext uri="{FF2B5EF4-FFF2-40B4-BE49-F238E27FC236}">
                <a16:creationId xmlns:a16="http://schemas.microsoft.com/office/drawing/2014/main" id="{920A2E9F-A570-4C30-B6F7-A8E2727CF6E6}"/>
              </a:ext>
            </a:extLst>
          </p:cNvPr>
          <p:cNvSpPr>
            <a:spLocks noGrp="1"/>
          </p:cNvSpPr>
          <p:nvPr>
            <p:ph type="subTitle" idx="1" hasCustomPrompt="1"/>
          </p:nvPr>
        </p:nvSpPr>
        <p:spPr>
          <a:xfrm>
            <a:off x="4424003"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bg2"/>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22" name="Text Placeholder 7">
            <a:extLst>
              <a:ext uri="{FF2B5EF4-FFF2-40B4-BE49-F238E27FC236}">
                <a16:creationId xmlns:a16="http://schemas.microsoft.com/office/drawing/2014/main" id="{484A3C88-2876-4F34-98F7-299B17A8C2D4}"/>
              </a:ext>
            </a:extLst>
          </p:cNvPr>
          <p:cNvSpPr>
            <a:spLocks noGrp="1"/>
          </p:cNvSpPr>
          <p:nvPr>
            <p:ph type="body" sz="quarter" idx="17" hasCustomPrompt="1"/>
          </p:nvPr>
        </p:nvSpPr>
        <p:spPr>
          <a:xfrm>
            <a:off x="724881" y="310326"/>
            <a:ext cx="3419554" cy="180000"/>
          </a:xfrm>
        </p:spPr>
        <p:txBody>
          <a:bodyPr anchor="b" anchorCtr="0"/>
          <a:lstStyle>
            <a:lvl1pPr marL="0" indent="0">
              <a:spcAft>
                <a:spcPts val="0"/>
              </a:spcAft>
              <a:buNone/>
              <a:defRPr sz="1001">
                <a:solidFill>
                  <a:schemeClr val="bg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2667C43F-58F4-43CC-86BE-580C713B8815}"/>
              </a:ext>
            </a:extLst>
          </p:cNvPr>
          <p:cNvSpPr>
            <a:spLocks noGrp="1"/>
          </p:cNvSpPr>
          <p:nvPr>
            <p:ph type="body" sz="quarter" idx="18" hasCustomPrompt="1"/>
          </p:nvPr>
        </p:nvSpPr>
        <p:spPr>
          <a:xfrm>
            <a:off x="4423998" y="310326"/>
            <a:ext cx="4097593" cy="180000"/>
          </a:xfrm>
        </p:spPr>
        <p:txBody>
          <a:bodyPr anchor="b" anchorCtr="0"/>
          <a:lstStyle>
            <a:lvl1pPr marL="0" indent="0">
              <a:spcAft>
                <a:spcPts val="0"/>
              </a:spcAft>
              <a:buNone/>
              <a:defRPr sz="1001">
                <a:solidFill>
                  <a:schemeClr val="bg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0F5851E0-A91D-4F64-8680-E5A25AAD33BA}"/>
              </a:ext>
            </a:extLst>
          </p:cNvPr>
          <p:cNvSpPr>
            <a:spLocks noGrp="1"/>
          </p:cNvSpPr>
          <p:nvPr>
            <p:ph type="body" sz="quarter" idx="19" hasCustomPrompt="1"/>
          </p:nvPr>
        </p:nvSpPr>
        <p:spPr>
          <a:xfrm>
            <a:off x="4423998" y="531101"/>
            <a:ext cx="4097593" cy="180000"/>
          </a:xfrm>
        </p:spPr>
        <p:txBody>
          <a:bodyPr anchor="t" anchorCtr="0"/>
          <a:lstStyle>
            <a:lvl1pPr marL="0" indent="0">
              <a:spcAft>
                <a:spcPts val="0"/>
              </a:spcAft>
              <a:buNone/>
              <a:defRPr sz="1001">
                <a:solidFill>
                  <a:schemeClr val="bg1"/>
                </a:solidFill>
                <a:latin typeface="KBH Tekst" panose="00000500000000000000" pitchFamily="2" charset="0"/>
              </a:defRPr>
            </a:lvl1pPr>
            <a:lvl2pPr marL="0" indent="0">
              <a:spcAft>
                <a:spcPts val="0"/>
              </a:spcAft>
              <a:buNone/>
              <a:defRPr sz="1001">
                <a:latin typeface="KBH Tekst" panose="00000500000000000000" pitchFamily="2" charset="0"/>
              </a:defRPr>
            </a:lvl2pPr>
            <a:lvl3pPr marL="0" indent="0">
              <a:spcAft>
                <a:spcPts val="0"/>
              </a:spcAft>
              <a:buNone/>
              <a:defRPr sz="1001">
                <a:latin typeface="KBH Tekst" panose="00000500000000000000" pitchFamily="2" charset="0"/>
              </a:defRPr>
            </a:lvl3pPr>
            <a:lvl4pPr marL="0" indent="0">
              <a:spcAft>
                <a:spcPts val="0"/>
              </a:spcAft>
              <a:buNone/>
              <a:defRPr sz="1001">
                <a:latin typeface="KBH Tekst" panose="00000500000000000000" pitchFamily="2" charset="0"/>
              </a:defRPr>
            </a:lvl4pPr>
            <a:lvl5pPr marL="0" indent="0">
              <a:spcAft>
                <a:spcPts val="0"/>
              </a:spcAft>
              <a:buNone/>
              <a:defRPr sz="1001">
                <a:latin typeface="KBH Tekst" panose="00000500000000000000" pitchFamily="2" charset="0"/>
              </a:defRPr>
            </a:lvl5pPr>
          </a:lstStyle>
          <a:p>
            <a:pPr lvl="0"/>
            <a:r>
              <a:rPr lang="da-DK" dirty="0"/>
              <a:t>Klik for at tilføje forvaltningsnavn</a:t>
            </a:r>
          </a:p>
        </p:txBody>
      </p:sp>
      <p:sp>
        <p:nvSpPr>
          <p:cNvPr id="12" name="Date_GeneralDate">
            <a:extLst>
              <a:ext uri="{FF2B5EF4-FFF2-40B4-BE49-F238E27FC236}">
                <a16:creationId xmlns:a16="http://schemas.microsoft.com/office/drawing/2014/main" id="{9F675B9B-6B60-40BB-A625-D8A4968CE8BB}"/>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B4395921-6CE7-4AEF-AD74-151370579AF9}"/>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0265C43A-BA01-438A-9586-5E7993AD1CD6}"/>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877679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orside lys/blå">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991F9A-7F11-4119-AA5A-7CE875573D4E}"/>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5" name="Graphic 7">
            <a:extLst>
              <a:ext uri="{FF2B5EF4-FFF2-40B4-BE49-F238E27FC236}">
                <a16:creationId xmlns:a16="http://schemas.microsoft.com/office/drawing/2014/main" id="{A2506A83-7F56-4B42-B699-2119B672DFA1}"/>
              </a:ext>
            </a:extLst>
          </p:cNvPr>
          <p:cNvSpPr/>
          <p:nvPr/>
        </p:nvSpPr>
        <p:spPr>
          <a:xfrm>
            <a:off x="10442659" y="5068885"/>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rgbClr val="0D142D"/>
          </a:solidFill>
          <a:ln w="8132" cap="flat">
            <a:noFill/>
            <a:prstDash val="solid"/>
            <a:miter/>
          </a:ln>
        </p:spPr>
        <p:txBody>
          <a:bodyPr rtlCol="0" anchor="ctr"/>
          <a:lstStyle/>
          <a:p>
            <a:endParaRPr lang="da-DK" sz="1801" dirty="0"/>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3" y="1021080"/>
            <a:ext cx="10752002" cy="3634676"/>
          </a:xfrm>
        </p:spPr>
        <p:txBody>
          <a:bodyPr anchor="b" anchorCtr="0">
            <a:normAutofit/>
          </a:bodyPr>
          <a:lstStyle>
            <a:lvl1pPr algn="l">
              <a:defRPr sz="13001">
                <a:solidFill>
                  <a:srgbClr val="000C2E"/>
                </a:solidFill>
              </a:defRPr>
            </a:lvl1pPr>
          </a:lstStyle>
          <a:p>
            <a:r>
              <a:rPr lang="da-DK" dirty="0"/>
              <a:t>Indsæt titel</a:t>
            </a:r>
          </a:p>
        </p:txBody>
      </p:sp>
      <p:sp>
        <p:nvSpPr>
          <p:cNvPr id="17" name="Subtitle 2">
            <a:extLst>
              <a:ext uri="{FF2B5EF4-FFF2-40B4-BE49-F238E27FC236}">
                <a16:creationId xmlns:a16="http://schemas.microsoft.com/office/drawing/2014/main" id="{90F374D4-48CD-43E3-AA3B-8D32C614D9D6}"/>
              </a:ext>
            </a:extLst>
          </p:cNvPr>
          <p:cNvSpPr>
            <a:spLocks noGrp="1"/>
          </p:cNvSpPr>
          <p:nvPr>
            <p:ph type="subTitle" idx="1" hasCustomPrompt="1"/>
          </p:nvPr>
        </p:nvSpPr>
        <p:spPr>
          <a:xfrm>
            <a:off x="4424003"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accent2"/>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22" name="Text Placeholder 7">
            <a:extLst>
              <a:ext uri="{FF2B5EF4-FFF2-40B4-BE49-F238E27FC236}">
                <a16:creationId xmlns:a16="http://schemas.microsoft.com/office/drawing/2014/main" id="{9E3E11BE-989A-4C63-8421-725A43313A49}"/>
              </a:ext>
            </a:extLst>
          </p:cNvPr>
          <p:cNvSpPr>
            <a:spLocks noGrp="1"/>
          </p:cNvSpPr>
          <p:nvPr>
            <p:ph type="body" sz="quarter" idx="17" hasCustomPrompt="1"/>
          </p:nvPr>
        </p:nvSpPr>
        <p:spPr>
          <a:xfrm>
            <a:off x="724881" y="310326"/>
            <a:ext cx="3419554" cy="180000"/>
          </a:xfrm>
        </p:spPr>
        <p:txBody>
          <a:bodyPr anchor="b"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C5DC236B-2E87-4C2A-AAE6-A79FFE842712}"/>
              </a:ext>
            </a:extLst>
          </p:cNvPr>
          <p:cNvSpPr>
            <a:spLocks noGrp="1"/>
          </p:cNvSpPr>
          <p:nvPr>
            <p:ph type="body" sz="quarter" idx="18" hasCustomPrompt="1"/>
          </p:nvPr>
        </p:nvSpPr>
        <p:spPr>
          <a:xfrm>
            <a:off x="4423998" y="310326"/>
            <a:ext cx="4097593" cy="180000"/>
          </a:xfrm>
        </p:spPr>
        <p:txBody>
          <a:bodyPr anchor="b"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7D9E04BB-4195-42F1-BBEA-46C84B7F6FE4}"/>
              </a:ext>
            </a:extLst>
          </p:cNvPr>
          <p:cNvSpPr>
            <a:spLocks noGrp="1"/>
          </p:cNvSpPr>
          <p:nvPr>
            <p:ph type="body" sz="quarter" idx="19" hasCustomPrompt="1"/>
          </p:nvPr>
        </p:nvSpPr>
        <p:spPr>
          <a:xfrm>
            <a:off x="4423998" y="531101"/>
            <a:ext cx="4097593" cy="180000"/>
          </a:xfrm>
        </p:spPr>
        <p:txBody>
          <a:bodyPr anchor="t"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latin typeface="KBH Tekst" panose="00000500000000000000" pitchFamily="2" charset="0"/>
              </a:defRPr>
            </a:lvl2pPr>
            <a:lvl3pPr marL="0" indent="0">
              <a:spcAft>
                <a:spcPts val="0"/>
              </a:spcAft>
              <a:buNone/>
              <a:defRPr sz="1001">
                <a:latin typeface="KBH Tekst" panose="00000500000000000000" pitchFamily="2" charset="0"/>
              </a:defRPr>
            </a:lvl3pPr>
            <a:lvl4pPr marL="0" indent="0">
              <a:spcAft>
                <a:spcPts val="0"/>
              </a:spcAft>
              <a:buNone/>
              <a:defRPr sz="1001">
                <a:latin typeface="KBH Tekst" panose="00000500000000000000" pitchFamily="2" charset="0"/>
              </a:defRPr>
            </a:lvl4pPr>
            <a:lvl5pPr marL="0" indent="0">
              <a:spcAft>
                <a:spcPts val="0"/>
              </a:spcAft>
              <a:buNone/>
              <a:defRPr sz="1001">
                <a:latin typeface="KBH Tekst" panose="00000500000000000000" pitchFamily="2" charset="0"/>
              </a:defRPr>
            </a:lvl5pPr>
          </a:lstStyle>
          <a:p>
            <a:pPr lvl="0"/>
            <a:r>
              <a:rPr lang="da-DK" dirty="0"/>
              <a:t>Klik for at tilføje forvaltningsnavn</a:t>
            </a:r>
          </a:p>
        </p:txBody>
      </p:sp>
      <p:sp>
        <p:nvSpPr>
          <p:cNvPr id="12" name="Date_GeneralDate">
            <a:extLst>
              <a:ext uri="{FF2B5EF4-FFF2-40B4-BE49-F238E27FC236}">
                <a16:creationId xmlns:a16="http://schemas.microsoft.com/office/drawing/2014/main" id="{125CBAF4-E939-4FC7-BFFB-CD49521AFFB4}"/>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E57BF5BC-36D1-44B8-A75B-23FB8A873A38}"/>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DDE8D2D8-C7CF-4116-9800-4642E66B9A60}"/>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382641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lys/mør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991F9A-7F11-4119-AA5A-7CE875573D4E}"/>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5" name="Graphic 7">
            <a:extLst>
              <a:ext uri="{FF2B5EF4-FFF2-40B4-BE49-F238E27FC236}">
                <a16:creationId xmlns:a16="http://schemas.microsoft.com/office/drawing/2014/main" id="{A2506A83-7F56-4B42-B699-2119B672DFA1}"/>
              </a:ext>
            </a:extLst>
          </p:cNvPr>
          <p:cNvSpPr/>
          <p:nvPr/>
        </p:nvSpPr>
        <p:spPr>
          <a:xfrm>
            <a:off x="10442659" y="5068885"/>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rgbClr val="0D142D"/>
          </a:solidFill>
          <a:ln w="8132" cap="flat">
            <a:noFill/>
            <a:prstDash val="solid"/>
            <a:miter/>
          </a:ln>
        </p:spPr>
        <p:txBody>
          <a:bodyPr rtlCol="0" anchor="ctr"/>
          <a:lstStyle/>
          <a:p>
            <a:endParaRPr lang="da-DK" sz="1801" dirty="0"/>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3" y="1021080"/>
            <a:ext cx="10752002" cy="3634676"/>
          </a:xfrm>
        </p:spPr>
        <p:txBody>
          <a:bodyPr anchor="b" anchorCtr="0">
            <a:normAutofit/>
          </a:bodyPr>
          <a:lstStyle>
            <a:lvl1pPr algn="l">
              <a:defRPr sz="13001">
                <a:solidFill>
                  <a:schemeClr val="tx2"/>
                </a:solidFill>
              </a:defRPr>
            </a:lvl1pPr>
          </a:lstStyle>
          <a:p>
            <a:r>
              <a:rPr lang="da-DK" dirty="0"/>
              <a:t>Indsæt titel</a:t>
            </a:r>
          </a:p>
        </p:txBody>
      </p:sp>
      <p:sp>
        <p:nvSpPr>
          <p:cNvPr id="17" name="Subtitle 2">
            <a:extLst>
              <a:ext uri="{FF2B5EF4-FFF2-40B4-BE49-F238E27FC236}">
                <a16:creationId xmlns:a16="http://schemas.microsoft.com/office/drawing/2014/main" id="{EA350F9D-5FD2-42BE-82EF-FE0BCE1EAA57}"/>
              </a:ext>
            </a:extLst>
          </p:cNvPr>
          <p:cNvSpPr>
            <a:spLocks noGrp="1"/>
          </p:cNvSpPr>
          <p:nvPr>
            <p:ph type="subTitle" idx="1" hasCustomPrompt="1"/>
          </p:nvPr>
        </p:nvSpPr>
        <p:spPr>
          <a:xfrm>
            <a:off x="4424003"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tx2"/>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22" name="Text Placeholder 7">
            <a:extLst>
              <a:ext uri="{FF2B5EF4-FFF2-40B4-BE49-F238E27FC236}">
                <a16:creationId xmlns:a16="http://schemas.microsoft.com/office/drawing/2014/main" id="{3DB74700-CF80-4031-BF2A-339DA71A7093}"/>
              </a:ext>
            </a:extLst>
          </p:cNvPr>
          <p:cNvSpPr>
            <a:spLocks noGrp="1"/>
          </p:cNvSpPr>
          <p:nvPr>
            <p:ph type="body" sz="quarter" idx="17" hasCustomPrompt="1"/>
          </p:nvPr>
        </p:nvSpPr>
        <p:spPr>
          <a:xfrm>
            <a:off x="724881" y="310326"/>
            <a:ext cx="3419554" cy="180000"/>
          </a:xfrm>
        </p:spPr>
        <p:txBody>
          <a:bodyPr anchor="b"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3022554E-FE4D-43D3-B8EA-4D5A9D7432B7}"/>
              </a:ext>
            </a:extLst>
          </p:cNvPr>
          <p:cNvSpPr>
            <a:spLocks noGrp="1"/>
          </p:cNvSpPr>
          <p:nvPr>
            <p:ph type="body" sz="quarter" idx="18" hasCustomPrompt="1"/>
          </p:nvPr>
        </p:nvSpPr>
        <p:spPr>
          <a:xfrm>
            <a:off x="4423998" y="310326"/>
            <a:ext cx="4097593" cy="180000"/>
          </a:xfrm>
        </p:spPr>
        <p:txBody>
          <a:bodyPr anchor="b"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45AF0E4B-085F-42EE-BA87-E6731FA98668}"/>
              </a:ext>
            </a:extLst>
          </p:cNvPr>
          <p:cNvSpPr>
            <a:spLocks noGrp="1"/>
          </p:cNvSpPr>
          <p:nvPr>
            <p:ph type="body" sz="quarter" idx="19" hasCustomPrompt="1"/>
          </p:nvPr>
        </p:nvSpPr>
        <p:spPr>
          <a:xfrm>
            <a:off x="4423998" y="531101"/>
            <a:ext cx="4097593" cy="180000"/>
          </a:xfrm>
        </p:spPr>
        <p:txBody>
          <a:bodyPr anchor="t"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latin typeface="KBH Tekst" panose="00000500000000000000" pitchFamily="2" charset="0"/>
              </a:defRPr>
            </a:lvl2pPr>
            <a:lvl3pPr marL="0" indent="0">
              <a:spcAft>
                <a:spcPts val="0"/>
              </a:spcAft>
              <a:buNone/>
              <a:defRPr sz="1001">
                <a:latin typeface="KBH Tekst" panose="00000500000000000000" pitchFamily="2" charset="0"/>
              </a:defRPr>
            </a:lvl3pPr>
            <a:lvl4pPr marL="0" indent="0">
              <a:spcAft>
                <a:spcPts val="0"/>
              </a:spcAft>
              <a:buNone/>
              <a:defRPr sz="1001">
                <a:latin typeface="KBH Tekst" panose="00000500000000000000" pitchFamily="2" charset="0"/>
              </a:defRPr>
            </a:lvl4pPr>
            <a:lvl5pPr marL="0" indent="0">
              <a:spcAft>
                <a:spcPts val="0"/>
              </a:spcAft>
              <a:buNone/>
              <a:defRPr sz="1001">
                <a:latin typeface="KBH Tekst" panose="00000500000000000000" pitchFamily="2" charset="0"/>
              </a:defRPr>
            </a:lvl5pPr>
          </a:lstStyle>
          <a:p>
            <a:pPr lvl="0"/>
            <a:r>
              <a:rPr lang="da-DK" dirty="0"/>
              <a:t>Klik for at tilføje forvaltningsnavn</a:t>
            </a:r>
          </a:p>
        </p:txBody>
      </p:sp>
      <p:sp>
        <p:nvSpPr>
          <p:cNvPr id="12" name="Date_GeneralDate">
            <a:extLst>
              <a:ext uri="{FF2B5EF4-FFF2-40B4-BE49-F238E27FC236}">
                <a16:creationId xmlns:a16="http://schemas.microsoft.com/office/drawing/2014/main" id="{125CBAF4-E939-4FC7-BFFB-CD49521AFFB4}"/>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E57BF5BC-36D1-44B8-A75B-23FB8A873A38}"/>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DDE8D2D8-C7CF-4116-9800-4642E66B9A60}"/>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355360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hvid med bille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20000" y="1356231"/>
            <a:ext cx="6815538" cy="3006449"/>
          </a:xfrm>
        </p:spPr>
        <p:txBody>
          <a:bodyPr anchor="b" anchorCtr="0">
            <a:normAutofit/>
          </a:bodyPr>
          <a:lstStyle>
            <a:lvl1pPr algn="l">
              <a:defRPr sz="7200"/>
            </a:lvl1pPr>
          </a:lstStyle>
          <a:p>
            <a:r>
              <a:rPr lang="da-DK" dirty="0"/>
              <a:t>Indsæt titel</a:t>
            </a:r>
          </a:p>
        </p:txBody>
      </p:sp>
      <p:sp>
        <p:nvSpPr>
          <p:cNvPr id="13" name="Subtitle 2">
            <a:extLst>
              <a:ext uri="{FF2B5EF4-FFF2-40B4-BE49-F238E27FC236}">
                <a16:creationId xmlns:a16="http://schemas.microsoft.com/office/drawing/2014/main" id="{10DD521F-6FFD-4064-912D-D1ACEADD8155}"/>
              </a:ext>
            </a:extLst>
          </p:cNvPr>
          <p:cNvSpPr>
            <a:spLocks noGrp="1"/>
          </p:cNvSpPr>
          <p:nvPr>
            <p:ph type="subTitle" idx="1" hasCustomPrompt="1"/>
          </p:nvPr>
        </p:nvSpPr>
        <p:spPr>
          <a:xfrm>
            <a:off x="720002" y="5327667"/>
            <a:ext cx="4097589" cy="810331"/>
          </a:xfrm>
        </p:spPr>
        <p:txBody>
          <a:bodyPr>
            <a:normAutofit/>
          </a:bodyPr>
          <a:lstStyle>
            <a:lvl1pPr marL="0" indent="0" algn="l">
              <a:spcBef>
                <a:spcPts val="0"/>
              </a:spcBef>
              <a:spcAft>
                <a:spcPts val="0"/>
              </a:spcAft>
              <a:buFont typeface="Arial" panose="020B0604020202020204" pitchFamily="34" charset="0"/>
              <a:buChar char="​"/>
              <a:defRPr sz="2500" b="1">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14" name="Graphic 7">
            <a:extLst>
              <a:ext uri="{FF2B5EF4-FFF2-40B4-BE49-F238E27FC236}">
                <a16:creationId xmlns:a16="http://schemas.microsoft.com/office/drawing/2014/main" id="{3B12EC28-E141-4748-8822-1B02FF0A6CBB}"/>
              </a:ext>
            </a:extLst>
          </p:cNvPr>
          <p:cNvSpPr/>
          <p:nvPr userDrawn="1"/>
        </p:nvSpPr>
        <p:spPr>
          <a:xfrm>
            <a:off x="6508734" y="5068885"/>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rgbClr val="0D142D"/>
          </a:solidFill>
          <a:ln w="8132" cap="flat">
            <a:noFill/>
            <a:prstDash val="solid"/>
            <a:miter/>
          </a:ln>
        </p:spPr>
        <p:txBody>
          <a:bodyPr rtlCol="0" anchor="ctr"/>
          <a:lstStyle/>
          <a:p>
            <a:endParaRPr lang="da-DK" sz="1801" dirty="0"/>
          </a:p>
        </p:txBody>
      </p:sp>
      <p:sp>
        <p:nvSpPr>
          <p:cNvPr id="4" name="Date_GeneralDate"/>
          <p:cNvSpPr>
            <a:spLocks noGrp="1"/>
          </p:cNvSpPr>
          <p:nvPr>
            <p:ph type="dt" sz="half" idx="10"/>
          </p:nvPr>
        </p:nvSpPr>
        <p:spPr>
          <a:xfrm>
            <a:off x="0" y="6912000"/>
            <a:ext cx="0" cy="0"/>
          </a:xfrm>
        </p:spPr>
        <p:txBody>
          <a:bodyPr/>
          <a:lstStyle>
            <a:lvl1pPr>
              <a:defRPr>
                <a:noFill/>
              </a:defRPr>
            </a:lvl1pPr>
          </a:lstStyle>
          <a:p>
            <a:endParaRPr lang="da-DK" dirty="0"/>
          </a:p>
        </p:txBody>
      </p:sp>
      <p:sp>
        <p:nvSpPr>
          <p:cNvPr id="5" name="FLD_PresentationTitle"/>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6"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
        <p:nvSpPr>
          <p:cNvPr id="16" name="Picture Placeholder 15">
            <a:extLst>
              <a:ext uri="{FF2B5EF4-FFF2-40B4-BE49-F238E27FC236}">
                <a16:creationId xmlns:a16="http://schemas.microsoft.com/office/drawing/2014/main" id="{07127C84-7B2A-461F-B4C4-EA860EEF58CC}"/>
              </a:ext>
            </a:extLst>
          </p:cNvPr>
          <p:cNvSpPr>
            <a:spLocks noGrp="1"/>
          </p:cNvSpPr>
          <p:nvPr>
            <p:ph type="pic" sz="quarter" idx="17"/>
          </p:nvPr>
        </p:nvSpPr>
        <p:spPr>
          <a:xfrm>
            <a:off x="8128800" y="0"/>
            <a:ext cx="4063200" cy="6858000"/>
          </a:xfrm>
        </p:spPr>
        <p:txBody>
          <a:bodyPr tIns="36000"/>
          <a:lstStyle>
            <a:lvl1pPr marL="0" indent="0" algn="ctr">
              <a:buNone/>
              <a:defRPr/>
            </a:lvl1pPr>
          </a:lstStyle>
          <a:p>
            <a:r>
              <a:rPr lang="da-DK"/>
              <a:t>Klik på ikonet for at tilføje et billede</a:t>
            </a:r>
          </a:p>
        </p:txBody>
      </p:sp>
      <p:sp>
        <p:nvSpPr>
          <p:cNvPr id="19" name="Text Placeholder 7">
            <a:extLst>
              <a:ext uri="{FF2B5EF4-FFF2-40B4-BE49-F238E27FC236}">
                <a16:creationId xmlns:a16="http://schemas.microsoft.com/office/drawing/2014/main" id="{3BA9EC6C-D882-4644-AA8C-C638EA2AB27D}"/>
              </a:ext>
            </a:extLst>
          </p:cNvPr>
          <p:cNvSpPr>
            <a:spLocks noGrp="1"/>
          </p:cNvSpPr>
          <p:nvPr>
            <p:ph type="body" sz="quarter" idx="18" hasCustomPrompt="1"/>
          </p:nvPr>
        </p:nvSpPr>
        <p:spPr>
          <a:xfrm>
            <a:off x="724878" y="310326"/>
            <a:ext cx="2596665" cy="180000"/>
          </a:xfrm>
        </p:spPr>
        <p:txBody>
          <a:bodyPr anchor="b"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0" name="Text Placeholder 9">
            <a:extLst>
              <a:ext uri="{FF2B5EF4-FFF2-40B4-BE49-F238E27FC236}">
                <a16:creationId xmlns:a16="http://schemas.microsoft.com/office/drawing/2014/main" id="{1854DC86-7109-4CBA-B1A5-FAA37E19A3CD}"/>
              </a:ext>
            </a:extLst>
          </p:cNvPr>
          <p:cNvSpPr>
            <a:spLocks noGrp="1"/>
          </p:cNvSpPr>
          <p:nvPr>
            <p:ph type="body" sz="quarter" idx="19" hasCustomPrompt="1"/>
          </p:nvPr>
        </p:nvSpPr>
        <p:spPr>
          <a:xfrm>
            <a:off x="4424001" y="310326"/>
            <a:ext cx="3111540" cy="180000"/>
          </a:xfrm>
        </p:spPr>
        <p:txBody>
          <a:bodyPr anchor="b"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oplægsholder / enhed</a:t>
            </a:r>
          </a:p>
        </p:txBody>
      </p:sp>
      <p:sp>
        <p:nvSpPr>
          <p:cNvPr id="21" name="Text Placeholder 17">
            <a:extLst>
              <a:ext uri="{FF2B5EF4-FFF2-40B4-BE49-F238E27FC236}">
                <a16:creationId xmlns:a16="http://schemas.microsoft.com/office/drawing/2014/main" id="{830B9519-277F-4E54-8FC0-8193A0D06895}"/>
              </a:ext>
            </a:extLst>
          </p:cNvPr>
          <p:cNvSpPr>
            <a:spLocks noGrp="1"/>
          </p:cNvSpPr>
          <p:nvPr>
            <p:ph type="body" sz="quarter" idx="20" hasCustomPrompt="1"/>
          </p:nvPr>
        </p:nvSpPr>
        <p:spPr>
          <a:xfrm>
            <a:off x="4424001" y="531101"/>
            <a:ext cx="3111540" cy="180000"/>
          </a:xfrm>
        </p:spPr>
        <p:txBody>
          <a:bodyPr anchor="t"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latin typeface="KBH Tekst" panose="00000500000000000000" pitchFamily="2" charset="0"/>
              </a:defRPr>
            </a:lvl2pPr>
            <a:lvl3pPr marL="0" indent="0">
              <a:spcAft>
                <a:spcPts val="0"/>
              </a:spcAft>
              <a:buNone/>
              <a:defRPr sz="1001">
                <a:latin typeface="KBH Tekst" panose="00000500000000000000" pitchFamily="2" charset="0"/>
              </a:defRPr>
            </a:lvl3pPr>
            <a:lvl4pPr marL="0" indent="0">
              <a:spcAft>
                <a:spcPts val="0"/>
              </a:spcAft>
              <a:buNone/>
              <a:defRPr sz="1001">
                <a:latin typeface="KBH Tekst" panose="00000500000000000000" pitchFamily="2" charset="0"/>
              </a:defRPr>
            </a:lvl4pPr>
            <a:lvl5pPr marL="0" indent="0">
              <a:spcAft>
                <a:spcPts val="0"/>
              </a:spcAft>
              <a:buNone/>
              <a:defRPr sz="1001">
                <a:latin typeface="KBH Tekst" panose="00000500000000000000" pitchFamily="2" charset="0"/>
              </a:defRPr>
            </a:lvl5pPr>
          </a:lstStyle>
          <a:p>
            <a:pPr lvl="0"/>
            <a:r>
              <a:rPr lang="da-DK" dirty="0"/>
              <a:t>Klik for at tilføje forvaltningsnavn</a:t>
            </a:r>
          </a:p>
        </p:txBody>
      </p:sp>
    </p:spTree>
    <p:extLst>
      <p:ext uri="{BB962C8B-B14F-4D97-AF65-F5344CB8AC3E}">
        <p14:creationId xmlns:p14="http://schemas.microsoft.com/office/powerpoint/2010/main" val="2833720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hvi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8B7EB-9914-40BD-B6C3-15F565F6C3BF}"/>
              </a:ext>
            </a:extLst>
          </p:cNvPr>
          <p:cNvSpPr>
            <a:spLocks noGrp="1"/>
          </p:cNvSpPr>
          <p:nvPr>
            <p:ph type="title" hasCustomPrompt="1"/>
          </p:nvPr>
        </p:nvSpPr>
        <p:spPr/>
        <p:txBody>
          <a:bodyPr/>
          <a:lstStyle>
            <a:lvl1pPr>
              <a:defRPr/>
            </a:lvl1pPr>
          </a:lstStyle>
          <a:p>
            <a:r>
              <a:rPr lang="da-DK" dirty="0"/>
              <a:t>Klik for at tilføje titel</a:t>
            </a:r>
          </a:p>
        </p:txBody>
      </p:sp>
      <p:sp>
        <p:nvSpPr>
          <p:cNvPr id="3" name="Date Placeholder 2">
            <a:extLst>
              <a:ext uri="{FF2B5EF4-FFF2-40B4-BE49-F238E27FC236}">
                <a16:creationId xmlns:a16="http://schemas.microsoft.com/office/drawing/2014/main" id="{2AF4C3A7-EB1F-46BC-BA76-1F83A7576C45}"/>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8818AAAC-1C4E-4738-90E1-8F4CF1339390}"/>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B7F125F5-8144-4400-B5F6-A0AF8C90E18D}"/>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
        <p:nvSpPr>
          <p:cNvPr id="8" name="Text Placeholder 7">
            <a:extLst>
              <a:ext uri="{FF2B5EF4-FFF2-40B4-BE49-F238E27FC236}">
                <a16:creationId xmlns:a16="http://schemas.microsoft.com/office/drawing/2014/main" id="{57233423-19A0-44FC-A00D-E844296E793D}"/>
              </a:ext>
            </a:extLst>
          </p:cNvPr>
          <p:cNvSpPr>
            <a:spLocks noGrp="1"/>
          </p:cNvSpPr>
          <p:nvPr>
            <p:ph type="body" sz="quarter" idx="13" hasCustomPrompt="1"/>
          </p:nvPr>
        </p:nvSpPr>
        <p:spPr>
          <a:xfrm>
            <a:off x="719997" y="2192400"/>
            <a:ext cx="10752002" cy="3945600"/>
          </a:xfrm>
        </p:spPr>
        <p:txBody>
          <a:bodyPr/>
          <a:lstStyle>
            <a:lvl1pPr marL="360005" indent="-360005">
              <a:spcBef>
                <a:spcPts val="1801"/>
              </a:spcBef>
              <a:spcAft>
                <a:spcPts val="0"/>
              </a:spcAft>
              <a:defRPr sz="2400"/>
            </a:lvl1pPr>
            <a:lvl2pPr marL="620721" indent="-230191">
              <a:defRPr/>
            </a:lvl2pPr>
          </a:lstStyle>
          <a:p>
            <a:pPr lvl="0"/>
            <a:r>
              <a:rPr lang="da-DK" dirty="0"/>
              <a:t>Klik for at tilføje agenda punkter</a:t>
            </a:r>
          </a:p>
          <a:p>
            <a:pPr lvl="1"/>
            <a:r>
              <a:rPr lang="da-DK" dirty="0"/>
              <a:t>Second </a:t>
            </a:r>
            <a:r>
              <a:rPr lang="da-DK" dirty="0" err="1"/>
              <a:t>level</a:t>
            </a:r>
            <a:endParaRPr lang="da-DK" dirty="0"/>
          </a:p>
        </p:txBody>
      </p:sp>
    </p:spTree>
    <p:extLst>
      <p:ext uri="{BB962C8B-B14F-4D97-AF65-F5344CB8AC3E}">
        <p14:creationId xmlns:p14="http://schemas.microsoft.com/office/powerpoint/2010/main" val="1132109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mørk">
    <p:spTree>
      <p:nvGrpSpPr>
        <p:cNvPr id="1" name=""/>
        <p:cNvGrpSpPr/>
        <p:nvPr/>
      </p:nvGrpSpPr>
      <p:grpSpPr>
        <a:xfrm>
          <a:off x="0" y="0"/>
          <a:ext cx="0" cy="0"/>
          <a:chOff x="0" y="0"/>
          <a:chExt cx="0" cy="0"/>
        </a:xfrm>
      </p:grpSpPr>
      <p:sp>
        <p:nvSpPr>
          <p:cNvPr id="7" name="Mørk baggrund">
            <a:extLst>
              <a:ext uri="{FF2B5EF4-FFF2-40B4-BE49-F238E27FC236}">
                <a16:creationId xmlns:a16="http://schemas.microsoft.com/office/drawing/2014/main" id="{5AD5CF03-2716-4BA5-9C0A-662F67148BA6}"/>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a:extLst>
              <a:ext uri="{FF2B5EF4-FFF2-40B4-BE49-F238E27FC236}">
                <a16:creationId xmlns:a16="http://schemas.microsoft.com/office/drawing/2014/main" id="{6698B7EB-9914-40BD-B6C3-15F565F6C3BF}"/>
              </a:ext>
            </a:extLst>
          </p:cNvPr>
          <p:cNvSpPr>
            <a:spLocks noGrp="1"/>
          </p:cNvSpPr>
          <p:nvPr>
            <p:ph type="title" hasCustomPrompt="1"/>
          </p:nvPr>
        </p:nvSpPr>
        <p:spPr/>
        <p:txBody>
          <a:bodyPr/>
          <a:lstStyle>
            <a:lvl1pPr>
              <a:defRPr>
                <a:solidFill>
                  <a:schemeClr val="bg1"/>
                </a:solidFill>
              </a:defRPr>
            </a:lvl1pPr>
          </a:lstStyle>
          <a:p>
            <a:r>
              <a:rPr lang="da-DK" dirty="0"/>
              <a:t>Klik for at tilføje titel</a:t>
            </a:r>
          </a:p>
        </p:txBody>
      </p:sp>
      <p:sp>
        <p:nvSpPr>
          <p:cNvPr id="3" name="Date Placeholder 2">
            <a:extLst>
              <a:ext uri="{FF2B5EF4-FFF2-40B4-BE49-F238E27FC236}">
                <a16:creationId xmlns:a16="http://schemas.microsoft.com/office/drawing/2014/main" id="{2AF4C3A7-EB1F-46BC-BA76-1F83A7576C45}"/>
              </a:ext>
            </a:extLst>
          </p:cNvPr>
          <p:cNvSpPr>
            <a:spLocks noGrp="1"/>
          </p:cNvSpPr>
          <p:nvPr>
            <p:ph type="dt" sz="half" idx="10"/>
          </p:nvPr>
        </p:nvSpPr>
        <p:spPr/>
        <p:txBody>
          <a:bodyPr/>
          <a:lstStyle>
            <a:lvl1pPr>
              <a:defRPr>
                <a:solidFill>
                  <a:schemeClr val="bg1"/>
                </a:solidFill>
                <a:latin typeface="KBH Tekst" panose="00000500000000000000" pitchFamily="2" charset="0"/>
              </a:defRPr>
            </a:lvl1pPr>
          </a:lstStyle>
          <a:p>
            <a:endParaRPr lang="da-DK" dirty="0"/>
          </a:p>
        </p:txBody>
      </p:sp>
      <p:sp>
        <p:nvSpPr>
          <p:cNvPr id="4" name="SD_FLD_PresentationTitle">
            <a:extLst>
              <a:ext uri="{FF2B5EF4-FFF2-40B4-BE49-F238E27FC236}">
                <a16:creationId xmlns:a16="http://schemas.microsoft.com/office/drawing/2014/main" id="{8818AAAC-1C4E-4738-90E1-8F4CF1339390}"/>
              </a:ext>
            </a:extLst>
          </p:cNvPr>
          <p:cNvSpPr>
            <a:spLocks noGrp="1"/>
          </p:cNvSpPr>
          <p:nvPr>
            <p:ph type="ftr" sz="quarter" idx="11"/>
          </p:nvPr>
        </p:nvSpPr>
        <p:spPr/>
        <p:txBody>
          <a:bodyPr/>
          <a:lstStyle>
            <a:lvl1pPr>
              <a:defRPr>
                <a:solidFill>
                  <a:schemeClr val="bg1"/>
                </a:solidFill>
                <a:latin typeface="KBH Tekst" panose="00000500000000000000" pitchFamily="2" charset="0"/>
              </a:defRPr>
            </a:lvl1pPr>
          </a:lstStyle>
          <a:p>
            <a:r>
              <a:rPr lang="da-DK" dirty="0"/>
              <a:t>Sidehoved</a:t>
            </a:r>
          </a:p>
        </p:txBody>
      </p:sp>
      <p:sp>
        <p:nvSpPr>
          <p:cNvPr id="5" name="Slide Number Placeholder 4">
            <a:extLst>
              <a:ext uri="{FF2B5EF4-FFF2-40B4-BE49-F238E27FC236}">
                <a16:creationId xmlns:a16="http://schemas.microsoft.com/office/drawing/2014/main" id="{B7F125F5-8144-4400-B5F6-A0AF8C90E18D}"/>
              </a:ext>
            </a:extLst>
          </p:cNvPr>
          <p:cNvSpPr>
            <a:spLocks noGrp="1"/>
          </p:cNvSpPr>
          <p:nvPr>
            <p:ph type="sldNum" sz="quarter" idx="12"/>
          </p:nvPr>
        </p:nvSpPr>
        <p:spPr/>
        <p:txBody>
          <a:bodyPr/>
          <a:lstStyle>
            <a:lvl1pPr>
              <a:defRPr>
                <a:solidFill>
                  <a:schemeClr val="bg1"/>
                </a:solidFill>
                <a:latin typeface="KBH Tekst" panose="00000500000000000000" pitchFamily="2" charset="0"/>
              </a:defRPr>
            </a:lvl1pPr>
          </a:lstStyle>
          <a:p>
            <a:fld id="{24C8C45C-947F-4981-8B3F-4F32E973C901}" type="slidenum">
              <a:rPr lang="da-DK" smtClean="0"/>
              <a:pPr/>
              <a:t>‹nr.›</a:t>
            </a:fld>
            <a:endParaRPr lang="da-DK" dirty="0"/>
          </a:p>
        </p:txBody>
      </p:sp>
      <p:sp>
        <p:nvSpPr>
          <p:cNvPr id="8" name="Text Placeholder 7">
            <a:extLst>
              <a:ext uri="{FF2B5EF4-FFF2-40B4-BE49-F238E27FC236}">
                <a16:creationId xmlns:a16="http://schemas.microsoft.com/office/drawing/2014/main" id="{57233423-19A0-44FC-A00D-E844296E793D}"/>
              </a:ext>
            </a:extLst>
          </p:cNvPr>
          <p:cNvSpPr>
            <a:spLocks noGrp="1"/>
          </p:cNvSpPr>
          <p:nvPr>
            <p:ph type="body" sz="quarter" idx="13" hasCustomPrompt="1"/>
          </p:nvPr>
        </p:nvSpPr>
        <p:spPr>
          <a:xfrm>
            <a:off x="719997" y="2192400"/>
            <a:ext cx="10752002" cy="3945600"/>
          </a:xfrm>
        </p:spPr>
        <p:txBody>
          <a:bodyPr/>
          <a:lstStyle>
            <a:lvl1pPr marL="360005" indent="-360005">
              <a:spcBef>
                <a:spcPts val="1801"/>
              </a:spcBef>
              <a:spcAft>
                <a:spcPts val="0"/>
              </a:spcAft>
              <a:buFont typeface="+mj-lt"/>
              <a:buAutoNum type="arabicPeriod"/>
              <a:defRPr sz="2400">
                <a:solidFill>
                  <a:schemeClr val="bg1"/>
                </a:solidFill>
              </a:defRPr>
            </a:lvl1pPr>
            <a:lvl2pPr marL="619208" indent="-230403">
              <a:defRPr>
                <a:solidFill>
                  <a:schemeClr val="bg1"/>
                </a:solidFill>
              </a:defRPr>
            </a:lvl2pPr>
          </a:lstStyle>
          <a:p>
            <a:pPr lvl="0"/>
            <a:r>
              <a:rPr lang="da-DK" dirty="0"/>
              <a:t>Klik for at tilføje agenda punkter</a:t>
            </a:r>
          </a:p>
          <a:p>
            <a:pPr lvl="1"/>
            <a:r>
              <a:rPr lang="da-DK" dirty="0"/>
              <a:t>Second </a:t>
            </a:r>
            <a:r>
              <a:rPr lang="da-DK" dirty="0" err="1"/>
              <a:t>level</a:t>
            </a:r>
            <a:endParaRPr lang="da-DK" dirty="0"/>
          </a:p>
        </p:txBody>
      </p:sp>
      <p:sp>
        <p:nvSpPr>
          <p:cNvPr id="9" name="TextBox 8">
            <a:extLst>
              <a:ext uri="{FF2B5EF4-FFF2-40B4-BE49-F238E27FC236}">
                <a16:creationId xmlns:a16="http://schemas.microsoft.com/office/drawing/2014/main" id="{9B34E782-FCE1-4223-B963-3FB009D942A3}"/>
              </a:ext>
            </a:extLst>
          </p:cNvPr>
          <p:cNvSpPr txBox="1"/>
          <p:nvPr userDrawn="1"/>
        </p:nvSpPr>
        <p:spPr>
          <a:xfrm>
            <a:off x="724880" y="310327"/>
            <a:ext cx="3519122"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sz="1001" dirty="0">
                <a:solidFill>
                  <a:schemeClr val="bg1"/>
                </a:solidFill>
                <a:latin typeface="KBH Tekst" panose="00000500000000000000" pitchFamily="2" charset="0"/>
              </a:rPr>
              <a:t>Københavns Kommune</a:t>
            </a:r>
          </a:p>
        </p:txBody>
      </p:sp>
    </p:spTree>
    <p:extLst>
      <p:ext uri="{BB962C8B-B14F-4D97-AF65-F5344CB8AC3E}">
        <p14:creationId xmlns:p14="http://schemas.microsoft.com/office/powerpoint/2010/main" val="19639547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itat/skilleside hvi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20001" y="2192399"/>
            <a:ext cx="10752002" cy="3240000"/>
          </a:xfrm>
        </p:spPr>
        <p:txBody>
          <a:bodyPr anchor="t" anchorCtr="0"/>
          <a:lstStyle>
            <a:lvl1pPr>
              <a:lnSpc>
                <a:spcPct val="90000"/>
              </a:lnSpc>
              <a:defRPr sz="4500">
                <a:solidFill>
                  <a:srgbClr val="000C2E"/>
                </a:solidFill>
              </a:defRPr>
            </a:lvl1pPr>
          </a:lstStyle>
          <a:p>
            <a:r>
              <a:rPr lang="da-DK" noProof="0" dirty="0"/>
              <a:t>Klik for at tilføje titel</a:t>
            </a:r>
          </a:p>
        </p:txBody>
      </p:sp>
      <p:sp>
        <p:nvSpPr>
          <p:cNvPr id="9" name="TextBox 8">
            <a:extLst>
              <a:ext uri="{FF2B5EF4-FFF2-40B4-BE49-F238E27FC236}">
                <a16:creationId xmlns:a16="http://schemas.microsoft.com/office/drawing/2014/main" id="{95413C52-A1F0-4B52-9B3A-20AB1139687F}"/>
              </a:ext>
            </a:extLst>
          </p:cNvPr>
          <p:cNvSpPr txBox="1"/>
          <p:nvPr userDrawn="1"/>
        </p:nvSpPr>
        <p:spPr>
          <a:xfrm>
            <a:off x="724880" y="310327"/>
            <a:ext cx="3519122"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sz="1001" dirty="0">
                <a:solidFill>
                  <a:schemeClr val="tx1"/>
                </a:solidFill>
                <a:latin typeface="KBH Tekst" panose="00000500000000000000" pitchFamily="2" charset="0"/>
              </a:rPr>
              <a:t>Københavns Kommune</a:t>
            </a:r>
          </a:p>
        </p:txBody>
      </p:sp>
      <p:sp>
        <p:nvSpPr>
          <p:cNvPr id="3" name="Date Placeholder 2">
            <a:extLst>
              <a:ext uri="{FF2B5EF4-FFF2-40B4-BE49-F238E27FC236}">
                <a16:creationId xmlns:a16="http://schemas.microsoft.com/office/drawing/2014/main" id="{534CCD90-1944-4905-B643-649FADC8AAA5}"/>
              </a:ext>
            </a:extLst>
          </p:cNvPr>
          <p:cNvSpPr>
            <a:spLocks noGrp="1"/>
          </p:cNvSpPr>
          <p:nvPr>
            <p:ph type="dt" sz="half" idx="10"/>
          </p:nvPr>
        </p:nvSpPr>
        <p:spPr/>
        <p:txBody>
          <a:bodyPr/>
          <a:lstStyle>
            <a:lvl1pPr>
              <a:defRPr>
                <a:solidFill>
                  <a:schemeClr val="tx1"/>
                </a:solidFill>
                <a:latin typeface="KBH Tekst" panose="00000500000000000000" pitchFamily="2" charset="0"/>
              </a:defRPr>
            </a:lvl1pPr>
          </a:lstStyle>
          <a:p>
            <a:endParaRPr lang="da-DK" dirty="0"/>
          </a:p>
        </p:txBody>
      </p:sp>
      <p:sp>
        <p:nvSpPr>
          <p:cNvPr id="7" name="SD_FLD_PresentationTitle">
            <a:extLst>
              <a:ext uri="{FF2B5EF4-FFF2-40B4-BE49-F238E27FC236}">
                <a16:creationId xmlns:a16="http://schemas.microsoft.com/office/drawing/2014/main" id="{0A1B639C-198A-476D-B365-AE3F9BFE1DC3}"/>
              </a:ext>
            </a:extLst>
          </p:cNvPr>
          <p:cNvSpPr>
            <a:spLocks noGrp="1"/>
          </p:cNvSpPr>
          <p:nvPr>
            <p:ph type="ftr" sz="quarter" idx="11"/>
          </p:nvPr>
        </p:nvSpPr>
        <p:spPr/>
        <p:txBody>
          <a:bodyPr/>
          <a:lstStyle>
            <a:lvl1pPr>
              <a:defRPr>
                <a:solidFill>
                  <a:schemeClr val="tx1"/>
                </a:solidFill>
                <a:latin typeface="KBH Tekst" panose="00000500000000000000" pitchFamily="2" charset="0"/>
              </a:defRPr>
            </a:lvl1pPr>
          </a:lstStyle>
          <a:p>
            <a:r>
              <a:rPr lang="da-DK" dirty="0"/>
              <a:t>Sidehoved</a:t>
            </a:r>
          </a:p>
        </p:txBody>
      </p:sp>
      <p:sp>
        <p:nvSpPr>
          <p:cNvPr id="10" name="Slide Number Placeholder 9">
            <a:extLst>
              <a:ext uri="{FF2B5EF4-FFF2-40B4-BE49-F238E27FC236}">
                <a16:creationId xmlns:a16="http://schemas.microsoft.com/office/drawing/2014/main" id="{2715E2E9-557F-4202-BA67-139A65D03600}"/>
              </a:ext>
            </a:extLst>
          </p:cNvPr>
          <p:cNvSpPr>
            <a:spLocks noGrp="1"/>
          </p:cNvSpPr>
          <p:nvPr>
            <p:ph type="sldNum" sz="quarter" idx="12"/>
          </p:nvPr>
        </p:nvSpPr>
        <p:spPr/>
        <p:txBody>
          <a:bodyPr/>
          <a:lstStyle>
            <a:lvl1pPr>
              <a:defRPr>
                <a:solidFill>
                  <a:schemeClr val="tx1"/>
                </a:solidFill>
                <a:latin typeface="KBH Tekst" panose="00000500000000000000" pitchFamily="2" charset="0"/>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121266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itat/skilleside blå">
    <p:spTree>
      <p:nvGrpSpPr>
        <p:cNvPr id="1" name=""/>
        <p:cNvGrpSpPr/>
        <p:nvPr/>
      </p:nvGrpSpPr>
      <p:grpSpPr>
        <a:xfrm>
          <a:off x="0" y="0"/>
          <a:ext cx="0" cy="0"/>
          <a:chOff x="0" y="0"/>
          <a:chExt cx="0" cy="0"/>
        </a:xfrm>
      </p:grpSpPr>
      <p:sp>
        <p:nvSpPr>
          <p:cNvPr id="8" name="Baggrund mørk">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rgbClr val="000C2E"/>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20001" y="2192400"/>
            <a:ext cx="10752002" cy="3240000"/>
          </a:xfrm>
        </p:spPr>
        <p:txBody>
          <a:bodyPr anchor="t" anchorCtr="0"/>
          <a:lstStyle>
            <a:lvl1pPr>
              <a:lnSpc>
                <a:spcPct val="90000"/>
              </a:lnSpc>
              <a:defRPr sz="4500">
                <a:solidFill>
                  <a:schemeClr val="bg1"/>
                </a:solidFill>
              </a:defRPr>
            </a:lvl1pPr>
          </a:lstStyle>
          <a:p>
            <a:r>
              <a:rPr lang="da-DK" noProof="0" dirty="0"/>
              <a:t>Klik for at tilføje titel</a:t>
            </a:r>
          </a:p>
        </p:txBody>
      </p:sp>
      <p:sp>
        <p:nvSpPr>
          <p:cNvPr id="4" name="Date_GeneralDate"/>
          <p:cNvSpPr>
            <a:spLocks noGrp="1"/>
          </p:cNvSpPr>
          <p:nvPr>
            <p:ph type="dt" sz="half" idx="10"/>
          </p:nvPr>
        </p:nvSpPr>
        <p:spPr/>
        <p:txBody>
          <a:bodyPr/>
          <a:lstStyle>
            <a:lvl1pPr>
              <a:defRPr>
                <a:solidFill>
                  <a:schemeClr val="bg1"/>
                </a:solidFill>
                <a:latin typeface="KBH Tekst" panose="00000500000000000000" pitchFamily="2" charset="0"/>
              </a:defRPr>
            </a:lvl1pPr>
          </a:lstStyle>
          <a:p>
            <a:endParaRPr lang="da-DK" dirty="0"/>
          </a:p>
        </p:txBody>
      </p:sp>
      <p:sp>
        <p:nvSpPr>
          <p:cNvPr id="5" name="SD_FLD_PresentationTitle"/>
          <p:cNvSpPr>
            <a:spLocks noGrp="1"/>
          </p:cNvSpPr>
          <p:nvPr>
            <p:ph type="ftr" sz="quarter" idx="11"/>
          </p:nvPr>
        </p:nvSpPr>
        <p:spPr/>
        <p:txBody>
          <a:bodyPr/>
          <a:lstStyle>
            <a:lvl1pPr>
              <a:defRPr>
                <a:solidFill>
                  <a:schemeClr val="bg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12"/>
          </p:nvPr>
        </p:nvSpPr>
        <p:spPr/>
        <p:txBody>
          <a:bodyPr/>
          <a:lstStyle>
            <a:lvl1pPr>
              <a:defRPr>
                <a:solidFill>
                  <a:schemeClr val="bg1"/>
                </a:solidFill>
                <a:latin typeface="KBH Tekst" panose="00000500000000000000" pitchFamily="2" charset="0"/>
              </a:defRPr>
            </a:lvl1pPr>
          </a:lstStyle>
          <a:p>
            <a:fld id="{859873C9-BF5D-4A9A-BB31-45BBB7BABAF7}" type="slidenum">
              <a:rPr lang="da-DK" smtClean="0"/>
              <a:pPr/>
              <a:t>‹nr.›</a:t>
            </a:fld>
            <a:endParaRPr lang="da-DK" dirty="0"/>
          </a:p>
        </p:txBody>
      </p:sp>
      <p:sp>
        <p:nvSpPr>
          <p:cNvPr id="7" name="TextBox 6">
            <a:extLst>
              <a:ext uri="{FF2B5EF4-FFF2-40B4-BE49-F238E27FC236}">
                <a16:creationId xmlns:a16="http://schemas.microsoft.com/office/drawing/2014/main" id="{33CBB6A6-23EA-4F4B-B9FD-8994EF63F7D5}"/>
              </a:ext>
            </a:extLst>
          </p:cNvPr>
          <p:cNvSpPr txBox="1"/>
          <p:nvPr userDrawn="1"/>
        </p:nvSpPr>
        <p:spPr>
          <a:xfrm>
            <a:off x="724880" y="310327"/>
            <a:ext cx="3519122"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sz="1001" dirty="0">
                <a:solidFill>
                  <a:schemeClr val="bg1"/>
                </a:solidFill>
                <a:latin typeface="KBH Tekst" panose="00000500000000000000" pitchFamily="2" charset="0"/>
              </a:rPr>
              <a:t>Københavns Kommune</a:t>
            </a:r>
          </a:p>
        </p:txBody>
      </p:sp>
    </p:spTree>
    <p:extLst>
      <p:ext uri="{BB962C8B-B14F-4D97-AF65-F5344CB8AC3E}">
        <p14:creationId xmlns:p14="http://schemas.microsoft.com/office/powerpoint/2010/main" val="705382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itat/skilleside hvid/mør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20001" y="2192400"/>
            <a:ext cx="10752002" cy="3240000"/>
          </a:xfrm>
        </p:spPr>
        <p:txBody>
          <a:bodyPr anchor="t" anchorCtr="0"/>
          <a:lstStyle>
            <a:lvl1pPr>
              <a:lnSpc>
                <a:spcPct val="90000"/>
              </a:lnSpc>
              <a:defRPr sz="4500">
                <a:solidFill>
                  <a:schemeClr val="tx2"/>
                </a:solidFill>
              </a:defRPr>
            </a:lvl1pPr>
          </a:lstStyle>
          <a:p>
            <a:r>
              <a:rPr lang="da-DK" noProof="0" dirty="0"/>
              <a:t>Klik for at tilføje titel</a:t>
            </a:r>
          </a:p>
        </p:txBody>
      </p:sp>
      <p:sp>
        <p:nvSpPr>
          <p:cNvPr id="4" name="Date_GeneralDate"/>
          <p:cNvSpPr>
            <a:spLocks noGrp="1"/>
          </p:cNvSpPr>
          <p:nvPr>
            <p:ph type="dt" sz="half" idx="10"/>
          </p:nvPr>
        </p:nvSpPr>
        <p:spPr/>
        <p:txBody>
          <a:bodyPr/>
          <a:lstStyle>
            <a:lvl1pPr>
              <a:defRPr>
                <a:solidFill>
                  <a:schemeClr val="tx1"/>
                </a:solidFill>
                <a:latin typeface="KBH Tekst" panose="00000500000000000000" pitchFamily="2" charset="0"/>
              </a:defRPr>
            </a:lvl1pPr>
          </a:lstStyle>
          <a:p>
            <a:endParaRPr lang="da-DK" dirty="0"/>
          </a:p>
        </p:txBody>
      </p:sp>
      <p:sp>
        <p:nvSpPr>
          <p:cNvPr id="5" name="SD_FLD_PresentationTitle"/>
          <p:cNvSpPr>
            <a:spLocks noGrp="1"/>
          </p:cNvSpPr>
          <p:nvPr>
            <p:ph type="ftr" sz="quarter" idx="11"/>
          </p:nvPr>
        </p:nvSpPr>
        <p:spPr/>
        <p:txBody>
          <a:bodyPr/>
          <a:lstStyle>
            <a:lvl1pPr>
              <a:defRPr>
                <a:solidFill>
                  <a:schemeClr val="tx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12"/>
          </p:nvPr>
        </p:nvSpPr>
        <p:spPr/>
        <p:txBody>
          <a:bodyPr/>
          <a:lstStyle>
            <a:lvl1pPr>
              <a:defRPr>
                <a:solidFill>
                  <a:schemeClr val="tx1"/>
                </a:solidFill>
                <a:latin typeface="KBH Tekst" panose="00000500000000000000" pitchFamily="2" charset="0"/>
              </a:defRPr>
            </a:lvl1pPr>
          </a:lstStyle>
          <a:p>
            <a:fld id="{859873C9-BF5D-4A9A-BB31-45BBB7BABAF7}" type="slidenum">
              <a:rPr lang="da-DK" smtClean="0"/>
              <a:pPr/>
              <a:t>‹nr.›</a:t>
            </a:fld>
            <a:endParaRPr lang="da-DK" dirty="0"/>
          </a:p>
        </p:txBody>
      </p:sp>
      <p:sp>
        <p:nvSpPr>
          <p:cNvPr id="9" name="TextBox 8">
            <a:extLst>
              <a:ext uri="{FF2B5EF4-FFF2-40B4-BE49-F238E27FC236}">
                <a16:creationId xmlns:a16="http://schemas.microsoft.com/office/drawing/2014/main" id="{95413C52-A1F0-4B52-9B3A-20AB1139687F}"/>
              </a:ext>
            </a:extLst>
          </p:cNvPr>
          <p:cNvSpPr txBox="1"/>
          <p:nvPr userDrawn="1"/>
        </p:nvSpPr>
        <p:spPr>
          <a:xfrm>
            <a:off x="724880" y="310327"/>
            <a:ext cx="3519122"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sz="1001" dirty="0">
                <a:solidFill>
                  <a:schemeClr val="tx1"/>
                </a:solidFill>
                <a:latin typeface="KBH Tekst" panose="00000500000000000000" pitchFamily="2" charset="0"/>
              </a:rPr>
              <a:t>Københavns Kommune</a:t>
            </a:r>
          </a:p>
        </p:txBody>
      </p:sp>
    </p:spTree>
    <p:extLst>
      <p:ext uri="{BB962C8B-B14F-4D97-AF65-F5344CB8AC3E}">
        <p14:creationId xmlns:p14="http://schemas.microsoft.com/office/powerpoint/2010/main" val="22283504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itat/skilleside mørk/ly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20001" y="2192400"/>
            <a:ext cx="10752002" cy="3240000"/>
          </a:xfrm>
        </p:spPr>
        <p:txBody>
          <a:bodyPr anchor="t" anchorCtr="0"/>
          <a:lstStyle>
            <a:lvl1pPr>
              <a:lnSpc>
                <a:spcPct val="90000"/>
              </a:lnSpc>
              <a:defRPr sz="4500">
                <a:solidFill>
                  <a:schemeClr val="bg2"/>
                </a:solidFill>
              </a:defRPr>
            </a:lvl1pPr>
          </a:lstStyle>
          <a:p>
            <a:r>
              <a:rPr lang="da-DK" noProof="0" dirty="0"/>
              <a:t>Klik for at tilføje titel</a:t>
            </a:r>
          </a:p>
        </p:txBody>
      </p:sp>
      <p:sp>
        <p:nvSpPr>
          <p:cNvPr id="4" name="Date_GeneralDate"/>
          <p:cNvSpPr>
            <a:spLocks noGrp="1"/>
          </p:cNvSpPr>
          <p:nvPr>
            <p:ph type="dt" sz="half" idx="10"/>
          </p:nvPr>
        </p:nvSpPr>
        <p:spPr/>
        <p:txBody>
          <a:bodyPr/>
          <a:lstStyle>
            <a:lvl1pPr>
              <a:defRPr>
                <a:solidFill>
                  <a:schemeClr val="bg1"/>
                </a:solidFill>
                <a:latin typeface="KBH Tekst" panose="00000500000000000000" pitchFamily="2" charset="0"/>
              </a:defRPr>
            </a:lvl1pPr>
          </a:lstStyle>
          <a:p>
            <a:endParaRPr lang="da-DK" dirty="0"/>
          </a:p>
        </p:txBody>
      </p:sp>
      <p:sp>
        <p:nvSpPr>
          <p:cNvPr id="5" name="SD_FLD_PresentationTitle"/>
          <p:cNvSpPr>
            <a:spLocks noGrp="1"/>
          </p:cNvSpPr>
          <p:nvPr>
            <p:ph type="ftr" sz="quarter" idx="11"/>
          </p:nvPr>
        </p:nvSpPr>
        <p:spPr/>
        <p:txBody>
          <a:bodyPr/>
          <a:lstStyle>
            <a:lvl1pPr>
              <a:defRPr>
                <a:solidFill>
                  <a:schemeClr val="bg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12"/>
          </p:nvPr>
        </p:nvSpPr>
        <p:spPr/>
        <p:txBody>
          <a:bodyPr/>
          <a:lstStyle>
            <a:lvl1pPr>
              <a:defRPr>
                <a:solidFill>
                  <a:schemeClr val="bg1"/>
                </a:solidFill>
                <a:latin typeface="KBH Tekst" panose="00000500000000000000" pitchFamily="2" charset="0"/>
              </a:defRPr>
            </a:lvl1pPr>
          </a:lstStyle>
          <a:p>
            <a:fld id="{859873C9-BF5D-4A9A-BB31-45BBB7BABAF7}" type="slidenum">
              <a:rPr lang="da-DK" smtClean="0"/>
              <a:pPr/>
              <a:t>‹nr.›</a:t>
            </a:fld>
            <a:endParaRPr lang="da-DK" dirty="0"/>
          </a:p>
        </p:txBody>
      </p:sp>
      <p:sp>
        <p:nvSpPr>
          <p:cNvPr id="9" name="TextBox 8">
            <a:extLst>
              <a:ext uri="{FF2B5EF4-FFF2-40B4-BE49-F238E27FC236}">
                <a16:creationId xmlns:a16="http://schemas.microsoft.com/office/drawing/2014/main" id="{95413C52-A1F0-4B52-9B3A-20AB1139687F}"/>
              </a:ext>
            </a:extLst>
          </p:cNvPr>
          <p:cNvSpPr txBox="1"/>
          <p:nvPr userDrawn="1"/>
        </p:nvSpPr>
        <p:spPr>
          <a:xfrm>
            <a:off x="724880" y="310327"/>
            <a:ext cx="3519122"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sz="1001" dirty="0">
                <a:solidFill>
                  <a:schemeClr val="bg1"/>
                </a:solidFill>
                <a:latin typeface="KBH Tekst" panose="00000500000000000000" pitchFamily="2" charset="0"/>
              </a:rPr>
              <a:t>Københavns Kommune</a:t>
            </a:r>
          </a:p>
        </p:txBody>
      </p:sp>
    </p:spTree>
    <p:extLst>
      <p:ext uri="{BB962C8B-B14F-4D97-AF65-F5344CB8AC3E}">
        <p14:creationId xmlns:p14="http://schemas.microsoft.com/office/powerpoint/2010/main" val="442186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itat/skilleside lys/mør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20001" y="2192400"/>
            <a:ext cx="10752002" cy="3240000"/>
          </a:xfrm>
        </p:spPr>
        <p:txBody>
          <a:bodyPr anchor="t" anchorCtr="0"/>
          <a:lstStyle>
            <a:lvl1pPr>
              <a:lnSpc>
                <a:spcPct val="90000"/>
              </a:lnSpc>
              <a:defRPr sz="4500">
                <a:solidFill>
                  <a:schemeClr val="tx2"/>
                </a:solidFill>
              </a:defRPr>
            </a:lvl1pPr>
          </a:lstStyle>
          <a:p>
            <a:r>
              <a:rPr lang="da-DK" noProof="0" dirty="0"/>
              <a:t>Klik for at tilføje titel</a:t>
            </a:r>
          </a:p>
        </p:txBody>
      </p:sp>
      <p:sp>
        <p:nvSpPr>
          <p:cNvPr id="4" name="Date_GeneralDate"/>
          <p:cNvSpPr>
            <a:spLocks noGrp="1"/>
          </p:cNvSpPr>
          <p:nvPr>
            <p:ph type="dt" sz="half" idx="10"/>
          </p:nvPr>
        </p:nvSpPr>
        <p:spPr/>
        <p:txBody>
          <a:bodyPr/>
          <a:lstStyle>
            <a:lvl1pPr>
              <a:defRPr>
                <a:solidFill>
                  <a:schemeClr val="tx1"/>
                </a:solidFill>
                <a:latin typeface="KBH Tekst" panose="00000500000000000000" pitchFamily="2" charset="0"/>
              </a:defRPr>
            </a:lvl1pPr>
          </a:lstStyle>
          <a:p>
            <a:endParaRPr lang="da-DK" dirty="0"/>
          </a:p>
        </p:txBody>
      </p:sp>
      <p:sp>
        <p:nvSpPr>
          <p:cNvPr id="5" name="SD_FLD_PresentationTitle"/>
          <p:cNvSpPr>
            <a:spLocks noGrp="1"/>
          </p:cNvSpPr>
          <p:nvPr>
            <p:ph type="ftr" sz="quarter" idx="11"/>
          </p:nvPr>
        </p:nvSpPr>
        <p:spPr/>
        <p:txBody>
          <a:bodyPr/>
          <a:lstStyle>
            <a:lvl1pPr>
              <a:defRPr>
                <a:solidFill>
                  <a:schemeClr val="tx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12"/>
          </p:nvPr>
        </p:nvSpPr>
        <p:spPr/>
        <p:txBody>
          <a:bodyPr/>
          <a:lstStyle>
            <a:lvl1pPr>
              <a:defRPr>
                <a:solidFill>
                  <a:schemeClr val="tx1"/>
                </a:solidFill>
                <a:latin typeface="KBH Tekst" panose="00000500000000000000" pitchFamily="2" charset="0"/>
              </a:defRPr>
            </a:lvl1pPr>
          </a:lstStyle>
          <a:p>
            <a:fld id="{859873C9-BF5D-4A9A-BB31-45BBB7BABAF7}" type="slidenum">
              <a:rPr lang="da-DK" smtClean="0"/>
              <a:pPr/>
              <a:t>‹nr.›</a:t>
            </a:fld>
            <a:endParaRPr lang="da-DK" dirty="0"/>
          </a:p>
        </p:txBody>
      </p:sp>
      <p:sp>
        <p:nvSpPr>
          <p:cNvPr id="7" name="TextBox 6">
            <a:extLst>
              <a:ext uri="{FF2B5EF4-FFF2-40B4-BE49-F238E27FC236}">
                <a16:creationId xmlns:a16="http://schemas.microsoft.com/office/drawing/2014/main" id="{FD61A9E3-0AAD-4CBD-B3C1-4C6ACE3B9B21}"/>
              </a:ext>
            </a:extLst>
          </p:cNvPr>
          <p:cNvSpPr txBox="1"/>
          <p:nvPr userDrawn="1"/>
        </p:nvSpPr>
        <p:spPr>
          <a:xfrm>
            <a:off x="724880" y="310327"/>
            <a:ext cx="3519122"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sz="1001" dirty="0">
                <a:solidFill>
                  <a:schemeClr val="tx1"/>
                </a:solidFill>
                <a:latin typeface="KBH Tekst" panose="00000500000000000000" pitchFamily="2" charset="0"/>
              </a:rPr>
              <a:t>Københavns Kommune</a:t>
            </a:r>
          </a:p>
        </p:txBody>
      </p:sp>
    </p:spTree>
    <p:extLst>
      <p:ext uri="{BB962C8B-B14F-4D97-AF65-F5344CB8AC3E}">
        <p14:creationId xmlns:p14="http://schemas.microsoft.com/office/powerpoint/2010/main" val="32007265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og indhold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720001" y="894268"/>
            <a:ext cx="10752002" cy="893928"/>
          </a:xfrm>
          <a:prstGeom prst="rect">
            <a:avLst/>
          </a:prstGeom>
        </p:spPr>
        <p:txBody>
          <a:bodyPr vert="horz" lIns="0" tIns="0" rIns="0" bIns="0" rtlCol="0" anchor="b" anchorCtr="0">
            <a:noAutofit/>
          </a:bodyPr>
          <a:lstStyle>
            <a:lvl1pPr>
              <a:defRPr/>
            </a:lvl1pPr>
          </a:lstStyle>
          <a:p>
            <a:r>
              <a:rPr lang="da-DK" dirty="0"/>
              <a:t>Klik for at tilføje titel</a:t>
            </a:r>
          </a:p>
        </p:txBody>
      </p:sp>
      <p:sp>
        <p:nvSpPr>
          <p:cNvPr id="3" name="Content Placeholder 2"/>
          <p:cNvSpPr>
            <a:spLocks noGrp="1"/>
          </p:cNvSpPr>
          <p:nvPr>
            <p:ph idx="1" hasCustomPrompt="1"/>
          </p:nvPr>
        </p:nvSpPr>
        <p:spPr/>
        <p:txBody>
          <a:bodyPr/>
          <a:lstStyle>
            <a:lvl1pPr>
              <a:defRPr/>
            </a:lvl1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4" name="Date_GeneralDate"/>
          <p:cNvSpPr>
            <a:spLocks noGrp="1"/>
          </p:cNvSpPr>
          <p:nvPr>
            <p:ph type="dt" sz="half" idx="10"/>
          </p:nvPr>
        </p:nvSpPr>
        <p:spPr/>
        <p:txBody>
          <a:bodyPr/>
          <a:lstStyle/>
          <a:p>
            <a:endParaRPr lang="da-DK" noProof="0" dirty="0"/>
          </a:p>
        </p:txBody>
      </p:sp>
      <p:sp>
        <p:nvSpPr>
          <p:cNvPr id="5" name="SD_FLD_PresentationTitle"/>
          <p:cNvSpPr>
            <a:spLocks noGrp="1"/>
          </p:cNvSpPr>
          <p:nvPr>
            <p:ph type="ftr" sz="quarter" idx="11"/>
          </p:nvPr>
        </p:nvSpPr>
        <p:spPr/>
        <p:txBody>
          <a:bodyPr/>
          <a:lstStyle/>
          <a:p>
            <a:r>
              <a:rPr lang="da-DK" noProof="0" dirty="0"/>
              <a:t>Sidehoved</a:t>
            </a:r>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spTree>
    <p:extLst>
      <p:ext uri="{BB962C8B-B14F-4D97-AF65-F5344CB8AC3E}">
        <p14:creationId xmlns:p14="http://schemas.microsoft.com/office/powerpoint/2010/main" val="24620555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re indhold hvi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20001" y="894268"/>
            <a:ext cx="10752002" cy="893928"/>
          </a:xfrm>
        </p:spPr>
        <p:txBody>
          <a:bodyPr/>
          <a:lstStyle>
            <a:lvl1pPr>
              <a:defRPr/>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4" y="2192399"/>
            <a:ext cx="3344400" cy="3949200"/>
          </a:xfrm>
        </p:spPr>
        <p:txBody>
          <a:bodyPr/>
          <a:lstStyle>
            <a:lvl1pPr>
              <a:defRPr/>
            </a:lvl1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4424164" y="2192400"/>
            <a:ext cx="3344400" cy="3949200"/>
          </a:xfrm>
        </p:spPr>
        <p:txBody>
          <a:bodyPr/>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8127603" y="2192400"/>
            <a:ext cx="3344400" cy="3949200"/>
          </a:xfrm>
        </p:spPr>
        <p:txBody>
          <a:bodyPr/>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0630433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dhold og 2/3 billede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719999" y="894268"/>
            <a:ext cx="3344400" cy="893928"/>
          </a:xfrm>
          <a:prstGeom prst="rect">
            <a:avLst/>
          </a:prstGeom>
        </p:spPr>
        <p:txBody>
          <a:bodyPr vert="horz" lIns="0" tIns="0" rIns="0" bIns="0" rtlCol="0" anchor="b" anchorCtr="0">
            <a:noAutofit/>
          </a:bodyPr>
          <a:lstStyle>
            <a:lvl1pPr>
              <a:defRPr/>
            </a:lvl1pPr>
          </a:lstStyle>
          <a:p>
            <a:r>
              <a:rPr lang="da-DK" dirty="0"/>
              <a:t>Klik for at tilføje titel</a:t>
            </a:r>
          </a:p>
        </p:txBody>
      </p:sp>
      <p:sp>
        <p:nvSpPr>
          <p:cNvPr id="3" name="Content Placeholder 2"/>
          <p:cNvSpPr>
            <a:spLocks noGrp="1"/>
          </p:cNvSpPr>
          <p:nvPr>
            <p:ph idx="1" hasCustomPrompt="1"/>
          </p:nvPr>
        </p:nvSpPr>
        <p:spPr>
          <a:xfrm>
            <a:off x="719999" y="2192138"/>
            <a:ext cx="3344400" cy="3945862"/>
          </a:xfrm>
        </p:spPr>
        <p:txBody>
          <a:bodyPr/>
          <a:lstStyle>
            <a:lvl1pPr>
              <a:defRPr/>
            </a:lvl1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8" name="Picture Placeholder 7">
            <a:extLst>
              <a:ext uri="{FF2B5EF4-FFF2-40B4-BE49-F238E27FC236}">
                <a16:creationId xmlns:a16="http://schemas.microsoft.com/office/drawing/2014/main" id="{04ABBDF6-16BA-46D9-A90D-28EBC268C872}"/>
              </a:ext>
            </a:extLst>
          </p:cNvPr>
          <p:cNvSpPr>
            <a:spLocks noGrp="1"/>
          </p:cNvSpPr>
          <p:nvPr>
            <p:ph type="pic" sz="quarter" idx="13"/>
          </p:nvPr>
        </p:nvSpPr>
        <p:spPr>
          <a:xfrm>
            <a:off x="4424403" y="0"/>
            <a:ext cx="7767600" cy="6858000"/>
          </a:xfrm>
        </p:spPr>
        <p:txBody>
          <a:bodyPr tIns="36000"/>
          <a:lstStyle>
            <a:lvl1pPr marL="0" indent="0" algn="ctr">
              <a:buNone/>
              <a:defRPr/>
            </a:lvl1pPr>
          </a:lstStyle>
          <a:p>
            <a:r>
              <a:rPr lang="da-DK"/>
              <a:t>Klik på ikonet for at tilføje et billede</a:t>
            </a:r>
          </a:p>
        </p:txBody>
      </p:sp>
      <p:sp>
        <p:nvSpPr>
          <p:cNvPr id="9" name="Date_GeneralDate">
            <a:extLst>
              <a:ext uri="{FF2B5EF4-FFF2-40B4-BE49-F238E27FC236}">
                <a16:creationId xmlns:a16="http://schemas.microsoft.com/office/drawing/2014/main" id="{7A3DA441-2DEB-4514-AAC8-CF11F3E1E8B9}"/>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0" name="FLD_PresentationTitle">
            <a:extLst>
              <a:ext uri="{FF2B5EF4-FFF2-40B4-BE49-F238E27FC236}">
                <a16:creationId xmlns:a16="http://schemas.microsoft.com/office/drawing/2014/main" id="{45313C7E-88CA-4F1A-B38E-6BE726A7542D}"/>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1" name="Slide Number Placeholder 5">
            <a:extLst>
              <a:ext uri="{FF2B5EF4-FFF2-40B4-BE49-F238E27FC236}">
                <a16:creationId xmlns:a16="http://schemas.microsoft.com/office/drawing/2014/main" id="{375DF70B-4895-4E76-B8EF-32B6EE62971C}"/>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7201870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o indhold og 1/3 billede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719997" y="894268"/>
            <a:ext cx="7048404" cy="893928"/>
          </a:xfrm>
          <a:prstGeom prst="rect">
            <a:avLst/>
          </a:prstGeom>
        </p:spPr>
        <p:txBody>
          <a:bodyPr vert="horz" lIns="0" tIns="0" rIns="0" bIns="0" rtlCol="0" anchor="b" anchorCtr="0">
            <a:noAutofit/>
          </a:bodyPr>
          <a:lstStyle>
            <a:lvl1pPr>
              <a:defRPr/>
            </a:lvl1pPr>
          </a:lstStyle>
          <a:p>
            <a:r>
              <a:rPr lang="da-DK" dirty="0"/>
              <a:t>Klik for at tilføje titel</a:t>
            </a:r>
          </a:p>
        </p:txBody>
      </p:sp>
      <p:sp>
        <p:nvSpPr>
          <p:cNvPr id="3" name="Content Placeholder 2"/>
          <p:cNvSpPr>
            <a:spLocks noGrp="1"/>
          </p:cNvSpPr>
          <p:nvPr>
            <p:ph idx="1" hasCustomPrompt="1"/>
          </p:nvPr>
        </p:nvSpPr>
        <p:spPr>
          <a:xfrm>
            <a:off x="719999" y="2192138"/>
            <a:ext cx="3344400" cy="3945862"/>
          </a:xfrm>
        </p:spPr>
        <p:txBody>
          <a:bodyPr/>
          <a:lstStyle>
            <a:lvl1pPr>
              <a:defRPr/>
            </a:lvl1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8" name="Picture Placeholder 7">
            <a:extLst>
              <a:ext uri="{FF2B5EF4-FFF2-40B4-BE49-F238E27FC236}">
                <a16:creationId xmlns:a16="http://schemas.microsoft.com/office/drawing/2014/main" id="{04ABBDF6-16BA-46D9-A90D-28EBC268C872}"/>
              </a:ext>
            </a:extLst>
          </p:cNvPr>
          <p:cNvSpPr>
            <a:spLocks noGrp="1"/>
          </p:cNvSpPr>
          <p:nvPr>
            <p:ph type="pic" sz="quarter" idx="13"/>
          </p:nvPr>
        </p:nvSpPr>
        <p:spPr>
          <a:xfrm>
            <a:off x="8127606" y="0"/>
            <a:ext cx="4064396" cy="6858000"/>
          </a:xfrm>
        </p:spPr>
        <p:txBody>
          <a:bodyPr tIns="36000"/>
          <a:lstStyle>
            <a:lvl1pPr marL="0" indent="0" algn="ctr">
              <a:buNone/>
              <a:defRPr/>
            </a:lvl1pPr>
          </a:lstStyle>
          <a:p>
            <a:r>
              <a:rPr lang="da-DK"/>
              <a:t>Klik på ikonet for at tilføje et billede</a:t>
            </a:r>
          </a:p>
        </p:txBody>
      </p:sp>
      <p:sp>
        <p:nvSpPr>
          <p:cNvPr id="16" name="Content Placeholder 8">
            <a:extLst>
              <a:ext uri="{FF2B5EF4-FFF2-40B4-BE49-F238E27FC236}">
                <a16:creationId xmlns:a16="http://schemas.microsoft.com/office/drawing/2014/main" id="{226B16CC-F459-45AB-8AF6-621CD4FF544B}"/>
              </a:ext>
            </a:extLst>
          </p:cNvPr>
          <p:cNvSpPr>
            <a:spLocks noGrp="1"/>
          </p:cNvSpPr>
          <p:nvPr>
            <p:ph sz="quarter" idx="14" hasCustomPrompt="1"/>
          </p:nvPr>
        </p:nvSpPr>
        <p:spPr>
          <a:xfrm>
            <a:off x="4424164" y="2192400"/>
            <a:ext cx="3344400" cy="3949200"/>
          </a:xfrm>
        </p:spPr>
        <p:txBody>
          <a:bodyPr/>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7" name="SD_FLD_PresentationTitle">
            <a:extLst>
              <a:ext uri="{FF2B5EF4-FFF2-40B4-BE49-F238E27FC236}">
                <a16:creationId xmlns:a16="http://schemas.microsoft.com/office/drawing/2014/main" id="{DA1AF7FD-5A49-4384-823E-604A843641B9}"/>
              </a:ext>
            </a:extLst>
          </p:cNvPr>
          <p:cNvSpPr>
            <a:spLocks noGrp="1"/>
          </p:cNvSpPr>
          <p:nvPr>
            <p:ph type="ftr" sz="quarter" idx="11"/>
          </p:nvPr>
        </p:nvSpPr>
        <p:spPr>
          <a:xfrm>
            <a:off x="4424004" y="310327"/>
            <a:ext cx="3344400" cy="180000"/>
          </a:xfrm>
        </p:spPr>
        <p:txBody>
          <a:bodyPr/>
          <a:lstStyle/>
          <a:p>
            <a:r>
              <a:rPr lang="da-DK" noProof="0" dirty="0"/>
              <a:t>Sidehoved</a:t>
            </a:r>
          </a:p>
        </p:txBody>
      </p:sp>
      <p:sp>
        <p:nvSpPr>
          <p:cNvPr id="18" name="Date_GeneralDate">
            <a:extLst>
              <a:ext uri="{FF2B5EF4-FFF2-40B4-BE49-F238E27FC236}">
                <a16:creationId xmlns:a16="http://schemas.microsoft.com/office/drawing/2014/main" id="{2B4A2A1D-0176-4332-9C1E-CC3936502FBC}"/>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9" name="Slide Number Placeholder 5">
            <a:extLst>
              <a:ext uri="{FF2B5EF4-FFF2-40B4-BE49-F238E27FC236}">
                <a16:creationId xmlns:a16="http://schemas.microsoft.com/office/drawing/2014/main" id="{95BD4D9E-7254-4650-B1A9-3F266C131F8F}"/>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7709433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dhold og 1/3 billede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719997" y="894268"/>
            <a:ext cx="7048404" cy="893928"/>
          </a:xfrm>
          <a:prstGeom prst="rect">
            <a:avLst/>
          </a:prstGeom>
        </p:spPr>
        <p:txBody>
          <a:bodyPr vert="horz" lIns="0" tIns="0" rIns="0" bIns="0" rtlCol="0" anchor="b" anchorCtr="0">
            <a:noAutofit/>
          </a:bodyPr>
          <a:lstStyle>
            <a:lvl1pPr>
              <a:defRPr/>
            </a:lvl1pPr>
          </a:lstStyle>
          <a:p>
            <a:r>
              <a:rPr lang="da-DK" dirty="0"/>
              <a:t>Klik for at tilføje titel</a:t>
            </a:r>
          </a:p>
        </p:txBody>
      </p:sp>
      <p:sp>
        <p:nvSpPr>
          <p:cNvPr id="3" name="Content Placeholder 2"/>
          <p:cNvSpPr>
            <a:spLocks noGrp="1"/>
          </p:cNvSpPr>
          <p:nvPr>
            <p:ph idx="1" hasCustomPrompt="1"/>
          </p:nvPr>
        </p:nvSpPr>
        <p:spPr>
          <a:xfrm>
            <a:off x="719998" y="2192138"/>
            <a:ext cx="7048402" cy="3945862"/>
          </a:xfrm>
        </p:spPr>
        <p:txBody>
          <a:bodyPr/>
          <a:lstStyle>
            <a:lvl1pPr>
              <a:defRPr/>
            </a:lvl1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8" name="Picture Placeholder 7">
            <a:extLst>
              <a:ext uri="{FF2B5EF4-FFF2-40B4-BE49-F238E27FC236}">
                <a16:creationId xmlns:a16="http://schemas.microsoft.com/office/drawing/2014/main" id="{04ABBDF6-16BA-46D9-A90D-28EBC268C872}"/>
              </a:ext>
            </a:extLst>
          </p:cNvPr>
          <p:cNvSpPr>
            <a:spLocks noGrp="1"/>
          </p:cNvSpPr>
          <p:nvPr>
            <p:ph type="pic" sz="quarter" idx="13"/>
          </p:nvPr>
        </p:nvSpPr>
        <p:spPr>
          <a:xfrm>
            <a:off x="8127606" y="0"/>
            <a:ext cx="4064396" cy="6858000"/>
          </a:xfrm>
        </p:spPr>
        <p:txBody>
          <a:bodyPr tIns="36000"/>
          <a:lstStyle>
            <a:lvl1pPr marL="0" indent="0" algn="ctr">
              <a:buNone/>
              <a:defRPr/>
            </a:lvl1pPr>
          </a:lstStyle>
          <a:p>
            <a:r>
              <a:rPr lang="da-DK"/>
              <a:t>Klik på ikonet for at tilføje et billede</a:t>
            </a:r>
          </a:p>
        </p:txBody>
      </p:sp>
      <p:sp>
        <p:nvSpPr>
          <p:cNvPr id="17" name="SD_FLD_PresentationTitle">
            <a:extLst>
              <a:ext uri="{FF2B5EF4-FFF2-40B4-BE49-F238E27FC236}">
                <a16:creationId xmlns:a16="http://schemas.microsoft.com/office/drawing/2014/main" id="{DA1AF7FD-5A49-4384-823E-604A843641B9}"/>
              </a:ext>
            </a:extLst>
          </p:cNvPr>
          <p:cNvSpPr>
            <a:spLocks noGrp="1"/>
          </p:cNvSpPr>
          <p:nvPr>
            <p:ph type="ftr" sz="quarter" idx="11"/>
          </p:nvPr>
        </p:nvSpPr>
        <p:spPr>
          <a:xfrm>
            <a:off x="4424004" y="310327"/>
            <a:ext cx="3344400" cy="180000"/>
          </a:xfrm>
        </p:spPr>
        <p:txBody>
          <a:bodyPr/>
          <a:lstStyle/>
          <a:p>
            <a:r>
              <a:rPr lang="da-DK" noProof="0" dirty="0"/>
              <a:t>Sidehoved</a:t>
            </a:r>
          </a:p>
        </p:txBody>
      </p:sp>
      <p:sp>
        <p:nvSpPr>
          <p:cNvPr id="18" name="Date_GeneralDate">
            <a:extLst>
              <a:ext uri="{FF2B5EF4-FFF2-40B4-BE49-F238E27FC236}">
                <a16:creationId xmlns:a16="http://schemas.microsoft.com/office/drawing/2014/main" id="{2B4A2A1D-0176-4332-9C1E-CC3936502FBC}"/>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9" name="Slide Number Placeholder 5">
            <a:extLst>
              <a:ext uri="{FF2B5EF4-FFF2-40B4-BE49-F238E27FC236}">
                <a16:creationId xmlns:a16="http://schemas.microsoft.com/office/drawing/2014/main" id="{95BD4D9E-7254-4650-B1A9-3F266C131F8F}"/>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8910892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tort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3" y="0"/>
            <a:ext cx="12193200" cy="6861600"/>
          </a:xfrm>
        </p:spPr>
        <p:txBody>
          <a:bodyPr tIns="36000" anchor="t" anchorCtr="0"/>
          <a:lstStyle>
            <a:lvl1pPr marL="0" indent="0" algn="ctr">
              <a:buNone/>
              <a:defRPr sz="1600"/>
            </a:lvl1pPr>
          </a:lstStyle>
          <a:p>
            <a:r>
              <a:rPr lang="da-DK" noProof="0" dirty="0"/>
              <a:t>Klik på denne pladsholder og indsæt baggrundsbillede</a:t>
            </a:r>
          </a:p>
        </p:txBody>
      </p:sp>
      <p:sp>
        <p:nvSpPr>
          <p:cNvPr id="9" name="Date_GeneralDate"/>
          <p:cNvSpPr>
            <a:spLocks noGrp="1"/>
          </p:cNvSpPr>
          <p:nvPr>
            <p:ph type="dt" sz="half" idx="10"/>
          </p:nvPr>
        </p:nvSpPr>
        <p:spPr>
          <a:xfrm>
            <a:off x="0" y="6912000"/>
            <a:ext cx="0" cy="0"/>
          </a:xfrm>
        </p:spPr>
        <p:txBody>
          <a:bodyPr/>
          <a:lstStyle>
            <a:lvl1pPr>
              <a:defRPr sz="178">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78">
                <a:noFill/>
              </a:defRPr>
            </a:lvl1pPr>
          </a:lstStyle>
          <a:p>
            <a:r>
              <a:rPr lang="da-DK" dirty="0"/>
              <a:t>Sidehoved</a:t>
            </a:r>
          </a:p>
        </p:txBody>
      </p:sp>
      <p:sp>
        <p:nvSpPr>
          <p:cNvPr id="11" name="Slide Number Placeholder 5" hidden="1"/>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4634329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el og baggrunds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3" y="0"/>
            <a:ext cx="12193200" cy="6861600"/>
          </a:xfrm>
          <a:solidFill>
            <a:schemeClr val="bg1">
              <a:lumMod val="95000"/>
            </a:schemeClr>
          </a:solidFill>
        </p:spPr>
        <p:txBody>
          <a:bodyPr tIns="36000" anchor="t" anchorCtr="0"/>
          <a:lstStyle>
            <a:lvl1pPr marL="0" indent="0" algn="ctr">
              <a:buNone/>
              <a:defRPr sz="1600"/>
            </a:lvl1pPr>
          </a:lstStyle>
          <a:p>
            <a:r>
              <a:rPr lang="da-DK" noProof="0" dirty="0"/>
              <a:t>Klik på denne pladsholder og indsæt baggrundsbillede</a:t>
            </a:r>
          </a:p>
        </p:txBody>
      </p:sp>
      <p:sp>
        <p:nvSpPr>
          <p:cNvPr id="2" name="Title 1"/>
          <p:cNvSpPr>
            <a:spLocks noGrp="1"/>
          </p:cNvSpPr>
          <p:nvPr>
            <p:ph type="title" hasCustomPrompt="1"/>
          </p:nvPr>
        </p:nvSpPr>
        <p:spPr>
          <a:xfrm>
            <a:off x="720001" y="949689"/>
            <a:ext cx="10752002" cy="4328894"/>
          </a:xfrm>
        </p:spPr>
        <p:txBody>
          <a:bodyPr>
            <a:normAutofit/>
          </a:bodyPr>
          <a:lstStyle>
            <a:lvl1pPr>
              <a:defRPr sz="13001">
                <a:solidFill>
                  <a:schemeClr val="bg1"/>
                </a:solidFill>
              </a:defRPr>
            </a:lvl1pPr>
          </a:lstStyle>
          <a:p>
            <a:r>
              <a:rPr lang="da-DK" noProof="0" dirty="0"/>
              <a:t>Indsæt titel</a:t>
            </a:r>
          </a:p>
        </p:txBody>
      </p:sp>
      <p:sp>
        <p:nvSpPr>
          <p:cNvPr id="9" name="Date_GeneralDate"/>
          <p:cNvSpPr>
            <a:spLocks noGrp="1"/>
          </p:cNvSpPr>
          <p:nvPr>
            <p:ph type="dt" sz="half" idx="10"/>
          </p:nvPr>
        </p:nvSpPr>
        <p:spPr>
          <a:xfrm>
            <a:off x="0" y="6912000"/>
            <a:ext cx="0" cy="0"/>
          </a:xfrm>
        </p:spPr>
        <p:txBody>
          <a:bodyPr/>
          <a:lstStyle>
            <a:lvl1pPr>
              <a:defRPr sz="178">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78">
                <a:noFill/>
              </a:defRPr>
            </a:lvl1pPr>
          </a:lstStyle>
          <a:p>
            <a:r>
              <a:rPr lang="da-DK" dirty="0"/>
              <a:t>Sidehoved</a:t>
            </a:r>
          </a:p>
        </p:txBody>
      </p:sp>
      <p:sp>
        <p:nvSpPr>
          <p:cNvPr id="11" name="Slide Number Placeholder 5" hidden="1"/>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7383697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o tekstbokse og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3" y="0"/>
            <a:ext cx="12193200" cy="6861600"/>
          </a:xfrm>
          <a:noFill/>
        </p:spPr>
        <p:txBody>
          <a:bodyPr tIns="36000" anchor="t" anchorCtr="0"/>
          <a:lstStyle>
            <a:lvl1pPr marL="0" indent="0" algn="ctr">
              <a:buNone/>
              <a:defRPr sz="1600"/>
            </a:lvl1pPr>
          </a:lstStyle>
          <a:p>
            <a:r>
              <a:rPr lang="da-DK" dirty="0"/>
              <a:t>Klik her og indsæt baggrundsbillede, via fanen Indsæt, Billeder</a:t>
            </a:r>
          </a:p>
        </p:txBody>
      </p:sp>
      <p:sp>
        <p:nvSpPr>
          <p:cNvPr id="4" name="Text Placeholder 3">
            <a:extLst>
              <a:ext uri="{FF2B5EF4-FFF2-40B4-BE49-F238E27FC236}">
                <a16:creationId xmlns:a16="http://schemas.microsoft.com/office/drawing/2014/main" id="{89DBA786-081A-49F3-8117-122AE3631193}"/>
              </a:ext>
            </a:extLst>
          </p:cNvPr>
          <p:cNvSpPr>
            <a:spLocks noGrp="1"/>
          </p:cNvSpPr>
          <p:nvPr>
            <p:ph type="body" sz="quarter" idx="14" hasCustomPrompt="1"/>
          </p:nvPr>
        </p:nvSpPr>
        <p:spPr>
          <a:xfrm>
            <a:off x="4419118" y="719999"/>
            <a:ext cx="3346444" cy="5418000"/>
          </a:xfrm>
          <a:solidFill>
            <a:schemeClr val="bg1"/>
          </a:solidFill>
        </p:spPr>
        <p:txBody>
          <a:bodyPr lIns="360000" tIns="342000" rIns="360000" bIns="342000"/>
          <a:lstStyle>
            <a:lvl1pPr>
              <a:defRPr/>
            </a:lvl1pPr>
          </a:lstStyle>
          <a:p>
            <a:pPr lvl="0"/>
            <a:r>
              <a:rPr lang="da-DK" dirty="0"/>
              <a:t>Brug TAB og </a:t>
            </a:r>
            <a:r>
              <a:rPr lang="da-DK" dirty="0" err="1"/>
              <a:t>Shift+TAB</a:t>
            </a:r>
            <a:r>
              <a:rPr lang="da-DK" dirty="0"/>
              <a:t>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6" name="Text Placeholder 5">
            <a:extLst>
              <a:ext uri="{FF2B5EF4-FFF2-40B4-BE49-F238E27FC236}">
                <a16:creationId xmlns:a16="http://schemas.microsoft.com/office/drawing/2014/main" id="{57DC5362-52A5-4FC5-A4EF-20A7DA7FD426}"/>
              </a:ext>
            </a:extLst>
          </p:cNvPr>
          <p:cNvSpPr>
            <a:spLocks noGrp="1"/>
          </p:cNvSpPr>
          <p:nvPr>
            <p:ph type="body" sz="quarter" idx="15" hasCustomPrompt="1"/>
          </p:nvPr>
        </p:nvSpPr>
        <p:spPr>
          <a:xfrm>
            <a:off x="8125558" y="720000"/>
            <a:ext cx="3346444" cy="5418000"/>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9" name="Date_GeneralDate"/>
          <p:cNvSpPr>
            <a:spLocks noGrp="1"/>
          </p:cNvSpPr>
          <p:nvPr>
            <p:ph type="dt" sz="half" idx="10"/>
          </p:nvPr>
        </p:nvSpPr>
        <p:spPr>
          <a:xfrm>
            <a:off x="0" y="6912000"/>
            <a:ext cx="0" cy="0"/>
          </a:xfrm>
        </p:spPr>
        <p:txBody>
          <a:bodyPr/>
          <a:lstStyle>
            <a:lvl1pPr>
              <a:defRPr sz="178">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78">
                <a:noFill/>
              </a:defRPr>
            </a:lvl1pPr>
          </a:lstStyle>
          <a:p>
            <a:r>
              <a:rPr lang="da-DK" dirty="0"/>
              <a:t>Sidehoved</a:t>
            </a:r>
          </a:p>
        </p:txBody>
      </p:sp>
      <p:sp>
        <p:nvSpPr>
          <p:cNvPr id="11"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1910643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re tekstbokse og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3" y="0"/>
            <a:ext cx="12193200" cy="6861600"/>
          </a:xfrm>
          <a:noFill/>
        </p:spPr>
        <p:txBody>
          <a:bodyPr tIns="36000" anchor="t" anchorCtr="0"/>
          <a:lstStyle>
            <a:lvl1pPr marL="0" indent="0" algn="ctr">
              <a:buNone/>
              <a:defRPr sz="1600"/>
            </a:lvl1pPr>
          </a:lstStyle>
          <a:p>
            <a:r>
              <a:rPr lang="da-DK" noProof="0" dirty="0"/>
              <a:t>Klik her og indsæt baggrundsbillede, via fanen Indsæt, Billeder</a:t>
            </a:r>
          </a:p>
        </p:txBody>
      </p:sp>
      <p:sp>
        <p:nvSpPr>
          <p:cNvPr id="4" name="Text Placeholder 3">
            <a:extLst>
              <a:ext uri="{FF2B5EF4-FFF2-40B4-BE49-F238E27FC236}">
                <a16:creationId xmlns:a16="http://schemas.microsoft.com/office/drawing/2014/main" id="{89DBA786-081A-49F3-8117-122AE3631193}"/>
              </a:ext>
            </a:extLst>
          </p:cNvPr>
          <p:cNvSpPr>
            <a:spLocks noGrp="1"/>
          </p:cNvSpPr>
          <p:nvPr>
            <p:ph type="body" sz="quarter" idx="14" hasCustomPrompt="1"/>
          </p:nvPr>
        </p:nvSpPr>
        <p:spPr>
          <a:xfrm>
            <a:off x="720001" y="2192138"/>
            <a:ext cx="3346444" cy="2534374"/>
          </a:xfrm>
          <a:solidFill>
            <a:schemeClr val="bg1"/>
          </a:solidFill>
        </p:spPr>
        <p:txBody>
          <a:bodyPr lIns="360000" tIns="342000" rIns="360000" bIns="342000"/>
          <a:lstStyle>
            <a:lvl1pPr>
              <a:defRPr/>
            </a:lvl1pPr>
          </a:lstStyle>
          <a:p>
            <a:pPr lvl="0"/>
            <a:r>
              <a:rPr lang="da-DK" dirty="0"/>
              <a:t>Brug TAB og </a:t>
            </a:r>
            <a:r>
              <a:rPr lang="da-DK" dirty="0" err="1"/>
              <a:t>Shift+TAB</a:t>
            </a:r>
            <a:r>
              <a:rPr lang="da-DK" dirty="0"/>
              <a:t>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6" name="Text Placeholder 5">
            <a:extLst>
              <a:ext uri="{FF2B5EF4-FFF2-40B4-BE49-F238E27FC236}">
                <a16:creationId xmlns:a16="http://schemas.microsoft.com/office/drawing/2014/main" id="{57DC5362-52A5-4FC5-A4EF-20A7DA7FD426}"/>
              </a:ext>
            </a:extLst>
          </p:cNvPr>
          <p:cNvSpPr>
            <a:spLocks noGrp="1"/>
          </p:cNvSpPr>
          <p:nvPr>
            <p:ph type="body" sz="quarter" idx="15" hasCustomPrompt="1"/>
          </p:nvPr>
        </p:nvSpPr>
        <p:spPr>
          <a:xfrm>
            <a:off x="4419118" y="2192138"/>
            <a:ext cx="3346444"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2" name="Text Placeholder 11">
            <a:extLst>
              <a:ext uri="{FF2B5EF4-FFF2-40B4-BE49-F238E27FC236}">
                <a16:creationId xmlns:a16="http://schemas.microsoft.com/office/drawing/2014/main" id="{F48BBDC9-F22E-43C8-9794-F5F2CF1FECEA}"/>
              </a:ext>
            </a:extLst>
          </p:cNvPr>
          <p:cNvSpPr>
            <a:spLocks noGrp="1"/>
          </p:cNvSpPr>
          <p:nvPr>
            <p:ph type="body" sz="quarter" idx="16" hasCustomPrompt="1"/>
          </p:nvPr>
        </p:nvSpPr>
        <p:spPr>
          <a:xfrm>
            <a:off x="8125558" y="2192138"/>
            <a:ext cx="3346444"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9" name="Date_GeneralDate"/>
          <p:cNvSpPr>
            <a:spLocks noGrp="1"/>
          </p:cNvSpPr>
          <p:nvPr>
            <p:ph type="dt" sz="half" idx="10"/>
          </p:nvPr>
        </p:nvSpPr>
        <p:spPr>
          <a:xfrm>
            <a:off x="0" y="6912000"/>
            <a:ext cx="0" cy="0"/>
          </a:xfrm>
        </p:spPr>
        <p:txBody>
          <a:bodyPr/>
          <a:lstStyle>
            <a:lvl1pPr>
              <a:defRPr sz="178">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78">
                <a:noFill/>
              </a:defRPr>
            </a:lvl1pPr>
          </a:lstStyle>
          <a:p>
            <a:r>
              <a:rPr lang="da-DK" dirty="0"/>
              <a:t>Sidehoved</a:t>
            </a:r>
          </a:p>
        </p:txBody>
      </p:sp>
      <p:sp>
        <p:nvSpPr>
          <p:cNvPr id="11"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727998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Fire tekstbokse og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3" y="0"/>
            <a:ext cx="12193200" cy="6861600"/>
          </a:xfrm>
          <a:noFill/>
        </p:spPr>
        <p:txBody>
          <a:bodyPr tIns="36000" anchor="t" anchorCtr="0"/>
          <a:lstStyle>
            <a:lvl1pPr marL="0" indent="0" algn="ctr">
              <a:buNone/>
              <a:defRPr sz="1600"/>
            </a:lvl1pPr>
          </a:lstStyle>
          <a:p>
            <a:r>
              <a:rPr lang="da-DK" noProof="0" dirty="0"/>
              <a:t>Klik her og indsæt baggrundsbillede, via fanen Indsæt, Billeder</a:t>
            </a:r>
          </a:p>
        </p:txBody>
      </p:sp>
      <p:sp>
        <p:nvSpPr>
          <p:cNvPr id="4" name="Text Placeholder 3">
            <a:extLst>
              <a:ext uri="{FF2B5EF4-FFF2-40B4-BE49-F238E27FC236}">
                <a16:creationId xmlns:a16="http://schemas.microsoft.com/office/drawing/2014/main" id="{89DBA786-081A-49F3-8117-122AE3631193}"/>
              </a:ext>
            </a:extLst>
          </p:cNvPr>
          <p:cNvSpPr>
            <a:spLocks noGrp="1"/>
          </p:cNvSpPr>
          <p:nvPr>
            <p:ph type="body" sz="quarter" idx="14" hasCustomPrompt="1"/>
          </p:nvPr>
        </p:nvSpPr>
        <p:spPr>
          <a:xfrm>
            <a:off x="4419118" y="720000"/>
            <a:ext cx="3346444" cy="2534374"/>
          </a:xfrm>
          <a:solidFill>
            <a:schemeClr val="bg1"/>
          </a:solidFill>
        </p:spPr>
        <p:txBody>
          <a:bodyPr lIns="360000" tIns="342000" rIns="360000" bIns="342000"/>
          <a:lstStyle>
            <a:lvl1pPr>
              <a:defRPr/>
            </a:lvl1pPr>
          </a:lstStyle>
          <a:p>
            <a:pPr lvl="0"/>
            <a:r>
              <a:rPr lang="da-DK" dirty="0"/>
              <a:t>Brug TAB og </a:t>
            </a:r>
            <a:r>
              <a:rPr lang="da-DK" dirty="0" err="1"/>
              <a:t>Shift+TAB</a:t>
            </a:r>
            <a:r>
              <a:rPr lang="da-DK" dirty="0"/>
              <a:t>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6" name="Text Placeholder 5">
            <a:extLst>
              <a:ext uri="{FF2B5EF4-FFF2-40B4-BE49-F238E27FC236}">
                <a16:creationId xmlns:a16="http://schemas.microsoft.com/office/drawing/2014/main" id="{57DC5362-52A5-4FC5-A4EF-20A7DA7FD426}"/>
              </a:ext>
            </a:extLst>
          </p:cNvPr>
          <p:cNvSpPr>
            <a:spLocks noGrp="1"/>
          </p:cNvSpPr>
          <p:nvPr>
            <p:ph type="body" sz="quarter" idx="15" hasCustomPrompt="1"/>
          </p:nvPr>
        </p:nvSpPr>
        <p:spPr>
          <a:xfrm>
            <a:off x="4419118" y="3603626"/>
            <a:ext cx="3346444"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2" name="Text Placeholder 11">
            <a:extLst>
              <a:ext uri="{FF2B5EF4-FFF2-40B4-BE49-F238E27FC236}">
                <a16:creationId xmlns:a16="http://schemas.microsoft.com/office/drawing/2014/main" id="{F48BBDC9-F22E-43C8-9794-F5F2CF1FECEA}"/>
              </a:ext>
            </a:extLst>
          </p:cNvPr>
          <p:cNvSpPr>
            <a:spLocks noGrp="1"/>
          </p:cNvSpPr>
          <p:nvPr>
            <p:ph type="body" sz="quarter" idx="16" hasCustomPrompt="1"/>
          </p:nvPr>
        </p:nvSpPr>
        <p:spPr>
          <a:xfrm>
            <a:off x="8125558" y="720000"/>
            <a:ext cx="3346444"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4" name="Text Placeholder 13">
            <a:extLst>
              <a:ext uri="{FF2B5EF4-FFF2-40B4-BE49-F238E27FC236}">
                <a16:creationId xmlns:a16="http://schemas.microsoft.com/office/drawing/2014/main" id="{35BA7BD3-EF06-4551-A428-51A46E5A897E}"/>
              </a:ext>
            </a:extLst>
          </p:cNvPr>
          <p:cNvSpPr>
            <a:spLocks noGrp="1"/>
          </p:cNvSpPr>
          <p:nvPr>
            <p:ph type="body" sz="quarter" idx="17" hasCustomPrompt="1"/>
          </p:nvPr>
        </p:nvSpPr>
        <p:spPr>
          <a:xfrm>
            <a:off x="8125559" y="3603626"/>
            <a:ext cx="3346443"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9" name="Date_GeneralDate"/>
          <p:cNvSpPr>
            <a:spLocks noGrp="1"/>
          </p:cNvSpPr>
          <p:nvPr>
            <p:ph type="dt" sz="half" idx="10"/>
          </p:nvPr>
        </p:nvSpPr>
        <p:spPr>
          <a:xfrm>
            <a:off x="0" y="6912000"/>
            <a:ext cx="0" cy="0"/>
          </a:xfrm>
        </p:spPr>
        <p:txBody>
          <a:bodyPr/>
          <a:lstStyle>
            <a:lvl1pPr>
              <a:defRPr sz="178">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78">
                <a:noFill/>
              </a:defRPr>
            </a:lvl1pPr>
          </a:lstStyle>
          <a:p>
            <a:r>
              <a:rPr lang="da-DK" dirty="0"/>
              <a:t>Sidehoved</a:t>
            </a:r>
          </a:p>
        </p:txBody>
      </p:sp>
      <p:sp>
        <p:nvSpPr>
          <p:cNvPr id="11"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0524118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ekstboks mørk og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3" y="0"/>
            <a:ext cx="12193200" cy="6861600"/>
          </a:xfrm>
          <a:noFill/>
        </p:spPr>
        <p:txBody>
          <a:bodyPr tIns="36000" anchor="t" anchorCtr="0"/>
          <a:lstStyle>
            <a:lvl1pPr marL="0" indent="0" algn="ctr">
              <a:buNone/>
              <a:defRPr sz="1600"/>
            </a:lvl1pPr>
          </a:lstStyle>
          <a:p>
            <a:r>
              <a:rPr lang="da-DK" noProof="0" dirty="0"/>
              <a:t>Klik her og indsæt baggrundsbillede, via fanen Indsæt, Billeder</a:t>
            </a:r>
          </a:p>
        </p:txBody>
      </p:sp>
      <p:sp>
        <p:nvSpPr>
          <p:cNvPr id="4" name="Text Placeholder 3">
            <a:extLst>
              <a:ext uri="{FF2B5EF4-FFF2-40B4-BE49-F238E27FC236}">
                <a16:creationId xmlns:a16="http://schemas.microsoft.com/office/drawing/2014/main" id="{89DBA786-081A-49F3-8117-122AE3631193}"/>
              </a:ext>
            </a:extLst>
          </p:cNvPr>
          <p:cNvSpPr>
            <a:spLocks noGrp="1"/>
          </p:cNvSpPr>
          <p:nvPr>
            <p:ph type="body" sz="quarter" idx="14" hasCustomPrompt="1"/>
          </p:nvPr>
        </p:nvSpPr>
        <p:spPr>
          <a:xfrm>
            <a:off x="4419113" y="719999"/>
            <a:ext cx="7052889" cy="5418000"/>
          </a:xfrm>
          <a:solidFill>
            <a:schemeClr val="tx2"/>
          </a:solidFill>
        </p:spPr>
        <p:txBody>
          <a:bodyPr lIns="360000" tIns="342000" rIns="360000" bIns="342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dirty="0"/>
              <a:t>Brug TAB og </a:t>
            </a:r>
            <a:r>
              <a:rPr lang="da-DK" dirty="0" err="1"/>
              <a:t>Shift+TAB</a:t>
            </a:r>
            <a:r>
              <a:rPr lang="da-DK" dirty="0"/>
              <a:t>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6666</a:t>
            </a:r>
          </a:p>
          <a:p>
            <a:pPr lvl="6"/>
            <a:r>
              <a:rPr lang="da-DK" dirty="0"/>
              <a:t>777</a:t>
            </a:r>
          </a:p>
          <a:p>
            <a:pPr lvl="7"/>
            <a:r>
              <a:rPr lang="da-DK" dirty="0"/>
              <a:t>8888</a:t>
            </a:r>
          </a:p>
          <a:p>
            <a:pPr lvl="8"/>
            <a:r>
              <a:rPr lang="da-DK" dirty="0"/>
              <a:t>9999</a:t>
            </a:r>
          </a:p>
        </p:txBody>
      </p:sp>
      <p:sp>
        <p:nvSpPr>
          <p:cNvPr id="9" name="Date_GeneralDate"/>
          <p:cNvSpPr>
            <a:spLocks noGrp="1"/>
          </p:cNvSpPr>
          <p:nvPr>
            <p:ph type="dt" sz="half" idx="10"/>
          </p:nvPr>
        </p:nvSpPr>
        <p:spPr>
          <a:xfrm>
            <a:off x="0" y="6912000"/>
            <a:ext cx="0" cy="0"/>
          </a:xfrm>
        </p:spPr>
        <p:txBody>
          <a:bodyPr/>
          <a:lstStyle>
            <a:lvl1pPr>
              <a:defRPr sz="178">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78">
                <a:noFill/>
              </a:defRPr>
            </a:lvl1pPr>
          </a:lstStyle>
          <a:p>
            <a:r>
              <a:rPr lang="da-DK" dirty="0"/>
              <a:t>Sidehoved</a:t>
            </a:r>
          </a:p>
        </p:txBody>
      </p:sp>
      <p:sp>
        <p:nvSpPr>
          <p:cNvPr id="11"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8691250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da-DK" dirty="0"/>
              <a:t>Klik for at tilføje titel</a:t>
            </a:r>
          </a:p>
        </p:txBody>
      </p:sp>
      <p:sp>
        <p:nvSpPr>
          <p:cNvPr id="3" name="Date_GeneralDate"/>
          <p:cNvSpPr>
            <a:spLocks noGrp="1"/>
          </p:cNvSpPr>
          <p:nvPr>
            <p:ph type="dt" sz="half" idx="10"/>
          </p:nvPr>
        </p:nvSpPr>
        <p:spPr/>
        <p:txBody>
          <a:bodyPr/>
          <a:lstStyle/>
          <a:p>
            <a:endParaRPr lang="da-DK" dirty="0"/>
          </a:p>
        </p:txBody>
      </p:sp>
      <p:sp>
        <p:nvSpPr>
          <p:cNvPr id="4" name="SD_FLD_PresentationTitle"/>
          <p:cNvSpPr>
            <a:spLocks noGrp="1"/>
          </p:cNvSpPr>
          <p:nvPr>
            <p:ph type="ftr" sz="quarter" idx="11"/>
          </p:nvPr>
        </p:nvSpPr>
        <p:spPr/>
        <p:txBody>
          <a:bodyPr/>
          <a:lstStyle/>
          <a:p>
            <a:r>
              <a:rPr lang="da-DK" dirty="0"/>
              <a:t>Sidehoved</a:t>
            </a:r>
          </a:p>
        </p:txBody>
      </p:sp>
      <p:sp>
        <p:nvSpPr>
          <p:cNvPr id="5" name="Slide Number Placeholder 4"/>
          <p:cNvSpPr>
            <a:spLocks noGrp="1"/>
          </p:cNvSpPr>
          <p:nvPr>
            <p:ph type="sldNum" sz="quarter" idx="12"/>
          </p:nvPr>
        </p:nvSpPr>
        <p:spPr/>
        <p:txBody>
          <a:bodyPr/>
          <a:lstStyle/>
          <a:p>
            <a:fld id="{24C8C45C-947F-4981-8B3F-4F32E973C901}" type="slidenum">
              <a:rPr lang="da-DK" smtClean="0"/>
              <a:t>‹nr.›</a:t>
            </a:fld>
            <a:endParaRPr lang="da-DK" dirty="0"/>
          </a:p>
        </p:txBody>
      </p:sp>
    </p:spTree>
    <p:extLst>
      <p:ext uri="{BB962C8B-B14F-4D97-AF65-F5344CB8AC3E}">
        <p14:creationId xmlns:p14="http://schemas.microsoft.com/office/powerpoint/2010/main" val="6436814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_GeneralDate"/>
          <p:cNvSpPr>
            <a:spLocks noGrp="1"/>
          </p:cNvSpPr>
          <p:nvPr>
            <p:ph type="dt" sz="half" idx="10"/>
          </p:nvPr>
        </p:nvSpPr>
        <p:spPr/>
        <p:txBody>
          <a:bodyPr/>
          <a:lstStyle/>
          <a:p>
            <a:endParaRPr lang="da-DK" dirty="0"/>
          </a:p>
        </p:txBody>
      </p:sp>
      <p:sp>
        <p:nvSpPr>
          <p:cNvPr id="3" name="SD_FLD_PresentationTitle"/>
          <p:cNvSpPr>
            <a:spLocks noGrp="1"/>
          </p:cNvSpPr>
          <p:nvPr>
            <p:ph type="ftr" sz="quarter" idx="11"/>
          </p:nvPr>
        </p:nvSpPr>
        <p:spPr/>
        <p:txBody>
          <a:bodyPr/>
          <a:lstStyle/>
          <a:p>
            <a:r>
              <a:rPr lang="da-DK" dirty="0"/>
              <a:t>Sidehoved</a:t>
            </a:r>
          </a:p>
        </p:txBody>
      </p:sp>
      <p:sp>
        <p:nvSpPr>
          <p:cNvPr id="4" name="Slide Number Placeholder 3"/>
          <p:cNvSpPr>
            <a:spLocks noGrp="1"/>
          </p:cNvSpPr>
          <p:nvPr>
            <p:ph type="sldNum" sz="quarter" idx="12"/>
          </p:nvPr>
        </p:nvSpPr>
        <p:spPr/>
        <p:txBody>
          <a:bodyPr/>
          <a:lstStyle/>
          <a:p>
            <a:fld id="{24C8C45C-947F-4981-8B3F-4F32E973C901}" type="slidenum">
              <a:rPr lang="da-DK" smtClean="0"/>
              <a:t>‹nr.›</a:t>
            </a:fld>
            <a:endParaRPr lang="da-DK" dirty="0"/>
          </a:p>
        </p:txBody>
      </p:sp>
    </p:spTree>
    <p:extLst>
      <p:ext uri="{BB962C8B-B14F-4D97-AF65-F5344CB8AC3E}">
        <p14:creationId xmlns:p14="http://schemas.microsoft.com/office/powerpoint/2010/main" val="26738680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apport: To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70675-C315-4700-B9B7-A5AB773CA2BB}"/>
              </a:ext>
            </a:extLst>
          </p:cNvPr>
          <p:cNvSpPr>
            <a:spLocks noGrp="1"/>
          </p:cNvSpPr>
          <p:nvPr>
            <p:ph type="title" hasCustomPrompt="1"/>
          </p:nvPr>
        </p:nvSpPr>
        <p:spPr>
          <a:xfrm>
            <a:off x="719999" y="894268"/>
            <a:ext cx="5194800" cy="850742"/>
          </a:xfrm>
        </p:spPr>
        <p:txBody>
          <a:bodyPr/>
          <a:lstStyle>
            <a:lvl1pPr>
              <a:defRPr sz="2000"/>
            </a:lvl1pPr>
          </a:lstStyle>
          <a:p>
            <a:r>
              <a:rPr lang="da-DK" dirty="0"/>
              <a:t>Klik for at tilføje titel</a:t>
            </a:r>
          </a:p>
        </p:txBody>
      </p:sp>
      <p:sp>
        <p:nvSpPr>
          <p:cNvPr id="3" name="Content Placeholder 2"/>
          <p:cNvSpPr>
            <a:spLocks noGrp="1"/>
          </p:cNvSpPr>
          <p:nvPr>
            <p:ph idx="1" hasCustomPrompt="1"/>
          </p:nvPr>
        </p:nvSpPr>
        <p:spPr>
          <a:xfrm>
            <a:off x="719998" y="2192138"/>
            <a:ext cx="5196199" cy="3945862"/>
          </a:xfrm>
        </p:spPr>
        <p:txBody>
          <a:bodyPr/>
          <a:lstStyle>
            <a:lvl1pPr>
              <a:defRPr sz="1200">
                <a:latin typeface="KBH Tekst" panose="00000500000000000000" pitchFamily="2" charset="0"/>
              </a:defRPr>
            </a:lvl1pPr>
            <a:lvl2pPr marL="371480" indent="-179391">
              <a:defRPr sz="1200">
                <a:latin typeface="KBH Tekst" panose="00000500000000000000" pitchFamily="2" charset="0"/>
              </a:defRPr>
            </a:lvl2pPr>
            <a:lvl3pPr marL="544521" indent="-163515">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a:p>
            <a:pPr lvl="5"/>
            <a:r>
              <a:rPr lang="da-DK" noProof="0" dirty="0" err="1"/>
              <a:t>Sixth</a:t>
            </a:r>
            <a:r>
              <a:rPr lang="da-DK" noProof="0" dirty="0"/>
              <a:t> </a:t>
            </a:r>
            <a:r>
              <a:rPr lang="da-DK" noProof="0" dirty="0" err="1"/>
              <a:t>level</a:t>
            </a:r>
            <a:endParaRPr lang="da-DK" noProof="0" dirty="0"/>
          </a:p>
          <a:p>
            <a:pPr lvl="6"/>
            <a:r>
              <a:rPr lang="da-DK" noProof="0" dirty="0" err="1"/>
              <a:t>Seventh</a:t>
            </a:r>
            <a:r>
              <a:rPr lang="da-DK" noProof="0" dirty="0"/>
              <a:t> </a:t>
            </a:r>
            <a:r>
              <a:rPr lang="da-DK" noProof="0" dirty="0" err="1"/>
              <a:t>level</a:t>
            </a:r>
            <a:endParaRPr lang="da-DK" noProof="0" dirty="0"/>
          </a:p>
          <a:p>
            <a:pPr lvl="7"/>
            <a:r>
              <a:rPr lang="da-DK" noProof="0" dirty="0" err="1"/>
              <a:t>Eight</a:t>
            </a:r>
            <a:r>
              <a:rPr lang="da-DK" noProof="0" dirty="0"/>
              <a:t> </a:t>
            </a:r>
            <a:r>
              <a:rPr lang="da-DK" noProof="0" dirty="0" err="1"/>
              <a:t>level</a:t>
            </a:r>
            <a:endParaRPr lang="da-DK" noProof="0" dirty="0"/>
          </a:p>
          <a:p>
            <a:pPr lvl="8"/>
            <a:r>
              <a:rPr lang="da-DK" noProof="0" dirty="0"/>
              <a:t>Ninth</a:t>
            </a:r>
          </a:p>
        </p:txBody>
      </p:sp>
      <p:sp>
        <p:nvSpPr>
          <p:cNvPr id="16" name="Content Placeholder 8">
            <a:extLst>
              <a:ext uri="{FF2B5EF4-FFF2-40B4-BE49-F238E27FC236}">
                <a16:creationId xmlns:a16="http://schemas.microsoft.com/office/drawing/2014/main" id="{226B16CC-F459-45AB-8AF6-621CD4FF544B}"/>
              </a:ext>
            </a:extLst>
          </p:cNvPr>
          <p:cNvSpPr>
            <a:spLocks noGrp="1"/>
          </p:cNvSpPr>
          <p:nvPr>
            <p:ph sz="quarter" idx="14" hasCustomPrompt="1"/>
          </p:nvPr>
        </p:nvSpPr>
        <p:spPr>
          <a:xfrm>
            <a:off x="6275802" y="2192400"/>
            <a:ext cx="5196201" cy="39492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9" name="Date_GeneralDate">
            <a:extLst>
              <a:ext uri="{FF2B5EF4-FFF2-40B4-BE49-F238E27FC236}">
                <a16:creationId xmlns:a16="http://schemas.microsoft.com/office/drawing/2014/main" id="{1E57683A-B89A-4C49-94F5-D6FE2971887C}"/>
              </a:ext>
            </a:extLst>
          </p:cNvPr>
          <p:cNvSpPr>
            <a:spLocks noGrp="1"/>
          </p:cNvSpPr>
          <p:nvPr>
            <p:ph type="dt" sz="half" idx="10"/>
          </p:nvPr>
        </p:nvSpPr>
        <p:spPr>
          <a:xfrm>
            <a:off x="8659425" y="310327"/>
            <a:ext cx="2401755" cy="180000"/>
          </a:xfrm>
        </p:spPr>
        <p:txBody>
          <a:bodyPr/>
          <a:lstStyle/>
          <a:p>
            <a:endParaRPr lang="da-DK" noProof="0" dirty="0"/>
          </a:p>
        </p:txBody>
      </p:sp>
      <p:sp>
        <p:nvSpPr>
          <p:cNvPr id="10" name="Slide Number Placeholder 5">
            <a:extLst>
              <a:ext uri="{FF2B5EF4-FFF2-40B4-BE49-F238E27FC236}">
                <a16:creationId xmlns:a16="http://schemas.microsoft.com/office/drawing/2014/main" id="{B0C0F55C-0196-46B3-A323-46BEB6056D64}"/>
              </a:ext>
            </a:extLst>
          </p:cNvPr>
          <p:cNvSpPr>
            <a:spLocks noGrp="1"/>
          </p:cNvSpPr>
          <p:nvPr>
            <p:ph type="sldNum" sz="quarter" idx="12"/>
          </p:nvPr>
        </p:nvSpPr>
        <p:spPr>
          <a:xfrm>
            <a:off x="11077084" y="310327"/>
            <a:ext cx="394921" cy="180000"/>
          </a:xfrm>
        </p:spPr>
        <p:txBody>
          <a:bodyPr/>
          <a:lstStyle/>
          <a:p>
            <a:fld id="{859873C9-BF5D-4A9A-BB31-45BBB7BABAF7}" type="slidenum">
              <a:rPr lang="da-DK" noProof="0" smtClean="0"/>
              <a:t>‹nr.›</a:t>
            </a:fld>
            <a:endParaRPr lang="da-DK" noProof="0" dirty="0"/>
          </a:p>
        </p:txBody>
      </p:sp>
      <p:sp>
        <p:nvSpPr>
          <p:cNvPr id="12" name="SD_FLD_PresentationTitle">
            <a:extLst>
              <a:ext uri="{FF2B5EF4-FFF2-40B4-BE49-F238E27FC236}">
                <a16:creationId xmlns:a16="http://schemas.microsoft.com/office/drawing/2014/main" id="{0E1D2869-881F-4A30-85CD-63C245E1C06D}"/>
              </a:ext>
            </a:extLst>
          </p:cNvPr>
          <p:cNvSpPr>
            <a:spLocks noGrp="1"/>
          </p:cNvSpPr>
          <p:nvPr>
            <p:ph type="ftr" sz="quarter" idx="11"/>
          </p:nvPr>
        </p:nvSpPr>
        <p:spPr>
          <a:xfrm>
            <a:off x="4424000" y="310327"/>
            <a:ext cx="4097593" cy="180000"/>
          </a:xfrm>
        </p:spPr>
        <p:txBody>
          <a:bodyPr/>
          <a:lstStyle/>
          <a:p>
            <a:r>
              <a:rPr lang="da-DK" noProof="0" dirty="0"/>
              <a:t>Sidehoved</a:t>
            </a:r>
          </a:p>
        </p:txBody>
      </p:sp>
    </p:spTree>
    <p:extLst>
      <p:ext uri="{BB962C8B-B14F-4D97-AF65-F5344CB8AC3E}">
        <p14:creationId xmlns:p14="http://schemas.microsoft.com/office/powerpoint/2010/main" val="32598673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apport: Tre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9"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4" y="2192399"/>
            <a:ext cx="3344400" cy="39492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4424164" y="2192400"/>
            <a:ext cx="3344400" cy="39492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8127603" y="2192400"/>
            <a:ext cx="3344400" cy="39492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124177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apport: Fire indhold vertik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9"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4" y="2192399"/>
            <a:ext cx="2418300" cy="39492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3498382" y="2192399"/>
            <a:ext cx="2418300" cy="39492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6276041" y="2192399"/>
            <a:ext cx="2418300" cy="39492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12" name="Content Placeholder 15">
            <a:extLst>
              <a:ext uri="{FF2B5EF4-FFF2-40B4-BE49-F238E27FC236}">
                <a16:creationId xmlns:a16="http://schemas.microsoft.com/office/drawing/2014/main" id="{C28262A3-2655-4D67-8500-DD40B48725D0}"/>
              </a:ext>
            </a:extLst>
          </p:cNvPr>
          <p:cNvSpPr>
            <a:spLocks noGrp="1"/>
          </p:cNvSpPr>
          <p:nvPr>
            <p:ph sz="quarter" idx="19" hasCustomPrompt="1"/>
          </p:nvPr>
        </p:nvSpPr>
        <p:spPr>
          <a:xfrm>
            <a:off x="9053700" y="2192399"/>
            <a:ext cx="2418300" cy="3949199"/>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780333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apport: Fire indhold horisont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9"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4" y="2192399"/>
            <a:ext cx="5194800" cy="17946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720724" y="4346999"/>
            <a:ext cx="5194800" cy="17946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6276044" y="2192399"/>
            <a:ext cx="5194800" cy="17946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2" name="Content Placeholder 15">
            <a:extLst>
              <a:ext uri="{FF2B5EF4-FFF2-40B4-BE49-F238E27FC236}">
                <a16:creationId xmlns:a16="http://schemas.microsoft.com/office/drawing/2014/main" id="{C28262A3-2655-4D67-8500-DD40B48725D0}"/>
              </a:ext>
            </a:extLst>
          </p:cNvPr>
          <p:cNvSpPr>
            <a:spLocks noGrp="1"/>
          </p:cNvSpPr>
          <p:nvPr>
            <p:ph sz="quarter" idx="19" hasCustomPrompt="1"/>
          </p:nvPr>
        </p:nvSpPr>
        <p:spPr>
          <a:xfrm>
            <a:off x="6276044" y="4346999"/>
            <a:ext cx="5194800" cy="17946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402113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apport: Seks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9"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4" y="2192399"/>
            <a:ext cx="3344400" cy="17946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720724" y="4348800"/>
            <a:ext cx="3344400" cy="17946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4424403" y="2192400"/>
            <a:ext cx="3344400" cy="17946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0" name="Content Placeholder 15">
            <a:extLst>
              <a:ext uri="{FF2B5EF4-FFF2-40B4-BE49-F238E27FC236}">
                <a16:creationId xmlns:a16="http://schemas.microsoft.com/office/drawing/2014/main" id="{8A779418-EA1C-402E-8FE9-04BF21BF1288}"/>
              </a:ext>
            </a:extLst>
          </p:cNvPr>
          <p:cNvSpPr>
            <a:spLocks noGrp="1"/>
          </p:cNvSpPr>
          <p:nvPr>
            <p:ph sz="quarter" idx="19" hasCustomPrompt="1"/>
          </p:nvPr>
        </p:nvSpPr>
        <p:spPr>
          <a:xfrm>
            <a:off x="4424403" y="4346999"/>
            <a:ext cx="3344400" cy="17946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7" name="Content Placeholder 16">
            <a:extLst>
              <a:ext uri="{FF2B5EF4-FFF2-40B4-BE49-F238E27FC236}">
                <a16:creationId xmlns:a16="http://schemas.microsoft.com/office/drawing/2014/main" id="{ACB9BD8A-549C-46D6-8DF3-8D5B50A83395}"/>
              </a:ext>
            </a:extLst>
          </p:cNvPr>
          <p:cNvSpPr>
            <a:spLocks noGrp="1"/>
          </p:cNvSpPr>
          <p:nvPr>
            <p:ph sz="quarter" idx="23" hasCustomPrompt="1"/>
          </p:nvPr>
        </p:nvSpPr>
        <p:spPr>
          <a:xfrm>
            <a:off x="8127602" y="2192402"/>
            <a:ext cx="3344398" cy="1794599"/>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9" name="Content Placeholder 18">
            <a:extLst>
              <a:ext uri="{FF2B5EF4-FFF2-40B4-BE49-F238E27FC236}">
                <a16:creationId xmlns:a16="http://schemas.microsoft.com/office/drawing/2014/main" id="{48639A0C-5FD1-4E6D-AC45-D97BFF484704}"/>
              </a:ext>
            </a:extLst>
          </p:cNvPr>
          <p:cNvSpPr>
            <a:spLocks noGrp="1"/>
          </p:cNvSpPr>
          <p:nvPr>
            <p:ph sz="quarter" idx="24" hasCustomPrompt="1"/>
          </p:nvPr>
        </p:nvSpPr>
        <p:spPr>
          <a:xfrm>
            <a:off x="8127602" y="4346999"/>
            <a:ext cx="3344398" cy="1794598"/>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40699859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apport: Otte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9"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4" y="2192399"/>
            <a:ext cx="2418300" cy="17946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720724" y="4348800"/>
            <a:ext cx="2418300" cy="17946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3499200" y="2192399"/>
            <a:ext cx="2418300" cy="17946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2" name="Content Placeholder 15">
            <a:extLst>
              <a:ext uri="{FF2B5EF4-FFF2-40B4-BE49-F238E27FC236}">
                <a16:creationId xmlns:a16="http://schemas.microsoft.com/office/drawing/2014/main" id="{C28262A3-2655-4D67-8500-DD40B48725D0}"/>
              </a:ext>
            </a:extLst>
          </p:cNvPr>
          <p:cNvSpPr>
            <a:spLocks noGrp="1"/>
          </p:cNvSpPr>
          <p:nvPr>
            <p:ph sz="quarter" idx="19" hasCustomPrompt="1"/>
          </p:nvPr>
        </p:nvSpPr>
        <p:spPr>
          <a:xfrm>
            <a:off x="3499200" y="4348800"/>
            <a:ext cx="2418300" cy="17946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3" name="Content Placeholder 16">
            <a:extLst>
              <a:ext uri="{FF2B5EF4-FFF2-40B4-BE49-F238E27FC236}">
                <a16:creationId xmlns:a16="http://schemas.microsoft.com/office/drawing/2014/main" id="{B2917A20-9A14-4A88-B799-05327B9EBDEE}"/>
              </a:ext>
            </a:extLst>
          </p:cNvPr>
          <p:cNvSpPr>
            <a:spLocks noGrp="1"/>
          </p:cNvSpPr>
          <p:nvPr>
            <p:ph sz="quarter" idx="23" hasCustomPrompt="1"/>
          </p:nvPr>
        </p:nvSpPr>
        <p:spPr>
          <a:xfrm>
            <a:off x="6274803" y="2192402"/>
            <a:ext cx="2418480" cy="1794599"/>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4" name="Content Placeholder 18">
            <a:extLst>
              <a:ext uri="{FF2B5EF4-FFF2-40B4-BE49-F238E27FC236}">
                <a16:creationId xmlns:a16="http://schemas.microsoft.com/office/drawing/2014/main" id="{B3711F40-BEA7-48C1-AEBB-C27EBAB6E411}"/>
              </a:ext>
            </a:extLst>
          </p:cNvPr>
          <p:cNvSpPr>
            <a:spLocks noGrp="1"/>
          </p:cNvSpPr>
          <p:nvPr>
            <p:ph sz="quarter" idx="24" hasCustomPrompt="1"/>
          </p:nvPr>
        </p:nvSpPr>
        <p:spPr>
          <a:xfrm>
            <a:off x="6274803" y="4346999"/>
            <a:ext cx="2418480" cy="1794598"/>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21" name="Content Placeholder 20">
            <a:extLst>
              <a:ext uri="{FF2B5EF4-FFF2-40B4-BE49-F238E27FC236}">
                <a16:creationId xmlns:a16="http://schemas.microsoft.com/office/drawing/2014/main" id="{7ACBB5A9-99A6-4806-8AFF-8B50DD841B99}"/>
              </a:ext>
            </a:extLst>
          </p:cNvPr>
          <p:cNvSpPr>
            <a:spLocks noGrp="1"/>
          </p:cNvSpPr>
          <p:nvPr>
            <p:ph sz="quarter" idx="29" hasCustomPrompt="1"/>
          </p:nvPr>
        </p:nvSpPr>
        <p:spPr>
          <a:xfrm>
            <a:off x="9054000" y="2192402"/>
            <a:ext cx="2418300" cy="1794599"/>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3" name="Content Placeholder 22">
            <a:extLst>
              <a:ext uri="{FF2B5EF4-FFF2-40B4-BE49-F238E27FC236}">
                <a16:creationId xmlns:a16="http://schemas.microsoft.com/office/drawing/2014/main" id="{E2F627CA-639B-47B1-A5E4-A4CDD045B183}"/>
              </a:ext>
            </a:extLst>
          </p:cNvPr>
          <p:cNvSpPr>
            <a:spLocks noGrp="1"/>
          </p:cNvSpPr>
          <p:nvPr>
            <p:ph sz="quarter" idx="30" hasCustomPrompt="1"/>
          </p:nvPr>
        </p:nvSpPr>
        <p:spPr>
          <a:xfrm>
            <a:off x="9054000" y="4348800"/>
            <a:ext cx="2418300" cy="17946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609252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UK_Forside hvi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0843" y="1021080"/>
            <a:ext cx="10752002" cy="3634676"/>
          </a:xfrm>
        </p:spPr>
        <p:txBody>
          <a:bodyPr anchor="b" anchorCtr="0">
            <a:normAutofit/>
          </a:bodyPr>
          <a:lstStyle>
            <a:lvl1pPr algn="l">
              <a:defRPr sz="13001"/>
            </a:lvl1pPr>
          </a:lstStyle>
          <a:p>
            <a:r>
              <a:rPr lang="da-DK" dirty="0"/>
              <a:t>Indsæt titel</a:t>
            </a:r>
          </a:p>
        </p:txBody>
      </p:sp>
      <p:sp>
        <p:nvSpPr>
          <p:cNvPr id="11" name="Subtitle 2">
            <a:extLst>
              <a:ext uri="{FF2B5EF4-FFF2-40B4-BE49-F238E27FC236}">
                <a16:creationId xmlns:a16="http://schemas.microsoft.com/office/drawing/2014/main" id="{4684F4FD-71A2-45CC-8A6E-49D5A00D180B}"/>
              </a:ext>
            </a:extLst>
          </p:cNvPr>
          <p:cNvSpPr>
            <a:spLocks noGrp="1"/>
          </p:cNvSpPr>
          <p:nvPr>
            <p:ph type="subTitle" idx="1" hasCustomPrompt="1"/>
          </p:nvPr>
        </p:nvSpPr>
        <p:spPr>
          <a:xfrm>
            <a:off x="4424003"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8" name="Text Placeholder 7">
            <a:extLst>
              <a:ext uri="{FF2B5EF4-FFF2-40B4-BE49-F238E27FC236}">
                <a16:creationId xmlns:a16="http://schemas.microsoft.com/office/drawing/2014/main" id="{9E27A3F2-4381-4C6B-970B-F774BAF5193D}"/>
              </a:ext>
            </a:extLst>
          </p:cNvPr>
          <p:cNvSpPr>
            <a:spLocks noGrp="1"/>
          </p:cNvSpPr>
          <p:nvPr>
            <p:ph type="body" sz="quarter" idx="17" hasCustomPrompt="1"/>
          </p:nvPr>
        </p:nvSpPr>
        <p:spPr>
          <a:xfrm>
            <a:off x="724881" y="310326"/>
            <a:ext cx="3419554" cy="180000"/>
          </a:xfrm>
        </p:spPr>
        <p:txBody>
          <a:bodyPr anchor="b"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10" name="Text Placeholder 9">
            <a:extLst>
              <a:ext uri="{FF2B5EF4-FFF2-40B4-BE49-F238E27FC236}">
                <a16:creationId xmlns:a16="http://schemas.microsoft.com/office/drawing/2014/main" id="{24E1B11E-3EFA-4F7B-9B51-515324396448}"/>
              </a:ext>
            </a:extLst>
          </p:cNvPr>
          <p:cNvSpPr>
            <a:spLocks noGrp="1"/>
          </p:cNvSpPr>
          <p:nvPr>
            <p:ph type="body" sz="quarter" idx="18" hasCustomPrompt="1"/>
          </p:nvPr>
        </p:nvSpPr>
        <p:spPr>
          <a:xfrm>
            <a:off x="4423998" y="310326"/>
            <a:ext cx="4097593" cy="180000"/>
          </a:xfrm>
        </p:spPr>
        <p:txBody>
          <a:bodyPr anchor="b"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oplægsholder / enhed</a:t>
            </a:r>
          </a:p>
        </p:txBody>
      </p:sp>
      <p:sp>
        <p:nvSpPr>
          <p:cNvPr id="18" name="Text Placeholder 17">
            <a:extLst>
              <a:ext uri="{FF2B5EF4-FFF2-40B4-BE49-F238E27FC236}">
                <a16:creationId xmlns:a16="http://schemas.microsoft.com/office/drawing/2014/main" id="{A1B6ED97-6CA2-43D5-84C1-C8E191DA5855}"/>
              </a:ext>
            </a:extLst>
          </p:cNvPr>
          <p:cNvSpPr>
            <a:spLocks noGrp="1"/>
          </p:cNvSpPr>
          <p:nvPr>
            <p:ph type="body" sz="quarter" idx="19" hasCustomPrompt="1"/>
          </p:nvPr>
        </p:nvSpPr>
        <p:spPr>
          <a:xfrm>
            <a:off x="4423998" y="531101"/>
            <a:ext cx="4097593" cy="180000"/>
          </a:xfrm>
        </p:spPr>
        <p:txBody>
          <a:bodyPr anchor="t"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latin typeface="KBH Tekst" panose="00000500000000000000" pitchFamily="2" charset="0"/>
              </a:defRPr>
            </a:lvl2pPr>
            <a:lvl3pPr marL="0" indent="0">
              <a:spcAft>
                <a:spcPts val="0"/>
              </a:spcAft>
              <a:buNone/>
              <a:defRPr sz="1001">
                <a:latin typeface="KBH Tekst" panose="00000500000000000000" pitchFamily="2" charset="0"/>
              </a:defRPr>
            </a:lvl3pPr>
            <a:lvl4pPr marL="0" indent="0">
              <a:spcAft>
                <a:spcPts val="0"/>
              </a:spcAft>
              <a:buNone/>
              <a:defRPr sz="1001">
                <a:latin typeface="KBH Tekst" panose="00000500000000000000" pitchFamily="2" charset="0"/>
              </a:defRPr>
            </a:lvl4pPr>
            <a:lvl5pPr marL="0" indent="0">
              <a:spcAft>
                <a:spcPts val="0"/>
              </a:spcAft>
              <a:buNone/>
              <a:defRPr sz="1001">
                <a:latin typeface="KBH Tekst" panose="00000500000000000000" pitchFamily="2" charset="0"/>
              </a:defRPr>
            </a:lvl5pPr>
          </a:lstStyle>
          <a:p>
            <a:pPr lvl="0"/>
            <a:r>
              <a:rPr lang="da-DK" dirty="0"/>
              <a:t>Klik for at tilføje forvaltningsnavn</a:t>
            </a:r>
          </a:p>
        </p:txBody>
      </p:sp>
      <p:sp>
        <p:nvSpPr>
          <p:cNvPr id="5" name="FLD_PresentationTitle"/>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6"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
        <p:nvSpPr>
          <p:cNvPr id="12" name="Freeform 5">
            <a:extLst>
              <a:ext uri="{FF2B5EF4-FFF2-40B4-BE49-F238E27FC236}">
                <a16:creationId xmlns:a16="http://schemas.microsoft.com/office/drawing/2014/main" id="{5370CC76-BC33-4266-AB4D-7BA76C8F43B1}"/>
              </a:ext>
            </a:extLst>
          </p:cNvPr>
          <p:cNvSpPr>
            <a:spLocks noChangeAspect="1" noEditPoints="1"/>
          </p:cNvSpPr>
          <p:nvPr userDrawn="1"/>
        </p:nvSpPr>
        <p:spPr bwMode="auto">
          <a:xfrm>
            <a:off x="10441656" y="5068798"/>
            <a:ext cx="1027806" cy="1069200"/>
          </a:xfrm>
          <a:custGeom>
            <a:avLst/>
            <a:gdLst>
              <a:gd name="T0" fmla="*/ 629 w 1308"/>
              <a:gd name="T1" fmla="*/ 309 h 1360"/>
              <a:gd name="T2" fmla="*/ 799 w 1308"/>
              <a:gd name="T3" fmla="*/ 354 h 1360"/>
              <a:gd name="T4" fmla="*/ 789 w 1308"/>
              <a:gd name="T5" fmla="*/ 317 h 1360"/>
              <a:gd name="T6" fmla="*/ 678 w 1308"/>
              <a:gd name="T7" fmla="*/ 475 h 1360"/>
              <a:gd name="T8" fmla="*/ 577 w 1308"/>
              <a:gd name="T9" fmla="*/ 453 h 1360"/>
              <a:gd name="T10" fmla="*/ 454 w 1308"/>
              <a:gd name="T11" fmla="*/ 521 h 1360"/>
              <a:gd name="T12" fmla="*/ 719 w 1308"/>
              <a:gd name="T13" fmla="*/ 577 h 1360"/>
              <a:gd name="T14" fmla="*/ 602 w 1308"/>
              <a:gd name="T15" fmla="*/ 749 h 1360"/>
              <a:gd name="T16" fmla="*/ 719 w 1308"/>
              <a:gd name="T17" fmla="*/ 604 h 1360"/>
              <a:gd name="T18" fmla="*/ 651 w 1308"/>
              <a:gd name="T19" fmla="*/ 274 h 1360"/>
              <a:gd name="T20" fmla="*/ 449 w 1308"/>
              <a:gd name="T21" fmla="*/ 579 h 1360"/>
              <a:gd name="T22" fmla="*/ 422 w 1308"/>
              <a:gd name="T23" fmla="*/ 539 h 1360"/>
              <a:gd name="T24" fmla="*/ 356 w 1308"/>
              <a:gd name="T25" fmla="*/ 539 h 1360"/>
              <a:gd name="T26" fmla="*/ 358 w 1308"/>
              <a:gd name="T27" fmla="*/ 626 h 1360"/>
              <a:gd name="T28" fmla="*/ 891 w 1308"/>
              <a:gd name="T29" fmla="*/ 521 h 1360"/>
              <a:gd name="T30" fmla="*/ 890 w 1308"/>
              <a:gd name="T31" fmla="*/ 626 h 1360"/>
              <a:gd name="T32" fmla="*/ 900 w 1308"/>
              <a:gd name="T33" fmla="*/ 568 h 1360"/>
              <a:gd name="T34" fmla="*/ 848 w 1308"/>
              <a:gd name="T35" fmla="*/ 539 h 1360"/>
              <a:gd name="T36" fmla="*/ 796 w 1308"/>
              <a:gd name="T37" fmla="*/ 568 h 1360"/>
              <a:gd name="T38" fmla="*/ 805 w 1308"/>
              <a:gd name="T39" fmla="*/ 626 h 1360"/>
              <a:gd name="T40" fmla="*/ 423 w 1308"/>
              <a:gd name="T41" fmla="*/ 334 h 1360"/>
              <a:gd name="T42" fmla="*/ 512 w 1308"/>
              <a:gd name="T43" fmla="*/ 385 h 1360"/>
              <a:gd name="T44" fmla="*/ 929 w 1308"/>
              <a:gd name="T45" fmla="*/ 843 h 1360"/>
              <a:gd name="T46" fmla="*/ 480 w 1308"/>
              <a:gd name="T47" fmla="*/ 890 h 1360"/>
              <a:gd name="T48" fmla="*/ 397 w 1308"/>
              <a:gd name="T49" fmla="*/ 908 h 1360"/>
              <a:gd name="T50" fmla="*/ 862 w 1308"/>
              <a:gd name="T51" fmla="*/ 908 h 1360"/>
              <a:gd name="T52" fmla="*/ 777 w 1308"/>
              <a:gd name="T53" fmla="*/ 978 h 1360"/>
              <a:gd name="T54" fmla="*/ 328 w 1308"/>
              <a:gd name="T55" fmla="*/ 939 h 1360"/>
              <a:gd name="T56" fmla="*/ 931 w 1308"/>
              <a:gd name="T57" fmla="*/ 939 h 1360"/>
              <a:gd name="T58" fmla="*/ 629 w 1308"/>
              <a:gd name="T59" fmla="*/ 1029 h 1360"/>
              <a:gd name="T60" fmla="*/ 238 w 1308"/>
              <a:gd name="T61" fmla="*/ 1117 h 1360"/>
              <a:gd name="T62" fmla="*/ 200 w 1308"/>
              <a:gd name="T63" fmla="*/ 1203 h 1360"/>
              <a:gd name="T64" fmla="*/ 367 w 1308"/>
              <a:gd name="T65" fmla="*/ 1228 h 1360"/>
              <a:gd name="T66" fmla="*/ 345 w 1308"/>
              <a:gd name="T67" fmla="*/ 1243 h 1360"/>
              <a:gd name="T68" fmla="*/ 841 w 1308"/>
              <a:gd name="T69" fmla="*/ 1251 h 1360"/>
              <a:gd name="T70" fmla="*/ 1167 w 1308"/>
              <a:gd name="T71" fmla="*/ 856 h 1360"/>
              <a:gd name="T72" fmla="*/ 1276 w 1308"/>
              <a:gd name="T73" fmla="*/ 883 h 1360"/>
              <a:gd name="T74" fmla="*/ 1233 w 1308"/>
              <a:gd name="T75" fmla="*/ 826 h 1360"/>
              <a:gd name="T76" fmla="*/ 782 w 1308"/>
              <a:gd name="T77" fmla="*/ 114 h 1360"/>
              <a:gd name="T78" fmla="*/ 786 w 1308"/>
              <a:gd name="T79" fmla="*/ 86 h 1360"/>
              <a:gd name="T80" fmla="*/ 852 w 1308"/>
              <a:gd name="T81" fmla="*/ 89 h 1360"/>
              <a:gd name="T82" fmla="*/ 1116 w 1308"/>
              <a:gd name="T83" fmla="*/ 312 h 1360"/>
              <a:gd name="T84" fmla="*/ 1101 w 1308"/>
              <a:gd name="T85" fmla="*/ 258 h 1360"/>
              <a:gd name="T86" fmla="*/ 629 w 1308"/>
              <a:gd name="T87" fmla="*/ 1360 h 1360"/>
              <a:gd name="T88" fmla="*/ 1177 w 1308"/>
              <a:gd name="T89" fmla="*/ 531 h 1360"/>
              <a:gd name="T90" fmla="*/ 1254 w 1308"/>
              <a:gd name="T91" fmla="*/ 414 h 1360"/>
              <a:gd name="T92" fmla="*/ 1177 w 1308"/>
              <a:gd name="T93" fmla="*/ 531 h 1360"/>
              <a:gd name="T94" fmla="*/ 1236 w 1308"/>
              <a:gd name="T95" fmla="*/ 615 h 1360"/>
              <a:gd name="T96" fmla="*/ 1308 w 1308"/>
              <a:gd name="T97" fmla="*/ 687 h 1360"/>
              <a:gd name="T98" fmla="*/ 1049 w 1308"/>
              <a:gd name="T99" fmla="*/ 144 h 1360"/>
              <a:gd name="T100" fmla="*/ 948 w 1308"/>
              <a:gd name="T101" fmla="*/ 180 h 1360"/>
              <a:gd name="T102" fmla="*/ 1126 w 1308"/>
              <a:gd name="T103" fmla="*/ 1056 h 1360"/>
              <a:gd name="T104" fmla="*/ 1140 w 1308"/>
              <a:gd name="T105" fmla="*/ 1033 h 1360"/>
              <a:gd name="T106" fmla="*/ 1051 w 1308"/>
              <a:gd name="T107" fmla="*/ 1085 h 1360"/>
              <a:gd name="T108" fmla="*/ 61 w 1308"/>
              <a:gd name="T109" fmla="*/ 983 h 1360"/>
              <a:gd name="T110" fmla="*/ 125 w 1308"/>
              <a:gd name="T111" fmla="*/ 922 h 1360"/>
              <a:gd name="T112" fmla="*/ 459 w 1308"/>
              <a:gd name="T113" fmla="*/ 139 h 1360"/>
              <a:gd name="T114" fmla="*/ 365 w 1308"/>
              <a:gd name="T115" fmla="*/ 57 h 1360"/>
              <a:gd name="T116" fmla="*/ 642 w 1308"/>
              <a:gd name="T117" fmla="*/ 112 h 1360"/>
              <a:gd name="T118" fmla="*/ 564 w 1308"/>
              <a:gd name="T119" fmla="*/ 49 h 1360"/>
              <a:gd name="T120" fmla="*/ 642 w 1308"/>
              <a:gd name="T121" fmla="*/ 112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8" h="1360">
                <a:moveTo>
                  <a:pt x="695" y="425"/>
                </a:moveTo>
                <a:cubicBezTo>
                  <a:pt x="695" y="432"/>
                  <a:pt x="695" y="432"/>
                  <a:pt x="695" y="432"/>
                </a:cubicBezTo>
                <a:cubicBezTo>
                  <a:pt x="563" y="432"/>
                  <a:pt x="563" y="432"/>
                  <a:pt x="563" y="432"/>
                </a:cubicBezTo>
                <a:cubicBezTo>
                  <a:pt x="563" y="425"/>
                  <a:pt x="563" y="425"/>
                  <a:pt x="563" y="425"/>
                </a:cubicBezTo>
                <a:cubicBezTo>
                  <a:pt x="563" y="425"/>
                  <a:pt x="563" y="425"/>
                  <a:pt x="563" y="425"/>
                </a:cubicBezTo>
                <a:cubicBezTo>
                  <a:pt x="563" y="410"/>
                  <a:pt x="629" y="309"/>
                  <a:pt x="629" y="309"/>
                </a:cubicBezTo>
                <a:cubicBezTo>
                  <a:pt x="629" y="309"/>
                  <a:pt x="695" y="410"/>
                  <a:pt x="695" y="425"/>
                </a:cubicBezTo>
                <a:close/>
                <a:moveTo>
                  <a:pt x="789" y="317"/>
                </a:moveTo>
                <a:cubicBezTo>
                  <a:pt x="777" y="316"/>
                  <a:pt x="766" y="320"/>
                  <a:pt x="758" y="328"/>
                </a:cubicBezTo>
                <a:cubicBezTo>
                  <a:pt x="757" y="328"/>
                  <a:pt x="758" y="329"/>
                  <a:pt x="758" y="329"/>
                </a:cubicBezTo>
                <a:cubicBezTo>
                  <a:pt x="763" y="327"/>
                  <a:pt x="769" y="327"/>
                  <a:pt x="775" y="329"/>
                </a:cubicBezTo>
                <a:cubicBezTo>
                  <a:pt x="787" y="332"/>
                  <a:pt x="797" y="342"/>
                  <a:pt x="799" y="354"/>
                </a:cubicBezTo>
                <a:cubicBezTo>
                  <a:pt x="802" y="375"/>
                  <a:pt x="787" y="392"/>
                  <a:pt x="767" y="392"/>
                </a:cubicBezTo>
                <a:cubicBezTo>
                  <a:pt x="764" y="392"/>
                  <a:pt x="761" y="391"/>
                  <a:pt x="758" y="391"/>
                </a:cubicBezTo>
                <a:cubicBezTo>
                  <a:pt x="758" y="390"/>
                  <a:pt x="757" y="391"/>
                  <a:pt x="758" y="392"/>
                </a:cubicBezTo>
                <a:cubicBezTo>
                  <a:pt x="765" y="399"/>
                  <a:pt x="775" y="403"/>
                  <a:pt x="786" y="403"/>
                </a:cubicBezTo>
                <a:cubicBezTo>
                  <a:pt x="811" y="403"/>
                  <a:pt x="830" y="382"/>
                  <a:pt x="829" y="358"/>
                </a:cubicBezTo>
                <a:cubicBezTo>
                  <a:pt x="828" y="336"/>
                  <a:pt x="810" y="318"/>
                  <a:pt x="789" y="317"/>
                </a:cubicBezTo>
                <a:moveTo>
                  <a:pt x="698" y="556"/>
                </a:moveTo>
                <a:cubicBezTo>
                  <a:pt x="698" y="556"/>
                  <a:pt x="693" y="522"/>
                  <a:pt x="693" y="511"/>
                </a:cubicBezTo>
                <a:cubicBezTo>
                  <a:pt x="693" y="495"/>
                  <a:pt x="709" y="489"/>
                  <a:pt x="709" y="489"/>
                </a:cubicBezTo>
                <a:cubicBezTo>
                  <a:pt x="711" y="453"/>
                  <a:pt x="711" y="453"/>
                  <a:pt x="711" y="453"/>
                </a:cubicBezTo>
                <a:cubicBezTo>
                  <a:pt x="681" y="453"/>
                  <a:pt x="681" y="453"/>
                  <a:pt x="681" y="453"/>
                </a:cubicBezTo>
                <a:cubicBezTo>
                  <a:pt x="678" y="475"/>
                  <a:pt x="678" y="475"/>
                  <a:pt x="678" y="475"/>
                </a:cubicBezTo>
                <a:cubicBezTo>
                  <a:pt x="652" y="475"/>
                  <a:pt x="652" y="475"/>
                  <a:pt x="652" y="475"/>
                </a:cubicBezTo>
                <a:cubicBezTo>
                  <a:pt x="649" y="453"/>
                  <a:pt x="649" y="453"/>
                  <a:pt x="649" y="453"/>
                </a:cubicBezTo>
                <a:cubicBezTo>
                  <a:pt x="609" y="453"/>
                  <a:pt x="609" y="453"/>
                  <a:pt x="609" y="453"/>
                </a:cubicBezTo>
                <a:cubicBezTo>
                  <a:pt x="606" y="475"/>
                  <a:pt x="606" y="475"/>
                  <a:pt x="606" y="475"/>
                </a:cubicBezTo>
                <a:cubicBezTo>
                  <a:pt x="580" y="475"/>
                  <a:pt x="580" y="475"/>
                  <a:pt x="580" y="475"/>
                </a:cubicBezTo>
                <a:cubicBezTo>
                  <a:pt x="577" y="453"/>
                  <a:pt x="577" y="453"/>
                  <a:pt x="577" y="453"/>
                </a:cubicBezTo>
                <a:cubicBezTo>
                  <a:pt x="548" y="453"/>
                  <a:pt x="548" y="453"/>
                  <a:pt x="548" y="453"/>
                </a:cubicBezTo>
                <a:cubicBezTo>
                  <a:pt x="550" y="489"/>
                  <a:pt x="550" y="489"/>
                  <a:pt x="550" y="489"/>
                </a:cubicBezTo>
                <a:cubicBezTo>
                  <a:pt x="550" y="489"/>
                  <a:pt x="565" y="495"/>
                  <a:pt x="565" y="511"/>
                </a:cubicBezTo>
                <a:cubicBezTo>
                  <a:pt x="565" y="522"/>
                  <a:pt x="561" y="556"/>
                  <a:pt x="561" y="556"/>
                </a:cubicBezTo>
                <a:lnTo>
                  <a:pt x="698" y="556"/>
                </a:lnTo>
                <a:close/>
                <a:moveTo>
                  <a:pt x="454" y="521"/>
                </a:moveTo>
                <a:cubicBezTo>
                  <a:pt x="454" y="511"/>
                  <a:pt x="454" y="511"/>
                  <a:pt x="454" y="511"/>
                </a:cubicBezTo>
                <a:cubicBezTo>
                  <a:pt x="454" y="484"/>
                  <a:pt x="435" y="468"/>
                  <a:pt x="411" y="468"/>
                </a:cubicBezTo>
                <a:cubicBezTo>
                  <a:pt x="387" y="468"/>
                  <a:pt x="367" y="484"/>
                  <a:pt x="367" y="511"/>
                </a:cubicBezTo>
                <a:cubicBezTo>
                  <a:pt x="367" y="521"/>
                  <a:pt x="367" y="521"/>
                  <a:pt x="367" y="521"/>
                </a:cubicBezTo>
                <a:lnTo>
                  <a:pt x="454" y="521"/>
                </a:lnTo>
                <a:close/>
                <a:moveTo>
                  <a:pt x="719" y="577"/>
                </a:moveTo>
                <a:cubicBezTo>
                  <a:pt x="540" y="577"/>
                  <a:pt x="540" y="577"/>
                  <a:pt x="540" y="577"/>
                </a:cubicBezTo>
                <a:cubicBezTo>
                  <a:pt x="540" y="604"/>
                  <a:pt x="540" y="604"/>
                  <a:pt x="540" y="604"/>
                </a:cubicBezTo>
                <a:cubicBezTo>
                  <a:pt x="540" y="604"/>
                  <a:pt x="551" y="609"/>
                  <a:pt x="551" y="622"/>
                </a:cubicBezTo>
                <a:cubicBezTo>
                  <a:pt x="551" y="647"/>
                  <a:pt x="531" y="745"/>
                  <a:pt x="535" y="816"/>
                </a:cubicBezTo>
                <a:cubicBezTo>
                  <a:pt x="598" y="816"/>
                  <a:pt x="598" y="816"/>
                  <a:pt x="598" y="816"/>
                </a:cubicBezTo>
                <a:cubicBezTo>
                  <a:pt x="602" y="749"/>
                  <a:pt x="602" y="749"/>
                  <a:pt x="602" y="749"/>
                </a:cubicBezTo>
                <a:cubicBezTo>
                  <a:pt x="604" y="732"/>
                  <a:pt x="615" y="722"/>
                  <a:pt x="629" y="722"/>
                </a:cubicBezTo>
                <a:cubicBezTo>
                  <a:pt x="643" y="722"/>
                  <a:pt x="654" y="732"/>
                  <a:pt x="656" y="749"/>
                </a:cubicBezTo>
                <a:cubicBezTo>
                  <a:pt x="661" y="816"/>
                  <a:pt x="661" y="816"/>
                  <a:pt x="661" y="816"/>
                </a:cubicBezTo>
                <a:cubicBezTo>
                  <a:pt x="724" y="816"/>
                  <a:pt x="724" y="816"/>
                  <a:pt x="724" y="816"/>
                </a:cubicBezTo>
                <a:cubicBezTo>
                  <a:pt x="727" y="745"/>
                  <a:pt x="708" y="647"/>
                  <a:pt x="708" y="622"/>
                </a:cubicBezTo>
                <a:cubicBezTo>
                  <a:pt x="708" y="609"/>
                  <a:pt x="719" y="604"/>
                  <a:pt x="719" y="604"/>
                </a:cubicBezTo>
                <a:cubicBezTo>
                  <a:pt x="719" y="577"/>
                  <a:pt x="719" y="577"/>
                  <a:pt x="719" y="577"/>
                </a:cubicBezTo>
                <a:moveTo>
                  <a:pt x="651" y="274"/>
                </a:moveTo>
                <a:cubicBezTo>
                  <a:pt x="651" y="262"/>
                  <a:pt x="641" y="252"/>
                  <a:pt x="629" y="252"/>
                </a:cubicBezTo>
                <a:cubicBezTo>
                  <a:pt x="617" y="252"/>
                  <a:pt x="607" y="262"/>
                  <a:pt x="607" y="274"/>
                </a:cubicBezTo>
                <a:cubicBezTo>
                  <a:pt x="607" y="286"/>
                  <a:pt x="617" y="296"/>
                  <a:pt x="629" y="296"/>
                </a:cubicBezTo>
                <a:cubicBezTo>
                  <a:pt x="641" y="296"/>
                  <a:pt x="651" y="286"/>
                  <a:pt x="651" y="274"/>
                </a:cubicBezTo>
                <a:moveTo>
                  <a:pt x="453" y="626"/>
                </a:moveTo>
                <a:cubicBezTo>
                  <a:pt x="464" y="626"/>
                  <a:pt x="464" y="626"/>
                  <a:pt x="464" y="626"/>
                </a:cubicBezTo>
                <a:cubicBezTo>
                  <a:pt x="464" y="610"/>
                  <a:pt x="464" y="610"/>
                  <a:pt x="464" y="610"/>
                </a:cubicBezTo>
                <a:cubicBezTo>
                  <a:pt x="464" y="610"/>
                  <a:pt x="450" y="607"/>
                  <a:pt x="450" y="593"/>
                </a:cubicBezTo>
                <a:cubicBezTo>
                  <a:pt x="450" y="593"/>
                  <a:pt x="450" y="593"/>
                  <a:pt x="450" y="593"/>
                </a:cubicBezTo>
                <a:cubicBezTo>
                  <a:pt x="449" y="579"/>
                  <a:pt x="449" y="579"/>
                  <a:pt x="449" y="579"/>
                </a:cubicBezTo>
                <a:cubicBezTo>
                  <a:pt x="463" y="568"/>
                  <a:pt x="463" y="568"/>
                  <a:pt x="463" y="568"/>
                </a:cubicBezTo>
                <a:cubicBezTo>
                  <a:pt x="465" y="539"/>
                  <a:pt x="465" y="539"/>
                  <a:pt x="465" y="539"/>
                </a:cubicBezTo>
                <a:cubicBezTo>
                  <a:pt x="446" y="539"/>
                  <a:pt x="446" y="539"/>
                  <a:pt x="446" y="539"/>
                </a:cubicBezTo>
                <a:cubicBezTo>
                  <a:pt x="443" y="560"/>
                  <a:pt x="443" y="560"/>
                  <a:pt x="443" y="560"/>
                </a:cubicBezTo>
                <a:cubicBezTo>
                  <a:pt x="424" y="560"/>
                  <a:pt x="424" y="560"/>
                  <a:pt x="424" y="560"/>
                </a:cubicBezTo>
                <a:cubicBezTo>
                  <a:pt x="422" y="539"/>
                  <a:pt x="422" y="539"/>
                  <a:pt x="422" y="539"/>
                </a:cubicBezTo>
                <a:cubicBezTo>
                  <a:pt x="411" y="539"/>
                  <a:pt x="411" y="539"/>
                  <a:pt x="411" y="539"/>
                </a:cubicBezTo>
                <a:cubicBezTo>
                  <a:pt x="400" y="539"/>
                  <a:pt x="400" y="539"/>
                  <a:pt x="400" y="539"/>
                </a:cubicBezTo>
                <a:cubicBezTo>
                  <a:pt x="397" y="560"/>
                  <a:pt x="397" y="560"/>
                  <a:pt x="397" y="560"/>
                </a:cubicBezTo>
                <a:cubicBezTo>
                  <a:pt x="378" y="560"/>
                  <a:pt x="378" y="560"/>
                  <a:pt x="378" y="560"/>
                </a:cubicBezTo>
                <a:cubicBezTo>
                  <a:pt x="376" y="539"/>
                  <a:pt x="376" y="539"/>
                  <a:pt x="376" y="539"/>
                </a:cubicBezTo>
                <a:cubicBezTo>
                  <a:pt x="356" y="539"/>
                  <a:pt x="356" y="539"/>
                  <a:pt x="356" y="539"/>
                </a:cubicBezTo>
                <a:cubicBezTo>
                  <a:pt x="359" y="568"/>
                  <a:pt x="359" y="568"/>
                  <a:pt x="359" y="568"/>
                </a:cubicBezTo>
                <a:cubicBezTo>
                  <a:pt x="372" y="579"/>
                  <a:pt x="372" y="579"/>
                  <a:pt x="372" y="579"/>
                </a:cubicBezTo>
                <a:cubicBezTo>
                  <a:pt x="371" y="593"/>
                  <a:pt x="371" y="593"/>
                  <a:pt x="371" y="593"/>
                </a:cubicBezTo>
                <a:cubicBezTo>
                  <a:pt x="371" y="593"/>
                  <a:pt x="371" y="593"/>
                  <a:pt x="371" y="593"/>
                </a:cubicBezTo>
                <a:cubicBezTo>
                  <a:pt x="371" y="607"/>
                  <a:pt x="358" y="610"/>
                  <a:pt x="358" y="610"/>
                </a:cubicBezTo>
                <a:cubicBezTo>
                  <a:pt x="358" y="626"/>
                  <a:pt x="358" y="626"/>
                  <a:pt x="358" y="626"/>
                </a:cubicBezTo>
                <a:cubicBezTo>
                  <a:pt x="368" y="626"/>
                  <a:pt x="368" y="626"/>
                  <a:pt x="368" y="626"/>
                </a:cubicBezTo>
                <a:cubicBezTo>
                  <a:pt x="368" y="680"/>
                  <a:pt x="341" y="758"/>
                  <a:pt x="341" y="816"/>
                </a:cubicBezTo>
                <a:cubicBezTo>
                  <a:pt x="411" y="816"/>
                  <a:pt x="411" y="816"/>
                  <a:pt x="411" y="816"/>
                </a:cubicBezTo>
                <a:cubicBezTo>
                  <a:pt x="481" y="816"/>
                  <a:pt x="481" y="816"/>
                  <a:pt x="481" y="816"/>
                </a:cubicBezTo>
                <a:cubicBezTo>
                  <a:pt x="481" y="758"/>
                  <a:pt x="454" y="680"/>
                  <a:pt x="453" y="626"/>
                </a:cubicBezTo>
                <a:close/>
                <a:moveTo>
                  <a:pt x="891" y="521"/>
                </a:moveTo>
                <a:cubicBezTo>
                  <a:pt x="891" y="511"/>
                  <a:pt x="891" y="511"/>
                  <a:pt x="891" y="511"/>
                </a:cubicBezTo>
                <a:cubicBezTo>
                  <a:pt x="891" y="484"/>
                  <a:pt x="872" y="468"/>
                  <a:pt x="848" y="468"/>
                </a:cubicBezTo>
                <a:cubicBezTo>
                  <a:pt x="824" y="468"/>
                  <a:pt x="804" y="484"/>
                  <a:pt x="804" y="511"/>
                </a:cubicBezTo>
                <a:cubicBezTo>
                  <a:pt x="804" y="521"/>
                  <a:pt x="804" y="521"/>
                  <a:pt x="804" y="521"/>
                </a:cubicBezTo>
                <a:lnTo>
                  <a:pt x="891" y="521"/>
                </a:lnTo>
                <a:close/>
                <a:moveTo>
                  <a:pt x="890" y="626"/>
                </a:moveTo>
                <a:cubicBezTo>
                  <a:pt x="901" y="626"/>
                  <a:pt x="901" y="626"/>
                  <a:pt x="901" y="626"/>
                </a:cubicBezTo>
                <a:cubicBezTo>
                  <a:pt x="901" y="610"/>
                  <a:pt x="901" y="610"/>
                  <a:pt x="901" y="610"/>
                </a:cubicBezTo>
                <a:cubicBezTo>
                  <a:pt x="901" y="610"/>
                  <a:pt x="887" y="607"/>
                  <a:pt x="887" y="593"/>
                </a:cubicBezTo>
                <a:cubicBezTo>
                  <a:pt x="887" y="593"/>
                  <a:pt x="887" y="593"/>
                  <a:pt x="887" y="593"/>
                </a:cubicBezTo>
                <a:cubicBezTo>
                  <a:pt x="886" y="579"/>
                  <a:pt x="886" y="579"/>
                  <a:pt x="886" y="579"/>
                </a:cubicBezTo>
                <a:cubicBezTo>
                  <a:pt x="900" y="568"/>
                  <a:pt x="900" y="568"/>
                  <a:pt x="900" y="568"/>
                </a:cubicBezTo>
                <a:cubicBezTo>
                  <a:pt x="902" y="539"/>
                  <a:pt x="902" y="539"/>
                  <a:pt x="902" y="539"/>
                </a:cubicBezTo>
                <a:cubicBezTo>
                  <a:pt x="883" y="539"/>
                  <a:pt x="883" y="539"/>
                  <a:pt x="883" y="539"/>
                </a:cubicBezTo>
                <a:cubicBezTo>
                  <a:pt x="880" y="560"/>
                  <a:pt x="880" y="560"/>
                  <a:pt x="880" y="560"/>
                </a:cubicBezTo>
                <a:cubicBezTo>
                  <a:pt x="861" y="560"/>
                  <a:pt x="861" y="560"/>
                  <a:pt x="861" y="560"/>
                </a:cubicBezTo>
                <a:cubicBezTo>
                  <a:pt x="859" y="539"/>
                  <a:pt x="859" y="539"/>
                  <a:pt x="859" y="539"/>
                </a:cubicBezTo>
                <a:cubicBezTo>
                  <a:pt x="848" y="539"/>
                  <a:pt x="848" y="539"/>
                  <a:pt x="848" y="539"/>
                </a:cubicBezTo>
                <a:cubicBezTo>
                  <a:pt x="837" y="539"/>
                  <a:pt x="837" y="539"/>
                  <a:pt x="837" y="539"/>
                </a:cubicBezTo>
                <a:cubicBezTo>
                  <a:pt x="834" y="560"/>
                  <a:pt x="834" y="560"/>
                  <a:pt x="834" y="560"/>
                </a:cubicBezTo>
                <a:cubicBezTo>
                  <a:pt x="815" y="560"/>
                  <a:pt x="815" y="560"/>
                  <a:pt x="815" y="560"/>
                </a:cubicBezTo>
                <a:cubicBezTo>
                  <a:pt x="813" y="539"/>
                  <a:pt x="813" y="539"/>
                  <a:pt x="813" y="539"/>
                </a:cubicBezTo>
                <a:cubicBezTo>
                  <a:pt x="793" y="539"/>
                  <a:pt x="793" y="539"/>
                  <a:pt x="793" y="539"/>
                </a:cubicBezTo>
                <a:cubicBezTo>
                  <a:pt x="796" y="568"/>
                  <a:pt x="796" y="568"/>
                  <a:pt x="796" y="568"/>
                </a:cubicBezTo>
                <a:cubicBezTo>
                  <a:pt x="809" y="579"/>
                  <a:pt x="809" y="579"/>
                  <a:pt x="809" y="579"/>
                </a:cubicBezTo>
                <a:cubicBezTo>
                  <a:pt x="808" y="593"/>
                  <a:pt x="808" y="593"/>
                  <a:pt x="808" y="593"/>
                </a:cubicBezTo>
                <a:cubicBezTo>
                  <a:pt x="808" y="593"/>
                  <a:pt x="808" y="593"/>
                  <a:pt x="808" y="593"/>
                </a:cubicBezTo>
                <a:cubicBezTo>
                  <a:pt x="808" y="607"/>
                  <a:pt x="794" y="610"/>
                  <a:pt x="794" y="610"/>
                </a:cubicBezTo>
                <a:cubicBezTo>
                  <a:pt x="794" y="626"/>
                  <a:pt x="794" y="626"/>
                  <a:pt x="794" y="626"/>
                </a:cubicBezTo>
                <a:cubicBezTo>
                  <a:pt x="805" y="626"/>
                  <a:pt x="805" y="626"/>
                  <a:pt x="805" y="626"/>
                </a:cubicBezTo>
                <a:cubicBezTo>
                  <a:pt x="805" y="680"/>
                  <a:pt x="778" y="758"/>
                  <a:pt x="778" y="816"/>
                </a:cubicBezTo>
                <a:cubicBezTo>
                  <a:pt x="848" y="816"/>
                  <a:pt x="848" y="816"/>
                  <a:pt x="848" y="816"/>
                </a:cubicBezTo>
                <a:cubicBezTo>
                  <a:pt x="918" y="816"/>
                  <a:pt x="918" y="816"/>
                  <a:pt x="918" y="816"/>
                </a:cubicBezTo>
                <a:cubicBezTo>
                  <a:pt x="918" y="758"/>
                  <a:pt x="891" y="680"/>
                  <a:pt x="890" y="626"/>
                </a:cubicBezTo>
                <a:close/>
                <a:moveTo>
                  <a:pt x="457" y="342"/>
                </a:moveTo>
                <a:cubicBezTo>
                  <a:pt x="423" y="334"/>
                  <a:pt x="423" y="334"/>
                  <a:pt x="423" y="334"/>
                </a:cubicBezTo>
                <a:cubicBezTo>
                  <a:pt x="446" y="360"/>
                  <a:pt x="446" y="360"/>
                  <a:pt x="446" y="360"/>
                </a:cubicBezTo>
                <a:cubicBezTo>
                  <a:pt x="423" y="385"/>
                  <a:pt x="423" y="385"/>
                  <a:pt x="423" y="385"/>
                </a:cubicBezTo>
                <a:cubicBezTo>
                  <a:pt x="457" y="378"/>
                  <a:pt x="457" y="378"/>
                  <a:pt x="457" y="378"/>
                </a:cubicBezTo>
                <a:cubicBezTo>
                  <a:pt x="467" y="411"/>
                  <a:pt x="467" y="411"/>
                  <a:pt x="467" y="411"/>
                </a:cubicBezTo>
                <a:cubicBezTo>
                  <a:pt x="478" y="378"/>
                  <a:pt x="478" y="378"/>
                  <a:pt x="478" y="378"/>
                </a:cubicBezTo>
                <a:cubicBezTo>
                  <a:pt x="512" y="385"/>
                  <a:pt x="512" y="385"/>
                  <a:pt x="512" y="385"/>
                </a:cubicBezTo>
                <a:cubicBezTo>
                  <a:pt x="488" y="360"/>
                  <a:pt x="488" y="360"/>
                  <a:pt x="488" y="360"/>
                </a:cubicBezTo>
                <a:cubicBezTo>
                  <a:pt x="512" y="334"/>
                  <a:pt x="512" y="334"/>
                  <a:pt x="512" y="334"/>
                </a:cubicBezTo>
                <a:cubicBezTo>
                  <a:pt x="478" y="342"/>
                  <a:pt x="478" y="342"/>
                  <a:pt x="478" y="342"/>
                </a:cubicBezTo>
                <a:cubicBezTo>
                  <a:pt x="467" y="308"/>
                  <a:pt x="467" y="308"/>
                  <a:pt x="467" y="308"/>
                </a:cubicBezTo>
                <a:lnTo>
                  <a:pt x="457" y="342"/>
                </a:lnTo>
                <a:close/>
                <a:moveTo>
                  <a:pt x="929" y="843"/>
                </a:moveTo>
                <a:cubicBezTo>
                  <a:pt x="886" y="843"/>
                  <a:pt x="863" y="860"/>
                  <a:pt x="843" y="871"/>
                </a:cubicBezTo>
                <a:cubicBezTo>
                  <a:pt x="826" y="880"/>
                  <a:pt x="811" y="890"/>
                  <a:pt x="779" y="890"/>
                </a:cubicBezTo>
                <a:cubicBezTo>
                  <a:pt x="747" y="890"/>
                  <a:pt x="731" y="880"/>
                  <a:pt x="714" y="871"/>
                </a:cubicBezTo>
                <a:cubicBezTo>
                  <a:pt x="694" y="860"/>
                  <a:pt x="672" y="847"/>
                  <a:pt x="629" y="847"/>
                </a:cubicBezTo>
                <a:cubicBezTo>
                  <a:pt x="587" y="847"/>
                  <a:pt x="564" y="860"/>
                  <a:pt x="545" y="871"/>
                </a:cubicBezTo>
                <a:cubicBezTo>
                  <a:pt x="527" y="880"/>
                  <a:pt x="512" y="890"/>
                  <a:pt x="480" y="890"/>
                </a:cubicBezTo>
                <a:cubicBezTo>
                  <a:pt x="448" y="890"/>
                  <a:pt x="433" y="880"/>
                  <a:pt x="415" y="871"/>
                </a:cubicBezTo>
                <a:cubicBezTo>
                  <a:pt x="395" y="860"/>
                  <a:pt x="373" y="843"/>
                  <a:pt x="330" y="843"/>
                </a:cubicBezTo>
                <a:cubicBezTo>
                  <a:pt x="303" y="843"/>
                  <a:pt x="271" y="852"/>
                  <a:pt x="271" y="852"/>
                </a:cubicBezTo>
                <a:cubicBezTo>
                  <a:pt x="294" y="892"/>
                  <a:pt x="294" y="892"/>
                  <a:pt x="294" y="892"/>
                </a:cubicBezTo>
                <a:cubicBezTo>
                  <a:pt x="294" y="892"/>
                  <a:pt x="313" y="889"/>
                  <a:pt x="330" y="889"/>
                </a:cubicBezTo>
                <a:cubicBezTo>
                  <a:pt x="362" y="889"/>
                  <a:pt x="379" y="898"/>
                  <a:pt x="397" y="908"/>
                </a:cubicBezTo>
                <a:cubicBezTo>
                  <a:pt x="417" y="919"/>
                  <a:pt x="433" y="934"/>
                  <a:pt x="476" y="934"/>
                </a:cubicBezTo>
                <a:cubicBezTo>
                  <a:pt x="519" y="934"/>
                  <a:pt x="542" y="920"/>
                  <a:pt x="562" y="909"/>
                </a:cubicBezTo>
                <a:cubicBezTo>
                  <a:pt x="580" y="899"/>
                  <a:pt x="598" y="891"/>
                  <a:pt x="629" y="891"/>
                </a:cubicBezTo>
                <a:cubicBezTo>
                  <a:pt x="661" y="891"/>
                  <a:pt x="679" y="899"/>
                  <a:pt x="696" y="909"/>
                </a:cubicBezTo>
                <a:cubicBezTo>
                  <a:pt x="716" y="920"/>
                  <a:pt x="740" y="934"/>
                  <a:pt x="782" y="934"/>
                </a:cubicBezTo>
                <a:cubicBezTo>
                  <a:pt x="825" y="934"/>
                  <a:pt x="842" y="919"/>
                  <a:pt x="862" y="908"/>
                </a:cubicBezTo>
                <a:cubicBezTo>
                  <a:pt x="879" y="898"/>
                  <a:pt x="897" y="889"/>
                  <a:pt x="929" y="889"/>
                </a:cubicBezTo>
                <a:cubicBezTo>
                  <a:pt x="945" y="889"/>
                  <a:pt x="965" y="892"/>
                  <a:pt x="965" y="892"/>
                </a:cubicBezTo>
                <a:cubicBezTo>
                  <a:pt x="988" y="852"/>
                  <a:pt x="988" y="852"/>
                  <a:pt x="988" y="852"/>
                </a:cubicBezTo>
                <a:cubicBezTo>
                  <a:pt x="988" y="852"/>
                  <a:pt x="956" y="843"/>
                  <a:pt x="929" y="843"/>
                </a:cubicBezTo>
                <a:close/>
                <a:moveTo>
                  <a:pt x="842" y="962"/>
                </a:moveTo>
                <a:cubicBezTo>
                  <a:pt x="825" y="972"/>
                  <a:pt x="808" y="978"/>
                  <a:pt x="777" y="978"/>
                </a:cubicBezTo>
                <a:cubicBezTo>
                  <a:pt x="745" y="978"/>
                  <a:pt x="728" y="971"/>
                  <a:pt x="711" y="961"/>
                </a:cubicBezTo>
                <a:cubicBezTo>
                  <a:pt x="692" y="951"/>
                  <a:pt x="670" y="937"/>
                  <a:pt x="629" y="937"/>
                </a:cubicBezTo>
                <a:cubicBezTo>
                  <a:pt x="588" y="937"/>
                  <a:pt x="566" y="951"/>
                  <a:pt x="547" y="961"/>
                </a:cubicBezTo>
                <a:cubicBezTo>
                  <a:pt x="530" y="971"/>
                  <a:pt x="513" y="978"/>
                  <a:pt x="482" y="978"/>
                </a:cubicBezTo>
                <a:cubicBezTo>
                  <a:pt x="451" y="978"/>
                  <a:pt x="433" y="972"/>
                  <a:pt x="416" y="962"/>
                </a:cubicBezTo>
                <a:cubicBezTo>
                  <a:pt x="397" y="952"/>
                  <a:pt x="371" y="934"/>
                  <a:pt x="328" y="939"/>
                </a:cubicBezTo>
                <a:cubicBezTo>
                  <a:pt x="393" y="1023"/>
                  <a:pt x="483" y="1022"/>
                  <a:pt x="483" y="1022"/>
                </a:cubicBezTo>
                <a:cubicBezTo>
                  <a:pt x="523" y="1022"/>
                  <a:pt x="545" y="1013"/>
                  <a:pt x="564" y="1003"/>
                </a:cubicBezTo>
                <a:cubicBezTo>
                  <a:pt x="581" y="993"/>
                  <a:pt x="599" y="982"/>
                  <a:pt x="629" y="982"/>
                </a:cubicBezTo>
                <a:cubicBezTo>
                  <a:pt x="660" y="982"/>
                  <a:pt x="677" y="993"/>
                  <a:pt x="694" y="1003"/>
                </a:cubicBezTo>
                <a:cubicBezTo>
                  <a:pt x="714" y="1013"/>
                  <a:pt x="736" y="1022"/>
                  <a:pt x="776" y="1022"/>
                </a:cubicBezTo>
                <a:cubicBezTo>
                  <a:pt x="776" y="1022"/>
                  <a:pt x="865" y="1023"/>
                  <a:pt x="931" y="939"/>
                </a:cubicBezTo>
                <a:cubicBezTo>
                  <a:pt x="887" y="934"/>
                  <a:pt x="862" y="952"/>
                  <a:pt x="842" y="962"/>
                </a:cubicBezTo>
                <a:close/>
                <a:moveTo>
                  <a:pt x="629" y="1029"/>
                </a:moveTo>
                <a:cubicBezTo>
                  <a:pt x="588" y="1029"/>
                  <a:pt x="570" y="1060"/>
                  <a:pt x="516" y="1060"/>
                </a:cubicBezTo>
                <a:cubicBezTo>
                  <a:pt x="537" y="1067"/>
                  <a:pt x="582" y="1077"/>
                  <a:pt x="629" y="1077"/>
                </a:cubicBezTo>
                <a:cubicBezTo>
                  <a:pt x="676" y="1077"/>
                  <a:pt x="722" y="1067"/>
                  <a:pt x="743" y="1060"/>
                </a:cubicBezTo>
                <a:cubicBezTo>
                  <a:pt x="688" y="1060"/>
                  <a:pt x="671" y="1029"/>
                  <a:pt x="629" y="1029"/>
                </a:cubicBezTo>
                <a:close/>
                <a:moveTo>
                  <a:pt x="172" y="1012"/>
                </a:moveTo>
                <a:cubicBezTo>
                  <a:pt x="189" y="1033"/>
                  <a:pt x="189" y="1033"/>
                  <a:pt x="189" y="1033"/>
                </a:cubicBezTo>
                <a:cubicBezTo>
                  <a:pt x="100" y="1101"/>
                  <a:pt x="100" y="1101"/>
                  <a:pt x="100" y="1101"/>
                </a:cubicBezTo>
                <a:cubicBezTo>
                  <a:pt x="83" y="1080"/>
                  <a:pt x="83" y="1080"/>
                  <a:pt x="83" y="1080"/>
                </a:cubicBezTo>
                <a:lnTo>
                  <a:pt x="172" y="1012"/>
                </a:lnTo>
                <a:close/>
                <a:moveTo>
                  <a:pt x="238" y="1117"/>
                </a:moveTo>
                <a:cubicBezTo>
                  <a:pt x="212" y="1095"/>
                  <a:pt x="212" y="1095"/>
                  <a:pt x="212" y="1095"/>
                </a:cubicBezTo>
                <a:cubicBezTo>
                  <a:pt x="227" y="1078"/>
                  <a:pt x="227" y="1078"/>
                  <a:pt x="227" y="1078"/>
                </a:cubicBezTo>
                <a:cubicBezTo>
                  <a:pt x="298" y="1139"/>
                  <a:pt x="298" y="1139"/>
                  <a:pt x="298" y="1139"/>
                </a:cubicBezTo>
                <a:cubicBezTo>
                  <a:pt x="283" y="1156"/>
                  <a:pt x="283" y="1156"/>
                  <a:pt x="283" y="1156"/>
                </a:cubicBezTo>
                <a:cubicBezTo>
                  <a:pt x="258" y="1134"/>
                  <a:pt x="258" y="1134"/>
                  <a:pt x="258" y="1134"/>
                </a:cubicBezTo>
                <a:cubicBezTo>
                  <a:pt x="200" y="1203"/>
                  <a:pt x="200" y="1203"/>
                  <a:pt x="200" y="1203"/>
                </a:cubicBezTo>
                <a:cubicBezTo>
                  <a:pt x="179" y="1185"/>
                  <a:pt x="179" y="1185"/>
                  <a:pt x="179" y="1185"/>
                </a:cubicBezTo>
                <a:lnTo>
                  <a:pt x="238" y="1117"/>
                </a:lnTo>
                <a:close/>
                <a:moveTo>
                  <a:pt x="345" y="1243"/>
                </a:moveTo>
                <a:cubicBezTo>
                  <a:pt x="332" y="1162"/>
                  <a:pt x="332" y="1162"/>
                  <a:pt x="332" y="1162"/>
                </a:cubicBezTo>
                <a:cubicBezTo>
                  <a:pt x="360" y="1178"/>
                  <a:pt x="360" y="1178"/>
                  <a:pt x="360" y="1178"/>
                </a:cubicBezTo>
                <a:cubicBezTo>
                  <a:pt x="367" y="1228"/>
                  <a:pt x="367" y="1228"/>
                  <a:pt x="367" y="1228"/>
                </a:cubicBezTo>
                <a:cubicBezTo>
                  <a:pt x="411" y="1202"/>
                  <a:pt x="411" y="1202"/>
                  <a:pt x="411" y="1202"/>
                </a:cubicBezTo>
                <a:cubicBezTo>
                  <a:pt x="441" y="1213"/>
                  <a:pt x="441" y="1213"/>
                  <a:pt x="441" y="1213"/>
                </a:cubicBezTo>
                <a:cubicBezTo>
                  <a:pt x="370" y="1254"/>
                  <a:pt x="370" y="1254"/>
                  <a:pt x="370" y="1254"/>
                </a:cubicBezTo>
                <a:cubicBezTo>
                  <a:pt x="350" y="1296"/>
                  <a:pt x="350" y="1296"/>
                  <a:pt x="350" y="1296"/>
                </a:cubicBezTo>
                <a:cubicBezTo>
                  <a:pt x="326" y="1285"/>
                  <a:pt x="326" y="1285"/>
                  <a:pt x="326" y="1285"/>
                </a:cubicBezTo>
                <a:lnTo>
                  <a:pt x="345" y="1243"/>
                </a:lnTo>
                <a:close/>
                <a:moveTo>
                  <a:pt x="756" y="1230"/>
                </a:moveTo>
                <a:cubicBezTo>
                  <a:pt x="838" y="1206"/>
                  <a:pt x="838" y="1206"/>
                  <a:pt x="838" y="1206"/>
                </a:cubicBezTo>
                <a:cubicBezTo>
                  <a:pt x="844" y="1227"/>
                  <a:pt x="844" y="1227"/>
                  <a:pt x="844" y="1227"/>
                </a:cubicBezTo>
                <a:cubicBezTo>
                  <a:pt x="788" y="1244"/>
                  <a:pt x="788" y="1244"/>
                  <a:pt x="788" y="1244"/>
                </a:cubicBezTo>
                <a:cubicBezTo>
                  <a:pt x="795" y="1265"/>
                  <a:pt x="795" y="1265"/>
                  <a:pt x="795" y="1265"/>
                </a:cubicBezTo>
                <a:cubicBezTo>
                  <a:pt x="841" y="1251"/>
                  <a:pt x="841" y="1251"/>
                  <a:pt x="841" y="1251"/>
                </a:cubicBezTo>
                <a:cubicBezTo>
                  <a:pt x="847" y="1273"/>
                  <a:pt x="847" y="1273"/>
                  <a:pt x="847" y="1273"/>
                </a:cubicBezTo>
                <a:cubicBezTo>
                  <a:pt x="801" y="1286"/>
                  <a:pt x="801" y="1286"/>
                  <a:pt x="801" y="1286"/>
                </a:cubicBezTo>
                <a:cubicBezTo>
                  <a:pt x="814" y="1330"/>
                  <a:pt x="814" y="1330"/>
                  <a:pt x="814" y="1330"/>
                </a:cubicBezTo>
                <a:cubicBezTo>
                  <a:pt x="788" y="1338"/>
                  <a:pt x="788" y="1338"/>
                  <a:pt x="788" y="1338"/>
                </a:cubicBezTo>
                <a:lnTo>
                  <a:pt x="756" y="1230"/>
                </a:lnTo>
                <a:close/>
                <a:moveTo>
                  <a:pt x="1167" y="856"/>
                </a:moveTo>
                <a:cubicBezTo>
                  <a:pt x="1179" y="807"/>
                  <a:pt x="1179" y="807"/>
                  <a:pt x="1179" y="807"/>
                </a:cubicBezTo>
                <a:cubicBezTo>
                  <a:pt x="1187" y="778"/>
                  <a:pt x="1205" y="768"/>
                  <a:pt x="1226" y="773"/>
                </a:cubicBezTo>
                <a:cubicBezTo>
                  <a:pt x="1250" y="779"/>
                  <a:pt x="1262" y="799"/>
                  <a:pt x="1255" y="830"/>
                </a:cubicBezTo>
                <a:cubicBezTo>
                  <a:pt x="1253" y="836"/>
                  <a:pt x="1250" y="843"/>
                  <a:pt x="1247" y="848"/>
                </a:cubicBezTo>
                <a:cubicBezTo>
                  <a:pt x="1283" y="857"/>
                  <a:pt x="1283" y="857"/>
                  <a:pt x="1283" y="857"/>
                </a:cubicBezTo>
                <a:cubicBezTo>
                  <a:pt x="1276" y="883"/>
                  <a:pt x="1276" y="883"/>
                  <a:pt x="1276" y="883"/>
                </a:cubicBezTo>
                <a:lnTo>
                  <a:pt x="1167" y="856"/>
                </a:lnTo>
                <a:close/>
                <a:moveTo>
                  <a:pt x="1221" y="800"/>
                </a:moveTo>
                <a:cubicBezTo>
                  <a:pt x="1212" y="798"/>
                  <a:pt x="1204" y="802"/>
                  <a:pt x="1201" y="814"/>
                </a:cubicBezTo>
                <a:cubicBezTo>
                  <a:pt x="1196" y="835"/>
                  <a:pt x="1196" y="835"/>
                  <a:pt x="1196" y="835"/>
                </a:cubicBezTo>
                <a:cubicBezTo>
                  <a:pt x="1226" y="843"/>
                  <a:pt x="1226" y="843"/>
                  <a:pt x="1226" y="843"/>
                </a:cubicBezTo>
                <a:cubicBezTo>
                  <a:pt x="1229" y="838"/>
                  <a:pt x="1232" y="831"/>
                  <a:pt x="1233" y="826"/>
                </a:cubicBezTo>
                <a:cubicBezTo>
                  <a:pt x="1237" y="812"/>
                  <a:pt x="1232" y="803"/>
                  <a:pt x="1221" y="800"/>
                </a:cubicBezTo>
                <a:close/>
                <a:moveTo>
                  <a:pt x="852" y="89"/>
                </a:moveTo>
                <a:cubicBezTo>
                  <a:pt x="845" y="124"/>
                  <a:pt x="813" y="144"/>
                  <a:pt x="778" y="137"/>
                </a:cubicBezTo>
                <a:cubicBezTo>
                  <a:pt x="759" y="134"/>
                  <a:pt x="743" y="124"/>
                  <a:pt x="735" y="108"/>
                </a:cubicBezTo>
                <a:cubicBezTo>
                  <a:pt x="757" y="96"/>
                  <a:pt x="757" y="96"/>
                  <a:pt x="757" y="96"/>
                </a:cubicBezTo>
                <a:cubicBezTo>
                  <a:pt x="761" y="104"/>
                  <a:pt x="771" y="112"/>
                  <a:pt x="782" y="114"/>
                </a:cubicBezTo>
                <a:cubicBezTo>
                  <a:pt x="804" y="119"/>
                  <a:pt x="822" y="106"/>
                  <a:pt x="826" y="85"/>
                </a:cubicBezTo>
                <a:cubicBezTo>
                  <a:pt x="830" y="61"/>
                  <a:pt x="818" y="44"/>
                  <a:pt x="797" y="40"/>
                </a:cubicBezTo>
                <a:cubicBezTo>
                  <a:pt x="785" y="38"/>
                  <a:pt x="773" y="42"/>
                  <a:pt x="766" y="46"/>
                </a:cubicBezTo>
                <a:cubicBezTo>
                  <a:pt x="763" y="60"/>
                  <a:pt x="763" y="60"/>
                  <a:pt x="763" y="60"/>
                </a:cubicBezTo>
                <a:cubicBezTo>
                  <a:pt x="790" y="65"/>
                  <a:pt x="790" y="65"/>
                  <a:pt x="790" y="65"/>
                </a:cubicBezTo>
                <a:cubicBezTo>
                  <a:pt x="786" y="86"/>
                  <a:pt x="786" y="86"/>
                  <a:pt x="786" y="86"/>
                </a:cubicBezTo>
                <a:cubicBezTo>
                  <a:pt x="734" y="76"/>
                  <a:pt x="734" y="76"/>
                  <a:pt x="734" y="76"/>
                </a:cubicBezTo>
                <a:cubicBezTo>
                  <a:pt x="747" y="9"/>
                  <a:pt x="747" y="9"/>
                  <a:pt x="747" y="9"/>
                </a:cubicBezTo>
                <a:cubicBezTo>
                  <a:pt x="769" y="13"/>
                  <a:pt x="769" y="13"/>
                  <a:pt x="769" y="13"/>
                </a:cubicBezTo>
                <a:cubicBezTo>
                  <a:pt x="767" y="24"/>
                  <a:pt x="767" y="24"/>
                  <a:pt x="767" y="24"/>
                </a:cubicBezTo>
                <a:cubicBezTo>
                  <a:pt x="777" y="18"/>
                  <a:pt x="792" y="16"/>
                  <a:pt x="805" y="19"/>
                </a:cubicBezTo>
                <a:cubicBezTo>
                  <a:pt x="837" y="25"/>
                  <a:pt x="858" y="55"/>
                  <a:pt x="852" y="89"/>
                </a:cubicBezTo>
                <a:close/>
                <a:moveTo>
                  <a:pt x="1137" y="228"/>
                </a:moveTo>
                <a:cubicBezTo>
                  <a:pt x="1119" y="207"/>
                  <a:pt x="1119" y="207"/>
                  <a:pt x="1119" y="207"/>
                </a:cubicBezTo>
                <a:cubicBezTo>
                  <a:pt x="1034" y="280"/>
                  <a:pt x="1034" y="280"/>
                  <a:pt x="1034" y="280"/>
                </a:cubicBezTo>
                <a:cubicBezTo>
                  <a:pt x="1050" y="301"/>
                  <a:pt x="1050" y="301"/>
                  <a:pt x="1050" y="301"/>
                </a:cubicBezTo>
                <a:cubicBezTo>
                  <a:pt x="1084" y="273"/>
                  <a:pt x="1084" y="273"/>
                  <a:pt x="1084" y="273"/>
                </a:cubicBezTo>
                <a:cubicBezTo>
                  <a:pt x="1116" y="312"/>
                  <a:pt x="1116" y="312"/>
                  <a:pt x="1116" y="312"/>
                </a:cubicBezTo>
                <a:cubicBezTo>
                  <a:pt x="1082" y="339"/>
                  <a:pt x="1082" y="339"/>
                  <a:pt x="1082" y="339"/>
                </a:cubicBezTo>
                <a:cubicBezTo>
                  <a:pt x="1099" y="360"/>
                  <a:pt x="1099" y="360"/>
                  <a:pt x="1099" y="360"/>
                </a:cubicBezTo>
                <a:cubicBezTo>
                  <a:pt x="1187" y="290"/>
                  <a:pt x="1187" y="290"/>
                  <a:pt x="1187" y="290"/>
                </a:cubicBezTo>
                <a:cubicBezTo>
                  <a:pt x="1170" y="269"/>
                  <a:pt x="1170" y="269"/>
                  <a:pt x="1170" y="269"/>
                </a:cubicBezTo>
                <a:cubicBezTo>
                  <a:pt x="1133" y="298"/>
                  <a:pt x="1133" y="298"/>
                  <a:pt x="1133" y="298"/>
                </a:cubicBezTo>
                <a:cubicBezTo>
                  <a:pt x="1101" y="258"/>
                  <a:pt x="1101" y="258"/>
                  <a:pt x="1101" y="258"/>
                </a:cubicBezTo>
                <a:lnTo>
                  <a:pt x="1137" y="228"/>
                </a:lnTo>
                <a:close/>
                <a:moveTo>
                  <a:pt x="629" y="1360"/>
                </a:moveTo>
                <a:cubicBezTo>
                  <a:pt x="663" y="1360"/>
                  <a:pt x="692" y="1335"/>
                  <a:pt x="692" y="1299"/>
                </a:cubicBezTo>
                <a:cubicBezTo>
                  <a:pt x="692" y="1264"/>
                  <a:pt x="663" y="1239"/>
                  <a:pt x="629" y="1239"/>
                </a:cubicBezTo>
                <a:cubicBezTo>
                  <a:pt x="595" y="1239"/>
                  <a:pt x="567" y="1264"/>
                  <a:pt x="567" y="1299"/>
                </a:cubicBezTo>
                <a:cubicBezTo>
                  <a:pt x="567" y="1335"/>
                  <a:pt x="595" y="1360"/>
                  <a:pt x="629" y="1360"/>
                </a:cubicBezTo>
                <a:close/>
                <a:moveTo>
                  <a:pt x="593" y="1299"/>
                </a:moveTo>
                <a:cubicBezTo>
                  <a:pt x="593" y="1279"/>
                  <a:pt x="610" y="1263"/>
                  <a:pt x="629" y="1263"/>
                </a:cubicBezTo>
                <a:cubicBezTo>
                  <a:pt x="649" y="1263"/>
                  <a:pt x="665" y="1279"/>
                  <a:pt x="665" y="1299"/>
                </a:cubicBezTo>
                <a:cubicBezTo>
                  <a:pt x="665" y="1320"/>
                  <a:pt x="649" y="1336"/>
                  <a:pt x="629" y="1336"/>
                </a:cubicBezTo>
                <a:cubicBezTo>
                  <a:pt x="610" y="1336"/>
                  <a:pt x="593" y="1320"/>
                  <a:pt x="593" y="1299"/>
                </a:cubicBezTo>
                <a:close/>
                <a:moveTo>
                  <a:pt x="1177" y="531"/>
                </a:moveTo>
                <a:cubicBezTo>
                  <a:pt x="1169" y="508"/>
                  <a:pt x="1169" y="508"/>
                  <a:pt x="1169" y="508"/>
                </a:cubicBezTo>
                <a:cubicBezTo>
                  <a:pt x="1213" y="430"/>
                  <a:pt x="1213" y="430"/>
                  <a:pt x="1213" y="430"/>
                </a:cubicBezTo>
                <a:cubicBezTo>
                  <a:pt x="1149" y="455"/>
                  <a:pt x="1149" y="455"/>
                  <a:pt x="1149" y="455"/>
                </a:cubicBezTo>
                <a:cubicBezTo>
                  <a:pt x="1140" y="431"/>
                  <a:pt x="1140" y="431"/>
                  <a:pt x="1140" y="431"/>
                </a:cubicBezTo>
                <a:cubicBezTo>
                  <a:pt x="1245" y="390"/>
                  <a:pt x="1245" y="390"/>
                  <a:pt x="1245" y="390"/>
                </a:cubicBezTo>
                <a:cubicBezTo>
                  <a:pt x="1254" y="414"/>
                  <a:pt x="1254" y="414"/>
                  <a:pt x="1254" y="414"/>
                </a:cubicBezTo>
                <a:cubicBezTo>
                  <a:pt x="1251" y="415"/>
                  <a:pt x="1251" y="415"/>
                  <a:pt x="1251" y="415"/>
                </a:cubicBezTo>
                <a:cubicBezTo>
                  <a:pt x="1248" y="417"/>
                  <a:pt x="1243" y="421"/>
                  <a:pt x="1241" y="426"/>
                </a:cubicBezTo>
                <a:cubicBezTo>
                  <a:pt x="1202" y="495"/>
                  <a:pt x="1202" y="495"/>
                  <a:pt x="1202" y="495"/>
                </a:cubicBezTo>
                <a:cubicBezTo>
                  <a:pt x="1274" y="469"/>
                  <a:pt x="1274" y="469"/>
                  <a:pt x="1274" y="469"/>
                </a:cubicBezTo>
                <a:cubicBezTo>
                  <a:pt x="1283" y="493"/>
                  <a:pt x="1283" y="493"/>
                  <a:pt x="1283" y="493"/>
                </a:cubicBezTo>
                <a:lnTo>
                  <a:pt x="1177" y="531"/>
                </a:lnTo>
                <a:close/>
                <a:moveTo>
                  <a:pt x="1195" y="692"/>
                </a:moveTo>
                <a:cubicBezTo>
                  <a:pt x="1191" y="607"/>
                  <a:pt x="1191" y="607"/>
                  <a:pt x="1191" y="607"/>
                </a:cubicBezTo>
                <a:cubicBezTo>
                  <a:pt x="1214" y="606"/>
                  <a:pt x="1214" y="606"/>
                  <a:pt x="1214" y="606"/>
                </a:cubicBezTo>
                <a:cubicBezTo>
                  <a:pt x="1216" y="664"/>
                  <a:pt x="1216" y="664"/>
                  <a:pt x="1216" y="664"/>
                </a:cubicBezTo>
                <a:cubicBezTo>
                  <a:pt x="1238" y="663"/>
                  <a:pt x="1238" y="663"/>
                  <a:pt x="1238" y="663"/>
                </a:cubicBezTo>
                <a:cubicBezTo>
                  <a:pt x="1236" y="615"/>
                  <a:pt x="1236" y="615"/>
                  <a:pt x="1236" y="615"/>
                </a:cubicBezTo>
                <a:cubicBezTo>
                  <a:pt x="1258" y="614"/>
                  <a:pt x="1258" y="614"/>
                  <a:pt x="1258" y="614"/>
                </a:cubicBezTo>
                <a:cubicBezTo>
                  <a:pt x="1261" y="662"/>
                  <a:pt x="1261" y="662"/>
                  <a:pt x="1261" y="662"/>
                </a:cubicBezTo>
                <a:cubicBezTo>
                  <a:pt x="1284" y="661"/>
                  <a:pt x="1284" y="661"/>
                  <a:pt x="1284" y="661"/>
                </a:cubicBezTo>
                <a:cubicBezTo>
                  <a:pt x="1281" y="603"/>
                  <a:pt x="1281" y="603"/>
                  <a:pt x="1281" y="603"/>
                </a:cubicBezTo>
                <a:cubicBezTo>
                  <a:pt x="1304" y="602"/>
                  <a:pt x="1304" y="602"/>
                  <a:pt x="1304" y="602"/>
                </a:cubicBezTo>
                <a:cubicBezTo>
                  <a:pt x="1308" y="687"/>
                  <a:pt x="1308" y="687"/>
                  <a:pt x="1308" y="687"/>
                </a:cubicBezTo>
                <a:lnTo>
                  <a:pt x="1195" y="692"/>
                </a:lnTo>
                <a:close/>
                <a:moveTo>
                  <a:pt x="963" y="86"/>
                </a:moveTo>
                <a:cubicBezTo>
                  <a:pt x="938" y="73"/>
                  <a:pt x="938" y="73"/>
                  <a:pt x="938" y="73"/>
                </a:cubicBezTo>
                <a:cubicBezTo>
                  <a:pt x="922" y="194"/>
                  <a:pt x="922" y="194"/>
                  <a:pt x="922" y="194"/>
                </a:cubicBezTo>
                <a:cubicBezTo>
                  <a:pt x="946" y="209"/>
                  <a:pt x="946" y="209"/>
                  <a:pt x="946" y="209"/>
                </a:cubicBezTo>
                <a:cubicBezTo>
                  <a:pt x="1049" y="144"/>
                  <a:pt x="1049" y="144"/>
                  <a:pt x="1049" y="144"/>
                </a:cubicBezTo>
                <a:cubicBezTo>
                  <a:pt x="1027" y="127"/>
                  <a:pt x="1027" y="127"/>
                  <a:pt x="1027" y="127"/>
                </a:cubicBezTo>
                <a:cubicBezTo>
                  <a:pt x="1006" y="141"/>
                  <a:pt x="1006" y="141"/>
                  <a:pt x="1006" y="141"/>
                </a:cubicBezTo>
                <a:cubicBezTo>
                  <a:pt x="959" y="111"/>
                  <a:pt x="959" y="111"/>
                  <a:pt x="959" y="111"/>
                </a:cubicBezTo>
                <a:lnTo>
                  <a:pt x="963" y="86"/>
                </a:lnTo>
                <a:close/>
                <a:moveTo>
                  <a:pt x="986" y="155"/>
                </a:moveTo>
                <a:cubicBezTo>
                  <a:pt x="948" y="180"/>
                  <a:pt x="948" y="180"/>
                  <a:pt x="948" y="180"/>
                </a:cubicBezTo>
                <a:cubicBezTo>
                  <a:pt x="955" y="135"/>
                  <a:pt x="955" y="135"/>
                  <a:pt x="955" y="135"/>
                </a:cubicBezTo>
                <a:lnTo>
                  <a:pt x="986" y="155"/>
                </a:lnTo>
                <a:close/>
                <a:moveTo>
                  <a:pt x="1211" y="1035"/>
                </a:moveTo>
                <a:cubicBezTo>
                  <a:pt x="1229" y="1005"/>
                  <a:pt x="1222" y="968"/>
                  <a:pt x="1192" y="950"/>
                </a:cubicBezTo>
                <a:cubicBezTo>
                  <a:pt x="1161" y="931"/>
                  <a:pt x="1125" y="942"/>
                  <a:pt x="1107" y="971"/>
                </a:cubicBezTo>
                <a:cubicBezTo>
                  <a:pt x="1089" y="1000"/>
                  <a:pt x="1096" y="1037"/>
                  <a:pt x="1126" y="1056"/>
                </a:cubicBezTo>
                <a:cubicBezTo>
                  <a:pt x="1157" y="1074"/>
                  <a:pt x="1193" y="1064"/>
                  <a:pt x="1211" y="1035"/>
                </a:cubicBezTo>
                <a:close/>
                <a:moveTo>
                  <a:pt x="1140" y="1033"/>
                </a:moveTo>
                <a:cubicBezTo>
                  <a:pt x="1123" y="1023"/>
                  <a:pt x="1118" y="1001"/>
                  <a:pt x="1128" y="984"/>
                </a:cubicBezTo>
                <a:cubicBezTo>
                  <a:pt x="1138" y="967"/>
                  <a:pt x="1160" y="961"/>
                  <a:pt x="1178" y="972"/>
                </a:cubicBezTo>
                <a:cubicBezTo>
                  <a:pt x="1195" y="983"/>
                  <a:pt x="1200" y="1005"/>
                  <a:pt x="1190" y="1022"/>
                </a:cubicBezTo>
                <a:cubicBezTo>
                  <a:pt x="1180" y="1038"/>
                  <a:pt x="1158" y="1044"/>
                  <a:pt x="1140" y="1033"/>
                </a:cubicBezTo>
                <a:close/>
                <a:moveTo>
                  <a:pt x="1074" y="1144"/>
                </a:moveTo>
                <a:cubicBezTo>
                  <a:pt x="1075" y="1155"/>
                  <a:pt x="1070" y="1166"/>
                  <a:pt x="1062" y="1174"/>
                </a:cubicBezTo>
                <a:cubicBezTo>
                  <a:pt x="1047" y="1186"/>
                  <a:pt x="1024" y="1185"/>
                  <a:pt x="1011" y="1169"/>
                </a:cubicBezTo>
                <a:cubicBezTo>
                  <a:pt x="997" y="1153"/>
                  <a:pt x="1000" y="1131"/>
                  <a:pt x="1015" y="1118"/>
                </a:cubicBezTo>
                <a:cubicBezTo>
                  <a:pt x="1024" y="1111"/>
                  <a:pt x="1035" y="1108"/>
                  <a:pt x="1046" y="1110"/>
                </a:cubicBezTo>
                <a:cubicBezTo>
                  <a:pt x="1051" y="1085"/>
                  <a:pt x="1051" y="1085"/>
                  <a:pt x="1051" y="1085"/>
                </a:cubicBezTo>
                <a:cubicBezTo>
                  <a:pt x="1033" y="1082"/>
                  <a:pt x="1014" y="1087"/>
                  <a:pt x="999" y="1099"/>
                </a:cubicBezTo>
                <a:cubicBezTo>
                  <a:pt x="973" y="1121"/>
                  <a:pt x="968" y="1159"/>
                  <a:pt x="990" y="1186"/>
                </a:cubicBezTo>
                <a:cubicBezTo>
                  <a:pt x="1013" y="1213"/>
                  <a:pt x="1051" y="1214"/>
                  <a:pt x="1077" y="1192"/>
                </a:cubicBezTo>
                <a:cubicBezTo>
                  <a:pt x="1093" y="1179"/>
                  <a:pt x="1101" y="1160"/>
                  <a:pt x="1100" y="1141"/>
                </a:cubicBezTo>
                <a:lnTo>
                  <a:pt x="1074" y="1144"/>
                </a:lnTo>
                <a:close/>
                <a:moveTo>
                  <a:pt x="61" y="983"/>
                </a:moveTo>
                <a:cubicBezTo>
                  <a:pt x="50" y="980"/>
                  <a:pt x="41" y="973"/>
                  <a:pt x="36" y="962"/>
                </a:cubicBezTo>
                <a:cubicBezTo>
                  <a:pt x="28" y="945"/>
                  <a:pt x="36" y="923"/>
                  <a:pt x="54" y="915"/>
                </a:cubicBezTo>
                <a:cubicBezTo>
                  <a:pt x="73" y="906"/>
                  <a:pt x="94" y="914"/>
                  <a:pt x="102" y="932"/>
                </a:cubicBezTo>
                <a:cubicBezTo>
                  <a:pt x="107" y="943"/>
                  <a:pt x="107" y="954"/>
                  <a:pt x="101" y="964"/>
                </a:cubicBezTo>
                <a:cubicBezTo>
                  <a:pt x="125" y="976"/>
                  <a:pt x="125" y="976"/>
                  <a:pt x="125" y="976"/>
                </a:cubicBezTo>
                <a:cubicBezTo>
                  <a:pt x="133" y="959"/>
                  <a:pt x="133" y="940"/>
                  <a:pt x="125" y="922"/>
                </a:cubicBezTo>
                <a:cubicBezTo>
                  <a:pt x="110" y="891"/>
                  <a:pt x="76" y="876"/>
                  <a:pt x="43" y="891"/>
                </a:cubicBezTo>
                <a:cubicBezTo>
                  <a:pt x="11" y="906"/>
                  <a:pt x="0" y="942"/>
                  <a:pt x="14" y="973"/>
                </a:cubicBezTo>
                <a:cubicBezTo>
                  <a:pt x="23" y="992"/>
                  <a:pt x="39" y="1004"/>
                  <a:pt x="58" y="1008"/>
                </a:cubicBezTo>
                <a:lnTo>
                  <a:pt x="61" y="983"/>
                </a:lnTo>
                <a:close/>
                <a:moveTo>
                  <a:pt x="481" y="130"/>
                </a:moveTo>
                <a:cubicBezTo>
                  <a:pt x="459" y="139"/>
                  <a:pt x="459" y="139"/>
                  <a:pt x="459" y="139"/>
                </a:cubicBezTo>
                <a:cubicBezTo>
                  <a:pt x="380" y="95"/>
                  <a:pt x="380" y="95"/>
                  <a:pt x="380" y="95"/>
                </a:cubicBezTo>
                <a:cubicBezTo>
                  <a:pt x="406" y="159"/>
                  <a:pt x="406" y="159"/>
                  <a:pt x="406" y="159"/>
                </a:cubicBezTo>
                <a:cubicBezTo>
                  <a:pt x="381" y="168"/>
                  <a:pt x="381" y="168"/>
                  <a:pt x="381" y="168"/>
                </a:cubicBezTo>
                <a:cubicBezTo>
                  <a:pt x="340" y="63"/>
                  <a:pt x="340" y="63"/>
                  <a:pt x="340" y="63"/>
                </a:cubicBezTo>
                <a:cubicBezTo>
                  <a:pt x="364" y="54"/>
                  <a:pt x="364" y="54"/>
                  <a:pt x="364" y="54"/>
                </a:cubicBezTo>
                <a:cubicBezTo>
                  <a:pt x="365" y="57"/>
                  <a:pt x="365" y="57"/>
                  <a:pt x="365" y="57"/>
                </a:cubicBezTo>
                <a:cubicBezTo>
                  <a:pt x="367" y="60"/>
                  <a:pt x="371" y="64"/>
                  <a:pt x="376" y="67"/>
                </a:cubicBezTo>
                <a:cubicBezTo>
                  <a:pt x="445" y="106"/>
                  <a:pt x="445" y="106"/>
                  <a:pt x="445" y="106"/>
                </a:cubicBezTo>
                <a:cubicBezTo>
                  <a:pt x="419" y="34"/>
                  <a:pt x="419" y="34"/>
                  <a:pt x="419" y="34"/>
                </a:cubicBezTo>
                <a:cubicBezTo>
                  <a:pt x="444" y="24"/>
                  <a:pt x="444" y="24"/>
                  <a:pt x="444" y="24"/>
                </a:cubicBezTo>
                <a:lnTo>
                  <a:pt x="481" y="130"/>
                </a:lnTo>
                <a:close/>
                <a:moveTo>
                  <a:pt x="642" y="112"/>
                </a:moveTo>
                <a:cubicBezTo>
                  <a:pt x="557" y="116"/>
                  <a:pt x="557" y="116"/>
                  <a:pt x="557" y="116"/>
                </a:cubicBezTo>
                <a:cubicBezTo>
                  <a:pt x="556" y="94"/>
                  <a:pt x="556" y="94"/>
                  <a:pt x="556" y="94"/>
                </a:cubicBezTo>
                <a:cubicBezTo>
                  <a:pt x="614" y="91"/>
                  <a:pt x="614" y="91"/>
                  <a:pt x="614" y="91"/>
                </a:cubicBezTo>
                <a:cubicBezTo>
                  <a:pt x="613" y="69"/>
                  <a:pt x="613" y="69"/>
                  <a:pt x="613" y="69"/>
                </a:cubicBezTo>
                <a:cubicBezTo>
                  <a:pt x="565" y="71"/>
                  <a:pt x="565" y="71"/>
                  <a:pt x="565" y="71"/>
                </a:cubicBezTo>
                <a:cubicBezTo>
                  <a:pt x="564" y="49"/>
                  <a:pt x="564" y="49"/>
                  <a:pt x="564" y="49"/>
                </a:cubicBezTo>
                <a:cubicBezTo>
                  <a:pt x="612" y="47"/>
                  <a:pt x="612" y="47"/>
                  <a:pt x="612" y="47"/>
                </a:cubicBezTo>
                <a:cubicBezTo>
                  <a:pt x="611" y="23"/>
                  <a:pt x="611" y="23"/>
                  <a:pt x="611" y="23"/>
                </a:cubicBezTo>
                <a:cubicBezTo>
                  <a:pt x="553" y="26"/>
                  <a:pt x="553" y="26"/>
                  <a:pt x="553" y="26"/>
                </a:cubicBezTo>
                <a:cubicBezTo>
                  <a:pt x="552" y="4"/>
                  <a:pt x="552" y="4"/>
                  <a:pt x="552" y="4"/>
                </a:cubicBezTo>
                <a:cubicBezTo>
                  <a:pt x="637" y="0"/>
                  <a:pt x="637" y="0"/>
                  <a:pt x="637" y="0"/>
                </a:cubicBezTo>
                <a:lnTo>
                  <a:pt x="642" y="112"/>
                </a:lnTo>
                <a:close/>
              </a:path>
            </a:pathLst>
          </a:custGeom>
          <a:solidFill>
            <a:srgbClr val="0D14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da-DK" sz="1801"/>
          </a:p>
        </p:txBody>
      </p:sp>
    </p:spTree>
    <p:extLst>
      <p:ext uri="{BB962C8B-B14F-4D97-AF65-F5344CB8AC3E}">
        <p14:creationId xmlns:p14="http://schemas.microsoft.com/office/powerpoint/2010/main" val="42110875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UK_Forside blå">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991F9A-7F11-4119-AA5A-7CE875573D4E}"/>
              </a:ext>
            </a:extLst>
          </p:cNvPr>
          <p:cNvSpPr/>
          <p:nvPr userDrawn="1"/>
        </p:nvSpPr>
        <p:spPr>
          <a:xfrm>
            <a:off x="0" y="0"/>
            <a:ext cx="12192000" cy="6858000"/>
          </a:xfrm>
          <a:prstGeom prst="rect">
            <a:avLst/>
          </a:prstGeom>
          <a:solidFill>
            <a:srgbClr val="000C2E"/>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3" y="1021080"/>
            <a:ext cx="10752002" cy="3634676"/>
          </a:xfrm>
        </p:spPr>
        <p:txBody>
          <a:bodyPr anchor="b" anchorCtr="0">
            <a:normAutofit/>
          </a:bodyPr>
          <a:lstStyle>
            <a:lvl1pPr algn="l">
              <a:defRPr sz="13001">
                <a:solidFill>
                  <a:schemeClr val="bg1"/>
                </a:solidFill>
              </a:defRPr>
            </a:lvl1pPr>
          </a:lstStyle>
          <a:p>
            <a:r>
              <a:rPr lang="da-DK" dirty="0"/>
              <a:t>Indsæt titel</a:t>
            </a:r>
          </a:p>
        </p:txBody>
      </p:sp>
      <p:sp>
        <p:nvSpPr>
          <p:cNvPr id="17" name="Subtitle 2">
            <a:extLst>
              <a:ext uri="{FF2B5EF4-FFF2-40B4-BE49-F238E27FC236}">
                <a16:creationId xmlns:a16="http://schemas.microsoft.com/office/drawing/2014/main" id="{A8F5DFB3-8199-4CB6-9066-2BB37E465677}"/>
              </a:ext>
            </a:extLst>
          </p:cNvPr>
          <p:cNvSpPr>
            <a:spLocks noGrp="1"/>
          </p:cNvSpPr>
          <p:nvPr>
            <p:ph type="subTitle" idx="1" hasCustomPrompt="1"/>
          </p:nvPr>
        </p:nvSpPr>
        <p:spPr>
          <a:xfrm>
            <a:off x="4424003"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bg1"/>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12" name="Date_GeneralDate">
            <a:extLst>
              <a:ext uri="{FF2B5EF4-FFF2-40B4-BE49-F238E27FC236}">
                <a16:creationId xmlns:a16="http://schemas.microsoft.com/office/drawing/2014/main" id="{B98C9C42-90FD-450B-BFF8-46B74DF1894A}"/>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96082EB3-5080-42D3-A152-5B8B1FC97786}"/>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FD5A722A-DCEE-49E6-BB44-6F3079BE66FB}"/>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
        <p:nvSpPr>
          <p:cNvPr id="22" name="Text Placeholder 7">
            <a:extLst>
              <a:ext uri="{FF2B5EF4-FFF2-40B4-BE49-F238E27FC236}">
                <a16:creationId xmlns:a16="http://schemas.microsoft.com/office/drawing/2014/main" id="{DCE89EFC-8997-4F51-A888-D563A6C36C44}"/>
              </a:ext>
            </a:extLst>
          </p:cNvPr>
          <p:cNvSpPr>
            <a:spLocks noGrp="1"/>
          </p:cNvSpPr>
          <p:nvPr>
            <p:ph type="body" sz="quarter" idx="17" hasCustomPrompt="1"/>
          </p:nvPr>
        </p:nvSpPr>
        <p:spPr>
          <a:xfrm>
            <a:off x="724881" y="310326"/>
            <a:ext cx="3419554" cy="180000"/>
          </a:xfrm>
        </p:spPr>
        <p:txBody>
          <a:bodyPr anchor="b" anchorCtr="0"/>
          <a:lstStyle>
            <a:lvl1pPr marL="0" indent="0">
              <a:spcAft>
                <a:spcPts val="0"/>
              </a:spcAft>
              <a:buNone/>
              <a:defRPr sz="1001">
                <a:solidFill>
                  <a:schemeClr val="bg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C08E5ED6-3D56-4788-93B6-332204188DC2}"/>
              </a:ext>
            </a:extLst>
          </p:cNvPr>
          <p:cNvSpPr>
            <a:spLocks noGrp="1"/>
          </p:cNvSpPr>
          <p:nvPr>
            <p:ph type="body" sz="quarter" idx="18" hasCustomPrompt="1"/>
          </p:nvPr>
        </p:nvSpPr>
        <p:spPr>
          <a:xfrm>
            <a:off x="4423998" y="310326"/>
            <a:ext cx="4097593" cy="180000"/>
          </a:xfrm>
        </p:spPr>
        <p:txBody>
          <a:bodyPr anchor="b" anchorCtr="0"/>
          <a:lstStyle>
            <a:lvl1pPr marL="0" indent="0">
              <a:spcAft>
                <a:spcPts val="0"/>
              </a:spcAft>
              <a:buNone/>
              <a:defRPr sz="1001">
                <a:solidFill>
                  <a:schemeClr val="bg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77657689-90E8-4FD6-8984-F6AB4680D26D}"/>
              </a:ext>
            </a:extLst>
          </p:cNvPr>
          <p:cNvSpPr>
            <a:spLocks noGrp="1"/>
          </p:cNvSpPr>
          <p:nvPr>
            <p:ph type="body" sz="quarter" idx="19" hasCustomPrompt="1"/>
          </p:nvPr>
        </p:nvSpPr>
        <p:spPr>
          <a:xfrm>
            <a:off x="4423998" y="531101"/>
            <a:ext cx="4097593" cy="180000"/>
          </a:xfrm>
        </p:spPr>
        <p:txBody>
          <a:bodyPr anchor="t" anchorCtr="0"/>
          <a:lstStyle>
            <a:lvl1pPr marL="0" indent="0">
              <a:spcAft>
                <a:spcPts val="0"/>
              </a:spcAft>
              <a:buNone/>
              <a:defRPr sz="1001">
                <a:solidFill>
                  <a:schemeClr val="bg1"/>
                </a:solidFill>
                <a:latin typeface="KBH Tekst" panose="00000500000000000000" pitchFamily="2" charset="0"/>
              </a:defRPr>
            </a:lvl1pPr>
            <a:lvl2pPr marL="0" indent="0">
              <a:spcAft>
                <a:spcPts val="0"/>
              </a:spcAft>
              <a:buNone/>
              <a:defRPr sz="1001">
                <a:latin typeface="KBH Tekst" panose="00000500000000000000" pitchFamily="2" charset="0"/>
              </a:defRPr>
            </a:lvl2pPr>
            <a:lvl3pPr marL="0" indent="0">
              <a:spcAft>
                <a:spcPts val="0"/>
              </a:spcAft>
              <a:buNone/>
              <a:defRPr sz="1001">
                <a:latin typeface="KBH Tekst" panose="00000500000000000000" pitchFamily="2" charset="0"/>
              </a:defRPr>
            </a:lvl3pPr>
            <a:lvl4pPr marL="0" indent="0">
              <a:spcAft>
                <a:spcPts val="0"/>
              </a:spcAft>
              <a:buNone/>
              <a:defRPr sz="1001">
                <a:latin typeface="KBH Tekst" panose="00000500000000000000" pitchFamily="2" charset="0"/>
              </a:defRPr>
            </a:lvl4pPr>
            <a:lvl5pPr marL="0" indent="0">
              <a:spcAft>
                <a:spcPts val="0"/>
              </a:spcAft>
              <a:buNone/>
              <a:defRPr sz="1001">
                <a:latin typeface="KBH Tekst" panose="00000500000000000000" pitchFamily="2" charset="0"/>
              </a:defRPr>
            </a:lvl5pPr>
          </a:lstStyle>
          <a:p>
            <a:pPr lvl="0"/>
            <a:r>
              <a:rPr lang="da-DK" dirty="0"/>
              <a:t>Klik for at tilføje forvaltningsnavn</a:t>
            </a:r>
          </a:p>
        </p:txBody>
      </p:sp>
      <p:sp>
        <p:nvSpPr>
          <p:cNvPr id="16" name="Freeform 5">
            <a:extLst>
              <a:ext uri="{FF2B5EF4-FFF2-40B4-BE49-F238E27FC236}">
                <a16:creationId xmlns:a16="http://schemas.microsoft.com/office/drawing/2014/main" id="{FF08C7C2-1250-4E95-836F-DF8697DA3072}"/>
              </a:ext>
            </a:extLst>
          </p:cNvPr>
          <p:cNvSpPr>
            <a:spLocks noChangeAspect="1" noEditPoints="1"/>
          </p:cNvSpPr>
          <p:nvPr userDrawn="1"/>
        </p:nvSpPr>
        <p:spPr bwMode="auto">
          <a:xfrm>
            <a:off x="10441656" y="5068798"/>
            <a:ext cx="1027806" cy="1069200"/>
          </a:xfrm>
          <a:custGeom>
            <a:avLst/>
            <a:gdLst>
              <a:gd name="T0" fmla="*/ 629 w 1308"/>
              <a:gd name="T1" fmla="*/ 309 h 1360"/>
              <a:gd name="T2" fmla="*/ 799 w 1308"/>
              <a:gd name="T3" fmla="*/ 354 h 1360"/>
              <a:gd name="T4" fmla="*/ 789 w 1308"/>
              <a:gd name="T5" fmla="*/ 317 h 1360"/>
              <a:gd name="T6" fmla="*/ 678 w 1308"/>
              <a:gd name="T7" fmla="*/ 475 h 1360"/>
              <a:gd name="T8" fmla="*/ 577 w 1308"/>
              <a:gd name="T9" fmla="*/ 453 h 1360"/>
              <a:gd name="T10" fmla="*/ 454 w 1308"/>
              <a:gd name="T11" fmla="*/ 521 h 1360"/>
              <a:gd name="T12" fmla="*/ 719 w 1308"/>
              <a:gd name="T13" fmla="*/ 577 h 1360"/>
              <a:gd name="T14" fmla="*/ 602 w 1308"/>
              <a:gd name="T15" fmla="*/ 749 h 1360"/>
              <a:gd name="T16" fmla="*/ 719 w 1308"/>
              <a:gd name="T17" fmla="*/ 604 h 1360"/>
              <a:gd name="T18" fmla="*/ 651 w 1308"/>
              <a:gd name="T19" fmla="*/ 274 h 1360"/>
              <a:gd name="T20" fmla="*/ 449 w 1308"/>
              <a:gd name="T21" fmla="*/ 579 h 1360"/>
              <a:gd name="T22" fmla="*/ 422 w 1308"/>
              <a:gd name="T23" fmla="*/ 539 h 1360"/>
              <a:gd name="T24" fmla="*/ 356 w 1308"/>
              <a:gd name="T25" fmla="*/ 539 h 1360"/>
              <a:gd name="T26" fmla="*/ 358 w 1308"/>
              <a:gd name="T27" fmla="*/ 626 h 1360"/>
              <a:gd name="T28" fmla="*/ 891 w 1308"/>
              <a:gd name="T29" fmla="*/ 521 h 1360"/>
              <a:gd name="T30" fmla="*/ 890 w 1308"/>
              <a:gd name="T31" fmla="*/ 626 h 1360"/>
              <a:gd name="T32" fmla="*/ 900 w 1308"/>
              <a:gd name="T33" fmla="*/ 568 h 1360"/>
              <a:gd name="T34" fmla="*/ 848 w 1308"/>
              <a:gd name="T35" fmla="*/ 539 h 1360"/>
              <a:gd name="T36" fmla="*/ 796 w 1308"/>
              <a:gd name="T37" fmla="*/ 568 h 1360"/>
              <a:gd name="T38" fmla="*/ 805 w 1308"/>
              <a:gd name="T39" fmla="*/ 626 h 1360"/>
              <a:gd name="T40" fmla="*/ 423 w 1308"/>
              <a:gd name="T41" fmla="*/ 334 h 1360"/>
              <a:gd name="T42" fmla="*/ 512 w 1308"/>
              <a:gd name="T43" fmla="*/ 385 h 1360"/>
              <a:gd name="T44" fmla="*/ 929 w 1308"/>
              <a:gd name="T45" fmla="*/ 843 h 1360"/>
              <a:gd name="T46" fmla="*/ 480 w 1308"/>
              <a:gd name="T47" fmla="*/ 890 h 1360"/>
              <a:gd name="T48" fmla="*/ 397 w 1308"/>
              <a:gd name="T49" fmla="*/ 908 h 1360"/>
              <a:gd name="T50" fmla="*/ 862 w 1308"/>
              <a:gd name="T51" fmla="*/ 908 h 1360"/>
              <a:gd name="T52" fmla="*/ 777 w 1308"/>
              <a:gd name="T53" fmla="*/ 978 h 1360"/>
              <a:gd name="T54" fmla="*/ 328 w 1308"/>
              <a:gd name="T55" fmla="*/ 939 h 1360"/>
              <a:gd name="T56" fmla="*/ 931 w 1308"/>
              <a:gd name="T57" fmla="*/ 939 h 1360"/>
              <a:gd name="T58" fmla="*/ 629 w 1308"/>
              <a:gd name="T59" fmla="*/ 1029 h 1360"/>
              <a:gd name="T60" fmla="*/ 238 w 1308"/>
              <a:gd name="T61" fmla="*/ 1117 h 1360"/>
              <a:gd name="T62" fmla="*/ 200 w 1308"/>
              <a:gd name="T63" fmla="*/ 1203 h 1360"/>
              <a:gd name="T64" fmla="*/ 367 w 1308"/>
              <a:gd name="T65" fmla="*/ 1228 h 1360"/>
              <a:gd name="T66" fmla="*/ 345 w 1308"/>
              <a:gd name="T67" fmla="*/ 1243 h 1360"/>
              <a:gd name="T68" fmla="*/ 841 w 1308"/>
              <a:gd name="T69" fmla="*/ 1251 h 1360"/>
              <a:gd name="T70" fmla="*/ 1167 w 1308"/>
              <a:gd name="T71" fmla="*/ 856 h 1360"/>
              <a:gd name="T72" fmla="*/ 1276 w 1308"/>
              <a:gd name="T73" fmla="*/ 883 h 1360"/>
              <a:gd name="T74" fmla="*/ 1233 w 1308"/>
              <a:gd name="T75" fmla="*/ 826 h 1360"/>
              <a:gd name="T76" fmla="*/ 782 w 1308"/>
              <a:gd name="T77" fmla="*/ 114 h 1360"/>
              <a:gd name="T78" fmla="*/ 786 w 1308"/>
              <a:gd name="T79" fmla="*/ 86 h 1360"/>
              <a:gd name="T80" fmla="*/ 852 w 1308"/>
              <a:gd name="T81" fmla="*/ 89 h 1360"/>
              <a:gd name="T82" fmla="*/ 1116 w 1308"/>
              <a:gd name="T83" fmla="*/ 312 h 1360"/>
              <a:gd name="T84" fmla="*/ 1101 w 1308"/>
              <a:gd name="T85" fmla="*/ 258 h 1360"/>
              <a:gd name="T86" fmla="*/ 629 w 1308"/>
              <a:gd name="T87" fmla="*/ 1360 h 1360"/>
              <a:gd name="T88" fmla="*/ 1177 w 1308"/>
              <a:gd name="T89" fmla="*/ 531 h 1360"/>
              <a:gd name="T90" fmla="*/ 1254 w 1308"/>
              <a:gd name="T91" fmla="*/ 414 h 1360"/>
              <a:gd name="T92" fmla="*/ 1177 w 1308"/>
              <a:gd name="T93" fmla="*/ 531 h 1360"/>
              <a:gd name="T94" fmla="*/ 1236 w 1308"/>
              <a:gd name="T95" fmla="*/ 615 h 1360"/>
              <a:gd name="T96" fmla="*/ 1308 w 1308"/>
              <a:gd name="T97" fmla="*/ 687 h 1360"/>
              <a:gd name="T98" fmla="*/ 1049 w 1308"/>
              <a:gd name="T99" fmla="*/ 144 h 1360"/>
              <a:gd name="T100" fmla="*/ 948 w 1308"/>
              <a:gd name="T101" fmla="*/ 180 h 1360"/>
              <a:gd name="T102" fmla="*/ 1126 w 1308"/>
              <a:gd name="T103" fmla="*/ 1056 h 1360"/>
              <a:gd name="T104" fmla="*/ 1140 w 1308"/>
              <a:gd name="T105" fmla="*/ 1033 h 1360"/>
              <a:gd name="T106" fmla="*/ 1051 w 1308"/>
              <a:gd name="T107" fmla="*/ 1085 h 1360"/>
              <a:gd name="T108" fmla="*/ 61 w 1308"/>
              <a:gd name="T109" fmla="*/ 983 h 1360"/>
              <a:gd name="T110" fmla="*/ 125 w 1308"/>
              <a:gd name="T111" fmla="*/ 922 h 1360"/>
              <a:gd name="T112" fmla="*/ 459 w 1308"/>
              <a:gd name="T113" fmla="*/ 139 h 1360"/>
              <a:gd name="T114" fmla="*/ 365 w 1308"/>
              <a:gd name="T115" fmla="*/ 57 h 1360"/>
              <a:gd name="T116" fmla="*/ 642 w 1308"/>
              <a:gd name="T117" fmla="*/ 112 h 1360"/>
              <a:gd name="T118" fmla="*/ 564 w 1308"/>
              <a:gd name="T119" fmla="*/ 49 h 1360"/>
              <a:gd name="T120" fmla="*/ 642 w 1308"/>
              <a:gd name="T121" fmla="*/ 112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8" h="1360">
                <a:moveTo>
                  <a:pt x="695" y="425"/>
                </a:moveTo>
                <a:cubicBezTo>
                  <a:pt x="695" y="432"/>
                  <a:pt x="695" y="432"/>
                  <a:pt x="695" y="432"/>
                </a:cubicBezTo>
                <a:cubicBezTo>
                  <a:pt x="563" y="432"/>
                  <a:pt x="563" y="432"/>
                  <a:pt x="563" y="432"/>
                </a:cubicBezTo>
                <a:cubicBezTo>
                  <a:pt x="563" y="425"/>
                  <a:pt x="563" y="425"/>
                  <a:pt x="563" y="425"/>
                </a:cubicBezTo>
                <a:cubicBezTo>
                  <a:pt x="563" y="425"/>
                  <a:pt x="563" y="425"/>
                  <a:pt x="563" y="425"/>
                </a:cubicBezTo>
                <a:cubicBezTo>
                  <a:pt x="563" y="410"/>
                  <a:pt x="629" y="309"/>
                  <a:pt x="629" y="309"/>
                </a:cubicBezTo>
                <a:cubicBezTo>
                  <a:pt x="629" y="309"/>
                  <a:pt x="695" y="410"/>
                  <a:pt x="695" y="425"/>
                </a:cubicBezTo>
                <a:close/>
                <a:moveTo>
                  <a:pt x="789" y="317"/>
                </a:moveTo>
                <a:cubicBezTo>
                  <a:pt x="777" y="316"/>
                  <a:pt x="766" y="320"/>
                  <a:pt x="758" y="328"/>
                </a:cubicBezTo>
                <a:cubicBezTo>
                  <a:pt x="757" y="328"/>
                  <a:pt x="758" y="329"/>
                  <a:pt x="758" y="329"/>
                </a:cubicBezTo>
                <a:cubicBezTo>
                  <a:pt x="763" y="327"/>
                  <a:pt x="769" y="327"/>
                  <a:pt x="775" y="329"/>
                </a:cubicBezTo>
                <a:cubicBezTo>
                  <a:pt x="787" y="332"/>
                  <a:pt x="797" y="342"/>
                  <a:pt x="799" y="354"/>
                </a:cubicBezTo>
                <a:cubicBezTo>
                  <a:pt x="802" y="375"/>
                  <a:pt x="787" y="392"/>
                  <a:pt x="767" y="392"/>
                </a:cubicBezTo>
                <a:cubicBezTo>
                  <a:pt x="764" y="392"/>
                  <a:pt x="761" y="391"/>
                  <a:pt x="758" y="391"/>
                </a:cubicBezTo>
                <a:cubicBezTo>
                  <a:pt x="758" y="390"/>
                  <a:pt x="757" y="391"/>
                  <a:pt x="758" y="392"/>
                </a:cubicBezTo>
                <a:cubicBezTo>
                  <a:pt x="765" y="399"/>
                  <a:pt x="775" y="403"/>
                  <a:pt x="786" y="403"/>
                </a:cubicBezTo>
                <a:cubicBezTo>
                  <a:pt x="811" y="403"/>
                  <a:pt x="830" y="382"/>
                  <a:pt x="829" y="358"/>
                </a:cubicBezTo>
                <a:cubicBezTo>
                  <a:pt x="828" y="336"/>
                  <a:pt x="810" y="318"/>
                  <a:pt x="789" y="317"/>
                </a:cubicBezTo>
                <a:moveTo>
                  <a:pt x="698" y="556"/>
                </a:moveTo>
                <a:cubicBezTo>
                  <a:pt x="698" y="556"/>
                  <a:pt x="693" y="522"/>
                  <a:pt x="693" y="511"/>
                </a:cubicBezTo>
                <a:cubicBezTo>
                  <a:pt x="693" y="495"/>
                  <a:pt x="709" y="489"/>
                  <a:pt x="709" y="489"/>
                </a:cubicBezTo>
                <a:cubicBezTo>
                  <a:pt x="711" y="453"/>
                  <a:pt x="711" y="453"/>
                  <a:pt x="711" y="453"/>
                </a:cubicBezTo>
                <a:cubicBezTo>
                  <a:pt x="681" y="453"/>
                  <a:pt x="681" y="453"/>
                  <a:pt x="681" y="453"/>
                </a:cubicBezTo>
                <a:cubicBezTo>
                  <a:pt x="678" y="475"/>
                  <a:pt x="678" y="475"/>
                  <a:pt x="678" y="475"/>
                </a:cubicBezTo>
                <a:cubicBezTo>
                  <a:pt x="652" y="475"/>
                  <a:pt x="652" y="475"/>
                  <a:pt x="652" y="475"/>
                </a:cubicBezTo>
                <a:cubicBezTo>
                  <a:pt x="649" y="453"/>
                  <a:pt x="649" y="453"/>
                  <a:pt x="649" y="453"/>
                </a:cubicBezTo>
                <a:cubicBezTo>
                  <a:pt x="609" y="453"/>
                  <a:pt x="609" y="453"/>
                  <a:pt x="609" y="453"/>
                </a:cubicBezTo>
                <a:cubicBezTo>
                  <a:pt x="606" y="475"/>
                  <a:pt x="606" y="475"/>
                  <a:pt x="606" y="475"/>
                </a:cubicBezTo>
                <a:cubicBezTo>
                  <a:pt x="580" y="475"/>
                  <a:pt x="580" y="475"/>
                  <a:pt x="580" y="475"/>
                </a:cubicBezTo>
                <a:cubicBezTo>
                  <a:pt x="577" y="453"/>
                  <a:pt x="577" y="453"/>
                  <a:pt x="577" y="453"/>
                </a:cubicBezTo>
                <a:cubicBezTo>
                  <a:pt x="548" y="453"/>
                  <a:pt x="548" y="453"/>
                  <a:pt x="548" y="453"/>
                </a:cubicBezTo>
                <a:cubicBezTo>
                  <a:pt x="550" y="489"/>
                  <a:pt x="550" y="489"/>
                  <a:pt x="550" y="489"/>
                </a:cubicBezTo>
                <a:cubicBezTo>
                  <a:pt x="550" y="489"/>
                  <a:pt x="565" y="495"/>
                  <a:pt x="565" y="511"/>
                </a:cubicBezTo>
                <a:cubicBezTo>
                  <a:pt x="565" y="522"/>
                  <a:pt x="561" y="556"/>
                  <a:pt x="561" y="556"/>
                </a:cubicBezTo>
                <a:lnTo>
                  <a:pt x="698" y="556"/>
                </a:lnTo>
                <a:close/>
                <a:moveTo>
                  <a:pt x="454" y="521"/>
                </a:moveTo>
                <a:cubicBezTo>
                  <a:pt x="454" y="511"/>
                  <a:pt x="454" y="511"/>
                  <a:pt x="454" y="511"/>
                </a:cubicBezTo>
                <a:cubicBezTo>
                  <a:pt x="454" y="484"/>
                  <a:pt x="435" y="468"/>
                  <a:pt x="411" y="468"/>
                </a:cubicBezTo>
                <a:cubicBezTo>
                  <a:pt x="387" y="468"/>
                  <a:pt x="367" y="484"/>
                  <a:pt x="367" y="511"/>
                </a:cubicBezTo>
                <a:cubicBezTo>
                  <a:pt x="367" y="521"/>
                  <a:pt x="367" y="521"/>
                  <a:pt x="367" y="521"/>
                </a:cubicBezTo>
                <a:lnTo>
                  <a:pt x="454" y="521"/>
                </a:lnTo>
                <a:close/>
                <a:moveTo>
                  <a:pt x="719" y="577"/>
                </a:moveTo>
                <a:cubicBezTo>
                  <a:pt x="540" y="577"/>
                  <a:pt x="540" y="577"/>
                  <a:pt x="540" y="577"/>
                </a:cubicBezTo>
                <a:cubicBezTo>
                  <a:pt x="540" y="604"/>
                  <a:pt x="540" y="604"/>
                  <a:pt x="540" y="604"/>
                </a:cubicBezTo>
                <a:cubicBezTo>
                  <a:pt x="540" y="604"/>
                  <a:pt x="551" y="609"/>
                  <a:pt x="551" y="622"/>
                </a:cubicBezTo>
                <a:cubicBezTo>
                  <a:pt x="551" y="647"/>
                  <a:pt x="531" y="745"/>
                  <a:pt x="535" y="816"/>
                </a:cubicBezTo>
                <a:cubicBezTo>
                  <a:pt x="598" y="816"/>
                  <a:pt x="598" y="816"/>
                  <a:pt x="598" y="816"/>
                </a:cubicBezTo>
                <a:cubicBezTo>
                  <a:pt x="602" y="749"/>
                  <a:pt x="602" y="749"/>
                  <a:pt x="602" y="749"/>
                </a:cubicBezTo>
                <a:cubicBezTo>
                  <a:pt x="604" y="732"/>
                  <a:pt x="615" y="722"/>
                  <a:pt x="629" y="722"/>
                </a:cubicBezTo>
                <a:cubicBezTo>
                  <a:pt x="643" y="722"/>
                  <a:pt x="654" y="732"/>
                  <a:pt x="656" y="749"/>
                </a:cubicBezTo>
                <a:cubicBezTo>
                  <a:pt x="661" y="816"/>
                  <a:pt x="661" y="816"/>
                  <a:pt x="661" y="816"/>
                </a:cubicBezTo>
                <a:cubicBezTo>
                  <a:pt x="724" y="816"/>
                  <a:pt x="724" y="816"/>
                  <a:pt x="724" y="816"/>
                </a:cubicBezTo>
                <a:cubicBezTo>
                  <a:pt x="727" y="745"/>
                  <a:pt x="708" y="647"/>
                  <a:pt x="708" y="622"/>
                </a:cubicBezTo>
                <a:cubicBezTo>
                  <a:pt x="708" y="609"/>
                  <a:pt x="719" y="604"/>
                  <a:pt x="719" y="604"/>
                </a:cubicBezTo>
                <a:cubicBezTo>
                  <a:pt x="719" y="577"/>
                  <a:pt x="719" y="577"/>
                  <a:pt x="719" y="577"/>
                </a:cubicBezTo>
                <a:moveTo>
                  <a:pt x="651" y="274"/>
                </a:moveTo>
                <a:cubicBezTo>
                  <a:pt x="651" y="262"/>
                  <a:pt x="641" y="252"/>
                  <a:pt x="629" y="252"/>
                </a:cubicBezTo>
                <a:cubicBezTo>
                  <a:pt x="617" y="252"/>
                  <a:pt x="607" y="262"/>
                  <a:pt x="607" y="274"/>
                </a:cubicBezTo>
                <a:cubicBezTo>
                  <a:pt x="607" y="286"/>
                  <a:pt x="617" y="296"/>
                  <a:pt x="629" y="296"/>
                </a:cubicBezTo>
                <a:cubicBezTo>
                  <a:pt x="641" y="296"/>
                  <a:pt x="651" y="286"/>
                  <a:pt x="651" y="274"/>
                </a:cubicBezTo>
                <a:moveTo>
                  <a:pt x="453" y="626"/>
                </a:moveTo>
                <a:cubicBezTo>
                  <a:pt x="464" y="626"/>
                  <a:pt x="464" y="626"/>
                  <a:pt x="464" y="626"/>
                </a:cubicBezTo>
                <a:cubicBezTo>
                  <a:pt x="464" y="610"/>
                  <a:pt x="464" y="610"/>
                  <a:pt x="464" y="610"/>
                </a:cubicBezTo>
                <a:cubicBezTo>
                  <a:pt x="464" y="610"/>
                  <a:pt x="450" y="607"/>
                  <a:pt x="450" y="593"/>
                </a:cubicBezTo>
                <a:cubicBezTo>
                  <a:pt x="450" y="593"/>
                  <a:pt x="450" y="593"/>
                  <a:pt x="450" y="593"/>
                </a:cubicBezTo>
                <a:cubicBezTo>
                  <a:pt x="449" y="579"/>
                  <a:pt x="449" y="579"/>
                  <a:pt x="449" y="579"/>
                </a:cubicBezTo>
                <a:cubicBezTo>
                  <a:pt x="463" y="568"/>
                  <a:pt x="463" y="568"/>
                  <a:pt x="463" y="568"/>
                </a:cubicBezTo>
                <a:cubicBezTo>
                  <a:pt x="465" y="539"/>
                  <a:pt x="465" y="539"/>
                  <a:pt x="465" y="539"/>
                </a:cubicBezTo>
                <a:cubicBezTo>
                  <a:pt x="446" y="539"/>
                  <a:pt x="446" y="539"/>
                  <a:pt x="446" y="539"/>
                </a:cubicBezTo>
                <a:cubicBezTo>
                  <a:pt x="443" y="560"/>
                  <a:pt x="443" y="560"/>
                  <a:pt x="443" y="560"/>
                </a:cubicBezTo>
                <a:cubicBezTo>
                  <a:pt x="424" y="560"/>
                  <a:pt x="424" y="560"/>
                  <a:pt x="424" y="560"/>
                </a:cubicBezTo>
                <a:cubicBezTo>
                  <a:pt x="422" y="539"/>
                  <a:pt x="422" y="539"/>
                  <a:pt x="422" y="539"/>
                </a:cubicBezTo>
                <a:cubicBezTo>
                  <a:pt x="411" y="539"/>
                  <a:pt x="411" y="539"/>
                  <a:pt x="411" y="539"/>
                </a:cubicBezTo>
                <a:cubicBezTo>
                  <a:pt x="400" y="539"/>
                  <a:pt x="400" y="539"/>
                  <a:pt x="400" y="539"/>
                </a:cubicBezTo>
                <a:cubicBezTo>
                  <a:pt x="397" y="560"/>
                  <a:pt x="397" y="560"/>
                  <a:pt x="397" y="560"/>
                </a:cubicBezTo>
                <a:cubicBezTo>
                  <a:pt x="378" y="560"/>
                  <a:pt x="378" y="560"/>
                  <a:pt x="378" y="560"/>
                </a:cubicBezTo>
                <a:cubicBezTo>
                  <a:pt x="376" y="539"/>
                  <a:pt x="376" y="539"/>
                  <a:pt x="376" y="539"/>
                </a:cubicBezTo>
                <a:cubicBezTo>
                  <a:pt x="356" y="539"/>
                  <a:pt x="356" y="539"/>
                  <a:pt x="356" y="539"/>
                </a:cubicBezTo>
                <a:cubicBezTo>
                  <a:pt x="359" y="568"/>
                  <a:pt x="359" y="568"/>
                  <a:pt x="359" y="568"/>
                </a:cubicBezTo>
                <a:cubicBezTo>
                  <a:pt x="372" y="579"/>
                  <a:pt x="372" y="579"/>
                  <a:pt x="372" y="579"/>
                </a:cubicBezTo>
                <a:cubicBezTo>
                  <a:pt x="371" y="593"/>
                  <a:pt x="371" y="593"/>
                  <a:pt x="371" y="593"/>
                </a:cubicBezTo>
                <a:cubicBezTo>
                  <a:pt x="371" y="593"/>
                  <a:pt x="371" y="593"/>
                  <a:pt x="371" y="593"/>
                </a:cubicBezTo>
                <a:cubicBezTo>
                  <a:pt x="371" y="607"/>
                  <a:pt x="358" y="610"/>
                  <a:pt x="358" y="610"/>
                </a:cubicBezTo>
                <a:cubicBezTo>
                  <a:pt x="358" y="626"/>
                  <a:pt x="358" y="626"/>
                  <a:pt x="358" y="626"/>
                </a:cubicBezTo>
                <a:cubicBezTo>
                  <a:pt x="368" y="626"/>
                  <a:pt x="368" y="626"/>
                  <a:pt x="368" y="626"/>
                </a:cubicBezTo>
                <a:cubicBezTo>
                  <a:pt x="368" y="680"/>
                  <a:pt x="341" y="758"/>
                  <a:pt x="341" y="816"/>
                </a:cubicBezTo>
                <a:cubicBezTo>
                  <a:pt x="411" y="816"/>
                  <a:pt x="411" y="816"/>
                  <a:pt x="411" y="816"/>
                </a:cubicBezTo>
                <a:cubicBezTo>
                  <a:pt x="481" y="816"/>
                  <a:pt x="481" y="816"/>
                  <a:pt x="481" y="816"/>
                </a:cubicBezTo>
                <a:cubicBezTo>
                  <a:pt x="481" y="758"/>
                  <a:pt x="454" y="680"/>
                  <a:pt x="453" y="626"/>
                </a:cubicBezTo>
                <a:close/>
                <a:moveTo>
                  <a:pt x="891" y="521"/>
                </a:moveTo>
                <a:cubicBezTo>
                  <a:pt x="891" y="511"/>
                  <a:pt x="891" y="511"/>
                  <a:pt x="891" y="511"/>
                </a:cubicBezTo>
                <a:cubicBezTo>
                  <a:pt x="891" y="484"/>
                  <a:pt x="872" y="468"/>
                  <a:pt x="848" y="468"/>
                </a:cubicBezTo>
                <a:cubicBezTo>
                  <a:pt x="824" y="468"/>
                  <a:pt x="804" y="484"/>
                  <a:pt x="804" y="511"/>
                </a:cubicBezTo>
                <a:cubicBezTo>
                  <a:pt x="804" y="521"/>
                  <a:pt x="804" y="521"/>
                  <a:pt x="804" y="521"/>
                </a:cubicBezTo>
                <a:lnTo>
                  <a:pt x="891" y="521"/>
                </a:lnTo>
                <a:close/>
                <a:moveTo>
                  <a:pt x="890" y="626"/>
                </a:moveTo>
                <a:cubicBezTo>
                  <a:pt x="901" y="626"/>
                  <a:pt x="901" y="626"/>
                  <a:pt x="901" y="626"/>
                </a:cubicBezTo>
                <a:cubicBezTo>
                  <a:pt x="901" y="610"/>
                  <a:pt x="901" y="610"/>
                  <a:pt x="901" y="610"/>
                </a:cubicBezTo>
                <a:cubicBezTo>
                  <a:pt x="901" y="610"/>
                  <a:pt x="887" y="607"/>
                  <a:pt x="887" y="593"/>
                </a:cubicBezTo>
                <a:cubicBezTo>
                  <a:pt x="887" y="593"/>
                  <a:pt x="887" y="593"/>
                  <a:pt x="887" y="593"/>
                </a:cubicBezTo>
                <a:cubicBezTo>
                  <a:pt x="886" y="579"/>
                  <a:pt x="886" y="579"/>
                  <a:pt x="886" y="579"/>
                </a:cubicBezTo>
                <a:cubicBezTo>
                  <a:pt x="900" y="568"/>
                  <a:pt x="900" y="568"/>
                  <a:pt x="900" y="568"/>
                </a:cubicBezTo>
                <a:cubicBezTo>
                  <a:pt x="902" y="539"/>
                  <a:pt x="902" y="539"/>
                  <a:pt x="902" y="539"/>
                </a:cubicBezTo>
                <a:cubicBezTo>
                  <a:pt x="883" y="539"/>
                  <a:pt x="883" y="539"/>
                  <a:pt x="883" y="539"/>
                </a:cubicBezTo>
                <a:cubicBezTo>
                  <a:pt x="880" y="560"/>
                  <a:pt x="880" y="560"/>
                  <a:pt x="880" y="560"/>
                </a:cubicBezTo>
                <a:cubicBezTo>
                  <a:pt x="861" y="560"/>
                  <a:pt x="861" y="560"/>
                  <a:pt x="861" y="560"/>
                </a:cubicBezTo>
                <a:cubicBezTo>
                  <a:pt x="859" y="539"/>
                  <a:pt x="859" y="539"/>
                  <a:pt x="859" y="539"/>
                </a:cubicBezTo>
                <a:cubicBezTo>
                  <a:pt x="848" y="539"/>
                  <a:pt x="848" y="539"/>
                  <a:pt x="848" y="539"/>
                </a:cubicBezTo>
                <a:cubicBezTo>
                  <a:pt x="837" y="539"/>
                  <a:pt x="837" y="539"/>
                  <a:pt x="837" y="539"/>
                </a:cubicBezTo>
                <a:cubicBezTo>
                  <a:pt x="834" y="560"/>
                  <a:pt x="834" y="560"/>
                  <a:pt x="834" y="560"/>
                </a:cubicBezTo>
                <a:cubicBezTo>
                  <a:pt x="815" y="560"/>
                  <a:pt x="815" y="560"/>
                  <a:pt x="815" y="560"/>
                </a:cubicBezTo>
                <a:cubicBezTo>
                  <a:pt x="813" y="539"/>
                  <a:pt x="813" y="539"/>
                  <a:pt x="813" y="539"/>
                </a:cubicBezTo>
                <a:cubicBezTo>
                  <a:pt x="793" y="539"/>
                  <a:pt x="793" y="539"/>
                  <a:pt x="793" y="539"/>
                </a:cubicBezTo>
                <a:cubicBezTo>
                  <a:pt x="796" y="568"/>
                  <a:pt x="796" y="568"/>
                  <a:pt x="796" y="568"/>
                </a:cubicBezTo>
                <a:cubicBezTo>
                  <a:pt x="809" y="579"/>
                  <a:pt x="809" y="579"/>
                  <a:pt x="809" y="579"/>
                </a:cubicBezTo>
                <a:cubicBezTo>
                  <a:pt x="808" y="593"/>
                  <a:pt x="808" y="593"/>
                  <a:pt x="808" y="593"/>
                </a:cubicBezTo>
                <a:cubicBezTo>
                  <a:pt x="808" y="593"/>
                  <a:pt x="808" y="593"/>
                  <a:pt x="808" y="593"/>
                </a:cubicBezTo>
                <a:cubicBezTo>
                  <a:pt x="808" y="607"/>
                  <a:pt x="794" y="610"/>
                  <a:pt x="794" y="610"/>
                </a:cubicBezTo>
                <a:cubicBezTo>
                  <a:pt x="794" y="626"/>
                  <a:pt x="794" y="626"/>
                  <a:pt x="794" y="626"/>
                </a:cubicBezTo>
                <a:cubicBezTo>
                  <a:pt x="805" y="626"/>
                  <a:pt x="805" y="626"/>
                  <a:pt x="805" y="626"/>
                </a:cubicBezTo>
                <a:cubicBezTo>
                  <a:pt x="805" y="680"/>
                  <a:pt x="778" y="758"/>
                  <a:pt x="778" y="816"/>
                </a:cubicBezTo>
                <a:cubicBezTo>
                  <a:pt x="848" y="816"/>
                  <a:pt x="848" y="816"/>
                  <a:pt x="848" y="816"/>
                </a:cubicBezTo>
                <a:cubicBezTo>
                  <a:pt x="918" y="816"/>
                  <a:pt x="918" y="816"/>
                  <a:pt x="918" y="816"/>
                </a:cubicBezTo>
                <a:cubicBezTo>
                  <a:pt x="918" y="758"/>
                  <a:pt x="891" y="680"/>
                  <a:pt x="890" y="626"/>
                </a:cubicBezTo>
                <a:close/>
                <a:moveTo>
                  <a:pt x="457" y="342"/>
                </a:moveTo>
                <a:cubicBezTo>
                  <a:pt x="423" y="334"/>
                  <a:pt x="423" y="334"/>
                  <a:pt x="423" y="334"/>
                </a:cubicBezTo>
                <a:cubicBezTo>
                  <a:pt x="446" y="360"/>
                  <a:pt x="446" y="360"/>
                  <a:pt x="446" y="360"/>
                </a:cubicBezTo>
                <a:cubicBezTo>
                  <a:pt x="423" y="385"/>
                  <a:pt x="423" y="385"/>
                  <a:pt x="423" y="385"/>
                </a:cubicBezTo>
                <a:cubicBezTo>
                  <a:pt x="457" y="378"/>
                  <a:pt x="457" y="378"/>
                  <a:pt x="457" y="378"/>
                </a:cubicBezTo>
                <a:cubicBezTo>
                  <a:pt x="467" y="411"/>
                  <a:pt x="467" y="411"/>
                  <a:pt x="467" y="411"/>
                </a:cubicBezTo>
                <a:cubicBezTo>
                  <a:pt x="478" y="378"/>
                  <a:pt x="478" y="378"/>
                  <a:pt x="478" y="378"/>
                </a:cubicBezTo>
                <a:cubicBezTo>
                  <a:pt x="512" y="385"/>
                  <a:pt x="512" y="385"/>
                  <a:pt x="512" y="385"/>
                </a:cubicBezTo>
                <a:cubicBezTo>
                  <a:pt x="488" y="360"/>
                  <a:pt x="488" y="360"/>
                  <a:pt x="488" y="360"/>
                </a:cubicBezTo>
                <a:cubicBezTo>
                  <a:pt x="512" y="334"/>
                  <a:pt x="512" y="334"/>
                  <a:pt x="512" y="334"/>
                </a:cubicBezTo>
                <a:cubicBezTo>
                  <a:pt x="478" y="342"/>
                  <a:pt x="478" y="342"/>
                  <a:pt x="478" y="342"/>
                </a:cubicBezTo>
                <a:cubicBezTo>
                  <a:pt x="467" y="308"/>
                  <a:pt x="467" y="308"/>
                  <a:pt x="467" y="308"/>
                </a:cubicBezTo>
                <a:lnTo>
                  <a:pt x="457" y="342"/>
                </a:lnTo>
                <a:close/>
                <a:moveTo>
                  <a:pt x="929" y="843"/>
                </a:moveTo>
                <a:cubicBezTo>
                  <a:pt x="886" y="843"/>
                  <a:pt x="863" y="860"/>
                  <a:pt x="843" y="871"/>
                </a:cubicBezTo>
                <a:cubicBezTo>
                  <a:pt x="826" y="880"/>
                  <a:pt x="811" y="890"/>
                  <a:pt x="779" y="890"/>
                </a:cubicBezTo>
                <a:cubicBezTo>
                  <a:pt x="747" y="890"/>
                  <a:pt x="731" y="880"/>
                  <a:pt x="714" y="871"/>
                </a:cubicBezTo>
                <a:cubicBezTo>
                  <a:pt x="694" y="860"/>
                  <a:pt x="672" y="847"/>
                  <a:pt x="629" y="847"/>
                </a:cubicBezTo>
                <a:cubicBezTo>
                  <a:pt x="587" y="847"/>
                  <a:pt x="564" y="860"/>
                  <a:pt x="545" y="871"/>
                </a:cubicBezTo>
                <a:cubicBezTo>
                  <a:pt x="527" y="880"/>
                  <a:pt x="512" y="890"/>
                  <a:pt x="480" y="890"/>
                </a:cubicBezTo>
                <a:cubicBezTo>
                  <a:pt x="448" y="890"/>
                  <a:pt x="433" y="880"/>
                  <a:pt x="415" y="871"/>
                </a:cubicBezTo>
                <a:cubicBezTo>
                  <a:pt x="395" y="860"/>
                  <a:pt x="373" y="843"/>
                  <a:pt x="330" y="843"/>
                </a:cubicBezTo>
                <a:cubicBezTo>
                  <a:pt x="303" y="843"/>
                  <a:pt x="271" y="852"/>
                  <a:pt x="271" y="852"/>
                </a:cubicBezTo>
                <a:cubicBezTo>
                  <a:pt x="294" y="892"/>
                  <a:pt x="294" y="892"/>
                  <a:pt x="294" y="892"/>
                </a:cubicBezTo>
                <a:cubicBezTo>
                  <a:pt x="294" y="892"/>
                  <a:pt x="313" y="889"/>
                  <a:pt x="330" y="889"/>
                </a:cubicBezTo>
                <a:cubicBezTo>
                  <a:pt x="362" y="889"/>
                  <a:pt x="379" y="898"/>
                  <a:pt x="397" y="908"/>
                </a:cubicBezTo>
                <a:cubicBezTo>
                  <a:pt x="417" y="919"/>
                  <a:pt x="433" y="934"/>
                  <a:pt x="476" y="934"/>
                </a:cubicBezTo>
                <a:cubicBezTo>
                  <a:pt x="519" y="934"/>
                  <a:pt x="542" y="920"/>
                  <a:pt x="562" y="909"/>
                </a:cubicBezTo>
                <a:cubicBezTo>
                  <a:pt x="580" y="899"/>
                  <a:pt x="598" y="891"/>
                  <a:pt x="629" y="891"/>
                </a:cubicBezTo>
                <a:cubicBezTo>
                  <a:pt x="661" y="891"/>
                  <a:pt x="679" y="899"/>
                  <a:pt x="696" y="909"/>
                </a:cubicBezTo>
                <a:cubicBezTo>
                  <a:pt x="716" y="920"/>
                  <a:pt x="740" y="934"/>
                  <a:pt x="782" y="934"/>
                </a:cubicBezTo>
                <a:cubicBezTo>
                  <a:pt x="825" y="934"/>
                  <a:pt x="842" y="919"/>
                  <a:pt x="862" y="908"/>
                </a:cubicBezTo>
                <a:cubicBezTo>
                  <a:pt x="879" y="898"/>
                  <a:pt x="897" y="889"/>
                  <a:pt x="929" y="889"/>
                </a:cubicBezTo>
                <a:cubicBezTo>
                  <a:pt x="945" y="889"/>
                  <a:pt x="965" y="892"/>
                  <a:pt x="965" y="892"/>
                </a:cubicBezTo>
                <a:cubicBezTo>
                  <a:pt x="988" y="852"/>
                  <a:pt x="988" y="852"/>
                  <a:pt x="988" y="852"/>
                </a:cubicBezTo>
                <a:cubicBezTo>
                  <a:pt x="988" y="852"/>
                  <a:pt x="956" y="843"/>
                  <a:pt x="929" y="843"/>
                </a:cubicBezTo>
                <a:close/>
                <a:moveTo>
                  <a:pt x="842" y="962"/>
                </a:moveTo>
                <a:cubicBezTo>
                  <a:pt x="825" y="972"/>
                  <a:pt x="808" y="978"/>
                  <a:pt x="777" y="978"/>
                </a:cubicBezTo>
                <a:cubicBezTo>
                  <a:pt x="745" y="978"/>
                  <a:pt x="728" y="971"/>
                  <a:pt x="711" y="961"/>
                </a:cubicBezTo>
                <a:cubicBezTo>
                  <a:pt x="692" y="951"/>
                  <a:pt x="670" y="937"/>
                  <a:pt x="629" y="937"/>
                </a:cubicBezTo>
                <a:cubicBezTo>
                  <a:pt x="588" y="937"/>
                  <a:pt x="566" y="951"/>
                  <a:pt x="547" y="961"/>
                </a:cubicBezTo>
                <a:cubicBezTo>
                  <a:pt x="530" y="971"/>
                  <a:pt x="513" y="978"/>
                  <a:pt x="482" y="978"/>
                </a:cubicBezTo>
                <a:cubicBezTo>
                  <a:pt x="451" y="978"/>
                  <a:pt x="433" y="972"/>
                  <a:pt x="416" y="962"/>
                </a:cubicBezTo>
                <a:cubicBezTo>
                  <a:pt x="397" y="952"/>
                  <a:pt x="371" y="934"/>
                  <a:pt x="328" y="939"/>
                </a:cubicBezTo>
                <a:cubicBezTo>
                  <a:pt x="393" y="1023"/>
                  <a:pt x="483" y="1022"/>
                  <a:pt x="483" y="1022"/>
                </a:cubicBezTo>
                <a:cubicBezTo>
                  <a:pt x="523" y="1022"/>
                  <a:pt x="545" y="1013"/>
                  <a:pt x="564" y="1003"/>
                </a:cubicBezTo>
                <a:cubicBezTo>
                  <a:pt x="581" y="993"/>
                  <a:pt x="599" y="982"/>
                  <a:pt x="629" y="982"/>
                </a:cubicBezTo>
                <a:cubicBezTo>
                  <a:pt x="660" y="982"/>
                  <a:pt x="677" y="993"/>
                  <a:pt x="694" y="1003"/>
                </a:cubicBezTo>
                <a:cubicBezTo>
                  <a:pt x="714" y="1013"/>
                  <a:pt x="736" y="1022"/>
                  <a:pt x="776" y="1022"/>
                </a:cubicBezTo>
                <a:cubicBezTo>
                  <a:pt x="776" y="1022"/>
                  <a:pt x="865" y="1023"/>
                  <a:pt x="931" y="939"/>
                </a:cubicBezTo>
                <a:cubicBezTo>
                  <a:pt x="887" y="934"/>
                  <a:pt x="862" y="952"/>
                  <a:pt x="842" y="962"/>
                </a:cubicBezTo>
                <a:close/>
                <a:moveTo>
                  <a:pt x="629" y="1029"/>
                </a:moveTo>
                <a:cubicBezTo>
                  <a:pt x="588" y="1029"/>
                  <a:pt x="570" y="1060"/>
                  <a:pt x="516" y="1060"/>
                </a:cubicBezTo>
                <a:cubicBezTo>
                  <a:pt x="537" y="1067"/>
                  <a:pt x="582" y="1077"/>
                  <a:pt x="629" y="1077"/>
                </a:cubicBezTo>
                <a:cubicBezTo>
                  <a:pt x="676" y="1077"/>
                  <a:pt x="722" y="1067"/>
                  <a:pt x="743" y="1060"/>
                </a:cubicBezTo>
                <a:cubicBezTo>
                  <a:pt x="688" y="1060"/>
                  <a:pt x="671" y="1029"/>
                  <a:pt x="629" y="1029"/>
                </a:cubicBezTo>
                <a:close/>
                <a:moveTo>
                  <a:pt x="172" y="1012"/>
                </a:moveTo>
                <a:cubicBezTo>
                  <a:pt x="189" y="1033"/>
                  <a:pt x="189" y="1033"/>
                  <a:pt x="189" y="1033"/>
                </a:cubicBezTo>
                <a:cubicBezTo>
                  <a:pt x="100" y="1101"/>
                  <a:pt x="100" y="1101"/>
                  <a:pt x="100" y="1101"/>
                </a:cubicBezTo>
                <a:cubicBezTo>
                  <a:pt x="83" y="1080"/>
                  <a:pt x="83" y="1080"/>
                  <a:pt x="83" y="1080"/>
                </a:cubicBezTo>
                <a:lnTo>
                  <a:pt x="172" y="1012"/>
                </a:lnTo>
                <a:close/>
                <a:moveTo>
                  <a:pt x="238" y="1117"/>
                </a:moveTo>
                <a:cubicBezTo>
                  <a:pt x="212" y="1095"/>
                  <a:pt x="212" y="1095"/>
                  <a:pt x="212" y="1095"/>
                </a:cubicBezTo>
                <a:cubicBezTo>
                  <a:pt x="227" y="1078"/>
                  <a:pt x="227" y="1078"/>
                  <a:pt x="227" y="1078"/>
                </a:cubicBezTo>
                <a:cubicBezTo>
                  <a:pt x="298" y="1139"/>
                  <a:pt x="298" y="1139"/>
                  <a:pt x="298" y="1139"/>
                </a:cubicBezTo>
                <a:cubicBezTo>
                  <a:pt x="283" y="1156"/>
                  <a:pt x="283" y="1156"/>
                  <a:pt x="283" y="1156"/>
                </a:cubicBezTo>
                <a:cubicBezTo>
                  <a:pt x="258" y="1134"/>
                  <a:pt x="258" y="1134"/>
                  <a:pt x="258" y="1134"/>
                </a:cubicBezTo>
                <a:cubicBezTo>
                  <a:pt x="200" y="1203"/>
                  <a:pt x="200" y="1203"/>
                  <a:pt x="200" y="1203"/>
                </a:cubicBezTo>
                <a:cubicBezTo>
                  <a:pt x="179" y="1185"/>
                  <a:pt x="179" y="1185"/>
                  <a:pt x="179" y="1185"/>
                </a:cubicBezTo>
                <a:lnTo>
                  <a:pt x="238" y="1117"/>
                </a:lnTo>
                <a:close/>
                <a:moveTo>
                  <a:pt x="345" y="1243"/>
                </a:moveTo>
                <a:cubicBezTo>
                  <a:pt x="332" y="1162"/>
                  <a:pt x="332" y="1162"/>
                  <a:pt x="332" y="1162"/>
                </a:cubicBezTo>
                <a:cubicBezTo>
                  <a:pt x="360" y="1178"/>
                  <a:pt x="360" y="1178"/>
                  <a:pt x="360" y="1178"/>
                </a:cubicBezTo>
                <a:cubicBezTo>
                  <a:pt x="367" y="1228"/>
                  <a:pt x="367" y="1228"/>
                  <a:pt x="367" y="1228"/>
                </a:cubicBezTo>
                <a:cubicBezTo>
                  <a:pt x="411" y="1202"/>
                  <a:pt x="411" y="1202"/>
                  <a:pt x="411" y="1202"/>
                </a:cubicBezTo>
                <a:cubicBezTo>
                  <a:pt x="441" y="1213"/>
                  <a:pt x="441" y="1213"/>
                  <a:pt x="441" y="1213"/>
                </a:cubicBezTo>
                <a:cubicBezTo>
                  <a:pt x="370" y="1254"/>
                  <a:pt x="370" y="1254"/>
                  <a:pt x="370" y="1254"/>
                </a:cubicBezTo>
                <a:cubicBezTo>
                  <a:pt x="350" y="1296"/>
                  <a:pt x="350" y="1296"/>
                  <a:pt x="350" y="1296"/>
                </a:cubicBezTo>
                <a:cubicBezTo>
                  <a:pt x="326" y="1285"/>
                  <a:pt x="326" y="1285"/>
                  <a:pt x="326" y="1285"/>
                </a:cubicBezTo>
                <a:lnTo>
                  <a:pt x="345" y="1243"/>
                </a:lnTo>
                <a:close/>
                <a:moveTo>
                  <a:pt x="756" y="1230"/>
                </a:moveTo>
                <a:cubicBezTo>
                  <a:pt x="838" y="1206"/>
                  <a:pt x="838" y="1206"/>
                  <a:pt x="838" y="1206"/>
                </a:cubicBezTo>
                <a:cubicBezTo>
                  <a:pt x="844" y="1227"/>
                  <a:pt x="844" y="1227"/>
                  <a:pt x="844" y="1227"/>
                </a:cubicBezTo>
                <a:cubicBezTo>
                  <a:pt x="788" y="1244"/>
                  <a:pt x="788" y="1244"/>
                  <a:pt x="788" y="1244"/>
                </a:cubicBezTo>
                <a:cubicBezTo>
                  <a:pt x="795" y="1265"/>
                  <a:pt x="795" y="1265"/>
                  <a:pt x="795" y="1265"/>
                </a:cubicBezTo>
                <a:cubicBezTo>
                  <a:pt x="841" y="1251"/>
                  <a:pt x="841" y="1251"/>
                  <a:pt x="841" y="1251"/>
                </a:cubicBezTo>
                <a:cubicBezTo>
                  <a:pt x="847" y="1273"/>
                  <a:pt x="847" y="1273"/>
                  <a:pt x="847" y="1273"/>
                </a:cubicBezTo>
                <a:cubicBezTo>
                  <a:pt x="801" y="1286"/>
                  <a:pt x="801" y="1286"/>
                  <a:pt x="801" y="1286"/>
                </a:cubicBezTo>
                <a:cubicBezTo>
                  <a:pt x="814" y="1330"/>
                  <a:pt x="814" y="1330"/>
                  <a:pt x="814" y="1330"/>
                </a:cubicBezTo>
                <a:cubicBezTo>
                  <a:pt x="788" y="1338"/>
                  <a:pt x="788" y="1338"/>
                  <a:pt x="788" y="1338"/>
                </a:cubicBezTo>
                <a:lnTo>
                  <a:pt x="756" y="1230"/>
                </a:lnTo>
                <a:close/>
                <a:moveTo>
                  <a:pt x="1167" y="856"/>
                </a:moveTo>
                <a:cubicBezTo>
                  <a:pt x="1179" y="807"/>
                  <a:pt x="1179" y="807"/>
                  <a:pt x="1179" y="807"/>
                </a:cubicBezTo>
                <a:cubicBezTo>
                  <a:pt x="1187" y="778"/>
                  <a:pt x="1205" y="768"/>
                  <a:pt x="1226" y="773"/>
                </a:cubicBezTo>
                <a:cubicBezTo>
                  <a:pt x="1250" y="779"/>
                  <a:pt x="1262" y="799"/>
                  <a:pt x="1255" y="830"/>
                </a:cubicBezTo>
                <a:cubicBezTo>
                  <a:pt x="1253" y="836"/>
                  <a:pt x="1250" y="843"/>
                  <a:pt x="1247" y="848"/>
                </a:cubicBezTo>
                <a:cubicBezTo>
                  <a:pt x="1283" y="857"/>
                  <a:pt x="1283" y="857"/>
                  <a:pt x="1283" y="857"/>
                </a:cubicBezTo>
                <a:cubicBezTo>
                  <a:pt x="1276" y="883"/>
                  <a:pt x="1276" y="883"/>
                  <a:pt x="1276" y="883"/>
                </a:cubicBezTo>
                <a:lnTo>
                  <a:pt x="1167" y="856"/>
                </a:lnTo>
                <a:close/>
                <a:moveTo>
                  <a:pt x="1221" y="800"/>
                </a:moveTo>
                <a:cubicBezTo>
                  <a:pt x="1212" y="798"/>
                  <a:pt x="1204" y="802"/>
                  <a:pt x="1201" y="814"/>
                </a:cubicBezTo>
                <a:cubicBezTo>
                  <a:pt x="1196" y="835"/>
                  <a:pt x="1196" y="835"/>
                  <a:pt x="1196" y="835"/>
                </a:cubicBezTo>
                <a:cubicBezTo>
                  <a:pt x="1226" y="843"/>
                  <a:pt x="1226" y="843"/>
                  <a:pt x="1226" y="843"/>
                </a:cubicBezTo>
                <a:cubicBezTo>
                  <a:pt x="1229" y="838"/>
                  <a:pt x="1232" y="831"/>
                  <a:pt x="1233" y="826"/>
                </a:cubicBezTo>
                <a:cubicBezTo>
                  <a:pt x="1237" y="812"/>
                  <a:pt x="1232" y="803"/>
                  <a:pt x="1221" y="800"/>
                </a:cubicBezTo>
                <a:close/>
                <a:moveTo>
                  <a:pt x="852" y="89"/>
                </a:moveTo>
                <a:cubicBezTo>
                  <a:pt x="845" y="124"/>
                  <a:pt x="813" y="144"/>
                  <a:pt x="778" y="137"/>
                </a:cubicBezTo>
                <a:cubicBezTo>
                  <a:pt x="759" y="134"/>
                  <a:pt x="743" y="124"/>
                  <a:pt x="735" y="108"/>
                </a:cubicBezTo>
                <a:cubicBezTo>
                  <a:pt x="757" y="96"/>
                  <a:pt x="757" y="96"/>
                  <a:pt x="757" y="96"/>
                </a:cubicBezTo>
                <a:cubicBezTo>
                  <a:pt x="761" y="104"/>
                  <a:pt x="771" y="112"/>
                  <a:pt x="782" y="114"/>
                </a:cubicBezTo>
                <a:cubicBezTo>
                  <a:pt x="804" y="119"/>
                  <a:pt x="822" y="106"/>
                  <a:pt x="826" y="85"/>
                </a:cubicBezTo>
                <a:cubicBezTo>
                  <a:pt x="830" y="61"/>
                  <a:pt x="818" y="44"/>
                  <a:pt x="797" y="40"/>
                </a:cubicBezTo>
                <a:cubicBezTo>
                  <a:pt x="785" y="38"/>
                  <a:pt x="773" y="42"/>
                  <a:pt x="766" y="46"/>
                </a:cubicBezTo>
                <a:cubicBezTo>
                  <a:pt x="763" y="60"/>
                  <a:pt x="763" y="60"/>
                  <a:pt x="763" y="60"/>
                </a:cubicBezTo>
                <a:cubicBezTo>
                  <a:pt x="790" y="65"/>
                  <a:pt x="790" y="65"/>
                  <a:pt x="790" y="65"/>
                </a:cubicBezTo>
                <a:cubicBezTo>
                  <a:pt x="786" y="86"/>
                  <a:pt x="786" y="86"/>
                  <a:pt x="786" y="86"/>
                </a:cubicBezTo>
                <a:cubicBezTo>
                  <a:pt x="734" y="76"/>
                  <a:pt x="734" y="76"/>
                  <a:pt x="734" y="76"/>
                </a:cubicBezTo>
                <a:cubicBezTo>
                  <a:pt x="747" y="9"/>
                  <a:pt x="747" y="9"/>
                  <a:pt x="747" y="9"/>
                </a:cubicBezTo>
                <a:cubicBezTo>
                  <a:pt x="769" y="13"/>
                  <a:pt x="769" y="13"/>
                  <a:pt x="769" y="13"/>
                </a:cubicBezTo>
                <a:cubicBezTo>
                  <a:pt x="767" y="24"/>
                  <a:pt x="767" y="24"/>
                  <a:pt x="767" y="24"/>
                </a:cubicBezTo>
                <a:cubicBezTo>
                  <a:pt x="777" y="18"/>
                  <a:pt x="792" y="16"/>
                  <a:pt x="805" y="19"/>
                </a:cubicBezTo>
                <a:cubicBezTo>
                  <a:pt x="837" y="25"/>
                  <a:pt x="858" y="55"/>
                  <a:pt x="852" y="89"/>
                </a:cubicBezTo>
                <a:close/>
                <a:moveTo>
                  <a:pt x="1137" y="228"/>
                </a:moveTo>
                <a:cubicBezTo>
                  <a:pt x="1119" y="207"/>
                  <a:pt x="1119" y="207"/>
                  <a:pt x="1119" y="207"/>
                </a:cubicBezTo>
                <a:cubicBezTo>
                  <a:pt x="1034" y="280"/>
                  <a:pt x="1034" y="280"/>
                  <a:pt x="1034" y="280"/>
                </a:cubicBezTo>
                <a:cubicBezTo>
                  <a:pt x="1050" y="301"/>
                  <a:pt x="1050" y="301"/>
                  <a:pt x="1050" y="301"/>
                </a:cubicBezTo>
                <a:cubicBezTo>
                  <a:pt x="1084" y="273"/>
                  <a:pt x="1084" y="273"/>
                  <a:pt x="1084" y="273"/>
                </a:cubicBezTo>
                <a:cubicBezTo>
                  <a:pt x="1116" y="312"/>
                  <a:pt x="1116" y="312"/>
                  <a:pt x="1116" y="312"/>
                </a:cubicBezTo>
                <a:cubicBezTo>
                  <a:pt x="1082" y="339"/>
                  <a:pt x="1082" y="339"/>
                  <a:pt x="1082" y="339"/>
                </a:cubicBezTo>
                <a:cubicBezTo>
                  <a:pt x="1099" y="360"/>
                  <a:pt x="1099" y="360"/>
                  <a:pt x="1099" y="360"/>
                </a:cubicBezTo>
                <a:cubicBezTo>
                  <a:pt x="1187" y="290"/>
                  <a:pt x="1187" y="290"/>
                  <a:pt x="1187" y="290"/>
                </a:cubicBezTo>
                <a:cubicBezTo>
                  <a:pt x="1170" y="269"/>
                  <a:pt x="1170" y="269"/>
                  <a:pt x="1170" y="269"/>
                </a:cubicBezTo>
                <a:cubicBezTo>
                  <a:pt x="1133" y="298"/>
                  <a:pt x="1133" y="298"/>
                  <a:pt x="1133" y="298"/>
                </a:cubicBezTo>
                <a:cubicBezTo>
                  <a:pt x="1101" y="258"/>
                  <a:pt x="1101" y="258"/>
                  <a:pt x="1101" y="258"/>
                </a:cubicBezTo>
                <a:lnTo>
                  <a:pt x="1137" y="228"/>
                </a:lnTo>
                <a:close/>
                <a:moveTo>
                  <a:pt x="629" y="1360"/>
                </a:moveTo>
                <a:cubicBezTo>
                  <a:pt x="663" y="1360"/>
                  <a:pt x="692" y="1335"/>
                  <a:pt x="692" y="1299"/>
                </a:cubicBezTo>
                <a:cubicBezTo>
                  <a:pt x="692" y="1264"/>
                  <a:pt x="663" y="1239"/>
                  <a:pt x="629" y="1239"/>
                </a:cubicBezTo>
                <a:cubicBezTo>
                  <a:pt x="595" y="1239"/>
                  <a:pt x="567" y="1264"/>
                  <a:pt x="567" y="1299"/>
                </a:cubicBezTo>
                <a:cubicBezTo>
                  <a:pt x="567" y="1335"/>
                  <a:pt x="595" y="1360"/>
                  <a:pt x="629" y="1360"/>
                </a:cubicBezTo>
                <a:close/>
                <a:moveTo>
                  <a:pt x="593" y="1299"/>
                </a:moveTo>
                <a:cubicBezTo>
                  <a:pt x="593" y="1279"/>
                  <a:pt x="610" y="1263"/>
                  <a:pt x="629" y="1263"/>
                </a:cubicBezTo>
                <a:cubicBezTo>
                  <a:pt x="649" y="1263"/>
                  <a:pt x="665" y="1279"/>
                  <a:pt x="665" y="1299"/>
                </a:cubicBezTo>
                <a:cubicBezTo>
                  <a:pt x="665" y="1320"/>
                  <a:pt x="649" y="1336"/>
                  <a:pt x="629" y="1336"/>
                </a:cubicBezTo>
                <a:cubicBezTo>
                  <a:pt x="610" y="1336"/>
                  <a:pt x="593" y="1320"/>
                  <a:pt x="593" y="1299"/>
                </a:cubicBezTo>
                <a:close/>
                <a:moveTo>
                  <a:pt x="1177" y="531"/>
                </a:moveTo>
                <a:cubicBezTo>
                  <a:pt x="1169" y="508"/>
                  <a:pt x="1169" y="508"/>
                  <a:pt x="1169" y="508"/>
                </a:cubicBezTo>
                <a:cubicBezTo>
                  <a:pt x="1213" y="430"/>
                  <a:pt x="1213" y="430"/>
                  <a:pt x="1213" y="430"/>
                </a:cubicBezTo>
                <a:cubicBezTo>
                  <a:pt x="1149" y="455"/>
                  <a:pt x="1149" y="455"/>
                  <a:pt x="1149" y="455"/>
                </a:cubicBezTo>
                <a:cubicBezTo>
                  <a:pt x="1140" y="431"/>
                  <a:pt x="1140" y="431"/>
                  <a:pt x="1140" y="431"/>
                </a:cubicBezTo>
                <a:cubicBezTo>
                  <a:pt x="1245" y="390"/>
                  <a:pt x="1245" y="390"/>
                  <a:pt x="1245" y="390"/>
                </a:cubicBezTo>
                <a:cubicBezTo>
                  <a:pt x="1254" y="414"/>
                  <a:pt x="1254" y="414"/>
                  <a:pt x="1254" y="414"/>
                </a:cubicBezTo>
                <a:cubicBezTo>
                  <a:pt x="1251" y="415"/>
                  <a:pt x="1251" y="415"/>
                  <a:pt x="1251" y="415"/>
                </a:cubicBezTo>
                <a:cubicBezTo>
                  <a:pt x="1248" y="417"/>
                  <a:pt x="1243" y="421"/>
                  <a:pt x="1241" y="426"/>
                </a:cubicBezTo>
                <a:cubicBezTo>
                  <a:pt x="1202" y="495"/>
                  <a:pt x="1202" y="495"/>
                  <a:pt x="1202" y="495"/>
                </a:cubicBezTo>
                <a:cubicBezTo>
                  <a:pt x="1274" y="469"/>
                  <a:pt x="1274" y="469"/>
                  <a:pt x="1274" y="469"/>
                </a:cubicBezTo>
                <a:cubicBezTo>
                  <a:pt x="1283" y="493"/>
                  <a:pt x="1283" y="493"/>
                  <a:pt x="1283" y="493"/>
                </a:cubicBezTo>
                <a:lnTo>
                  <a:pt x="1177" y="531"/>
                </a:lnTo>
                <a:close/>
                <a:moveTo>
                  <a:pt x="1195" y="692"/>
                </a:moveTo>
                <a:cubicBezTo>
                  <a:pt x="1191" y="607"/>
                  <a:pt x="1191" y="607"/>
                  <a:pt x="1191" y="607"/>
                </a:cubicBezTo>
                <a:cubicBezTo>
                  <a:pt x="1214" y="606"/>
                  <a:pt x="1214" y="606"/>
                  <a:pt x="1214" y="606"/>
                </a:cubicBezTo>
                <a:cubicBezTo>
                  <a:pt x="1216" y="664"/>
                  <a:pt x="1216" y="664"/>
                  <a:pt x="1216" y="664"/>
                </a:cubicBezTo>
                <a:cubicBezTo>
                  <a:pt x="1238" y="663"/>
                  <a:pt x="1238" y="663"/>
                  <a:pt x="1238" y="663"/>
                </a:cubicBezTo>
                <a:cubicBezTo>
                  <a:pt x="1236" y="615"/>
                  <a:pt x="1236" y="615"/>
                  <a:pt x="1236" y="615"/>
                </a:cubicBezTo>
                <a:cubicBezTo>
                  <a:pt x="1258" y="614"/>
                  <a:pt x="1258" y="614"/>
                  <a:pt x="1258" y="614"/>
                </a:cubicBezTo>
                <a:cubicBezTo>
                  <a:pt x="1261" y="662"/>
                  <a:pt x="1261" y="662"/>
                  <a:pt x="1261" y="662"/>
                </a:cubicBezTo>
                <a:cubicBezTo>
                  <a:pt x="1284" y="661"/>
                  <a:pt x="1284" y="661"/>
                  <a:pt x="1284" y="661"/>
                </a:cubicBezTo>
                <a:cubicBezTo>
                  <a:pt x="1281" y="603"/>
                  <a:pt x="1281" y="603"/>
                  <a:pt x="1281" y="603"/>
                </a:cubicBezTo>
                <a:cubicBezTo>
                  <a:pt x="1304" y="602"/>
                  <a:pt x="1304" y="602"/>
                  <a:pt x="1304" y="602"/>
                </a:cubicBezTo>
                <a:cubicBezTo>
                  <a:pt x="1308" y="687"/>
                  <a:pt x="1308" y="687"/>
                  <a:pt x="1308" y="687"/>
                </a:cubicBezTo>
                <a:lnTo>
                  <a:pt x="1195" y="692"/>
                </a:lnTo>
                <a:close/>
                <a:moveTo>
                  <a:pt x="963" y="86"/>
                </a:moveTo>
                <a:cubicBezTo>
                  <a:pt x="938" y="73"/>
                  <a:pt x="938" y="73"/>
                  <a:pt x="938" y="73"/>
                </a:cubicBezTo>
                <a:cubicBezTo>
                  <a:pt x="922" y="194"/>
                  <a:pt x="922" y="194"/>
                  <a:pt x="922" y="194"/>
                </a:cubicBezTo>
                <a:cubicBezTo>
                  <a:pt x="946" y="209"/>
                  <a:pt x="946" y="209"/>
                  <a:pt x="946" y="209"/>
                </a:cubicBezTo>
                <a:cubicBezTo>
                  <a:pt x="1049" y="144"/>
                  <a:pt x="1049" y="144"/>
                  <a:pt x="1049" y="144"/>
                </a:cubicBezTo>
                <a:cubicBezTo>
                  <a:pt x="1027" y="127"/>
                  <a:pt x="1027" y="127"/>
                  <a:pt x="1027" y="127"/>
                </a:cubicBezTo>
                <a:cubicBezTo>
                  <a:pt x="1006" y="141"/>
                  <a:pt x="1006" y="141"/>
                  <a:pt x="1006" y="141"/>
                </a:cubicBezTo>
                <a:cubicBezTo>
                  <a:pt x="959" y="111"/>
                  <a:pt x="959" y="111"/>
                  <a:pt x="959" y="111"/>
                </a:cubicBezTo>
                <a:lnTo>
                  <a:pt x="963" y="86"/>
                </a:lnTo>
                <a:close/>
                <a:moveTo>
                  <a:pt x="986" y="155"/>
                </a:moveTo>
                <a:cubicBezTo>
                  <a:pt x="948" y="180"/>
                  <a:pt x="948" y="180"/>
                  <a:pt x="948" y="180"/>
                </a:cubicBezTo>
                <a:cubicBezTo>
                  <a:pt x="955" y="135"/>
                  <a:pt x="955" y="135"/>
                  <a:pt x="955" y="135"/>
                </a:cubicBezTo>
                <a:lnTo>
                  <a:pt x="986" y="155"/>
                </a:lnTo>
                <a:close/>
                <a:moveTo>
                  <a:pt x="1211" y="1035"/>
                </a:moveTo>
                <a:cubicBezTo>
                  <a:pt x="1229" y="1005"/>
                  <a:pt x="1222" y="968"/>
                  <a:pt x="1192" y="950"/>
                </a:cubicBezTo>
                <a:cubicBezTo>
                  <a:pt x="1161" y="931"/>
                  <a:pt x="1125" y="942"/>
                  <a:pt x="1107" y="971"/>
                </a:cubicBezTo>
                <a:cubicBezTo>
                  <a:pt x="1089" y="1000"/>
                  <a:pt x="1096" y="1037"/>
                  <a:pt x="1126" y="1056"/>
                </a:cubicBezTo>
                <a:cubicBezTo>
                  <a:pt x="1157" y="1074"/>
                  <a:pt x="1193" y="1064"/>
                  <a:pt x="1211" y="1035"/>
                </a:cubicBezTo>
                <a:close/>
                <a:moveTo>
                  <a:pt x="1140" y="1033"/>
                </a:moveTo>
                <a:cubicBezTo>
                  <a:pt x="1123" y="1023"/>
                  <a:pt x="1118" y="1001"/>
                  <a:pt x="1128" y="984"/>
                </a:cubicBezTo>
                <a:cubicBezTo>
                  <a:pt x="1138" y="967"/>
                  <a:pt x="1160" y="961"/>
                  <a:pt x="1178" y="972"/>
                </a:cubicBezTo>
                <a:cubicBezTo>
                  <a:pt x="1195" y="983"/>
                  <a:pt x="1200" y="1005"/>
                  <a:pt x="1190" y="1022"/>
                </a:cubicBezTo>
                <a:cubicBezTo>
                  <a:pt x="1180" y="1038"/>
                  <a:pt x="1158" y="1044"/>
                  <a:pt x="1140" y="1033"/>
                </a:cubicBezTo>
                <a:close/>
                <a:moveTo>
                  <a:pt x="1074" y="1144"/>
                </a:moveTo>
                <a:cubicBezTo>
                  <a:pt x="1075" y="1155"/>
                  <a:pt x="1070" y="1166"/>
                  <a:pt x="1062" y="1174"/>
                </a:cubicBezTo>
                <a:cubicBezTo>
                  <a:pt x="1047" y="1186"/>
                  <a:pt x="1024" y="1185"/>
                  <a:pt x="1011" y="1169"/>
                </a:cubicBezTo>
                <a:cubicBezTo>
                  <a:pt x="997" y="1153"/>
                  <a:pt x="1000" y="1131"/>
                  <a:pt x="1015" y="1118"/>
                </a:cubicBezTo>
                <a:cubicBezTo>
                  <a:pt x="1024" y="1111"/>
                  <a:pt x="1035" y="1108"/>
                  <a:pt x="1046" y="1110"/>
                </a:cubicBezTo>
                <a:cubicBezTo>
                  <a:pt x="1051" y="1085"/>
                  <a:pt x="1051" y="1085"/>
                  <a:pt x="1051" y="1085"/>
                </a:cubicBezTo>
                <a:cubicBezTo>
                  <a:pt x="1033" y="1082"/>
                  <a:pt x="1014" y="1087"/>
                  <a:pt x="999" y="1099"/>
                </a:cubicBezTo>
                <a:cubicBezTo>
                  <a:pt x="973" y="1121"/>
                  <a:pt x="968" y="1159"/>
                  <a:pt x="990" y="1186"/>
                </a:cubicBezTo>
                <a:cubicBezTo>
                  <a:pt x="1013" y="1213"/>
                  <a:pt x="1051" y="1214"/>
                  <a:pt x="1077" y="1192"/>
                </a:cubicBezTo>
                <a:cubicBezTo>
                  <a:pt x="1093" y="1179"/>
                  <a:pt x="1101" y="1160"/>
                  <a:pt x="1100" y="1141"/>
                </a:cubicBezTo>
                <a:lnTo>
                  <a:pt x="1074" y="1144"/>
                </a:lnTo>
                <a:close/>
                <a:moveTo>
                  <a:pt x="61" y="983"/>
                </a:moveTo>
                <a:cubicBezTo>
                  <a:pt x="50" y="980"/>
                  <a:pt x="41" y="973"/>
                  <a:pt x="36" y="962"/>
                </a:cubicBezTo>
                <a:cubicBezTo>
                  <a:pt x="28" y="945"/>
                  <a:pt x="36" y="923"/>
                  <a:pt x="54" y="915"/>
                </a:cubicBezTo>
                <a:cubicBezTo>
                  <a:pt x="73" y="906"/>
                  <a:pt x="94" y="914"/>
                  <a:pt x="102" y="932"/>
                </a:cubicBezTo>
                <a:cubicBezTo>
                  <a:pt x="107" y="943"/>
                  <a:pt x="107" y="954"/>
                  <a:pt x="101" y="964"/>
                </a:cubicBezTo>
                <a:cubicBezTo>
                  <a:pt x="125" y="976"/>
                  <a:pt x="125" y="976"/>
                  <a:pt x="125" y="976"/>
                </a:cubicBezTo>
                <a:cubicBezTo>
                  <a:pt x="133" y="959"/>
                  <a:pt x="133" y="940"/>
                  <a:pt x="125" y="922"/>
                </a:cubicBezTo>
                <a:cubicBezTo>
                  <a:pt x="110" y="891"/>
                  <a:pt x="76" y="876"/>
                  <a:pt x="43" y="891"/>
                </a:cubicBezTo>
                <a:cubicBezTo>
                  <a:pt x="11" y="906"/>
                  <a:pt x="0" y="942"/>
                  <a:pt x="14" y="973"/>
                </a:cubicBezTo>
                <a:cubicBezTo>
                  <a:pt x="23" y="992"/>
                  <a:pt x="39" y="1004"/>
                  <a:pt x="58" y="1008"/>
                </a:cubicBezTo>
                <a:lnTo>
                  <a:pt x="61" y="983"/>
                </a:lnTo>
                <a:close/>
                <a:moveTo>
                  <a:pt x="481" y="130"/>
                </a:moveTo>
                <a:cubicBezTo>
                  <a:pt x="459" y="139"/>
                  <a:pt x="459" y="139"/>
                  <a:pt x="459" y="139"/>
                </a:cubicBezTo>
                <a:cubicBezTo>
                  <a:pt x="380" y="95"/>
                  <a:pt x="380" y="95"/>
                  <a:pt x="380" y="95"/>
                </a:cubicBezTo>
                <a:cubicBezTo>
                  <a:pt x="406" y="159"/>
                  <a:pt x="406" y="159"/>
                  <a:pt x="406" y="159"/>
                </a:cubicBezTo>
                <a:cubicBezTo>
                  <a:pt x="381" y="168"/>
                  <a:pt x="381" y="168"/>
                  <a:pt x="381" y="168"/>
                </a:cubicBezTo>
                <a:cubicBezTo>
                  <a:pt x="340" y="63"/>
                  <a:pt x="340" y="63"/>
                  <a:pt x="340" y="63"/>
                </a:cubicBezTo>
                <a:cubicBezTo>
                  <a:pt x="364" y="54"/>
                  <a:pt x="364" y="54"/>
                  <a:pt x="364" y="54"/>
                </a:cubicBezTo>
                <a:cubicBezTo>
                  <a:pt x="365" y="57"/>
                  <a:pt x="365" y="57"/>
                  <a:pt x="365" y="57"/>
                </a:cubicBezTo>
                <a:cubicBezTo>
                  <a:pt x="367" y="60"/>
                  <a:pt x="371" y="64"/>
                  <a:pt x="376" y="67"/>
                </a:cubicBezTo>
                <a:cubicBezTo>
                  <a:pt x="445" y="106"/>
                  <a:pt x="445" y="106"/>
                  <a:pt x="445" y="106"/>
                </a:cubicBezTo>
                <a:cubicBezTo>
                  <a:pt x="419" y="34"/>
                  <a:pt x="419" y="34"/>
                  <a:pt x="419" y="34"/>
                </a:cubicBezTo>
                <a:cubicBezTo>
                  <a:pt x="444" y="24"/>
                  <a:pt x="444" y="24"/>
                  <a:pt x="444" y="24"/>
                </a:cubicBezTo>
                <a:lnTo>
                  <a:pt x="481" y="130"/>
                </a:lnTo>
                <a:close/>
                <a:moveTo>
                  <a:pt x="642" y="112"/>
                </a:moveTo>
                <a:cubicBezTo>
                  <a:pt x="557" y="116"/>
                  <a:pt x="557" y="116"/>
                  <a:pt x="557" y="116"/>
                </a:cubicBezTo>
                <a:cubicBezTo>
                  <a:pt x="556" y="94"/>
                  <a:pt x="556" y="94"/>
                  <a:pt x="556" y="94"/>
                </a:cubicBezTo>
                <a:cubicBezTo>
                  <a:pt x="614" y="91"/>
                  <a:pt x="614" y="91"/>
                  <a:pt x="614" y="91"/>
                </a:cubicBezTo>
                <a:cubicBezTo>
                  <a:pt x="613" y="69"/>
                  <a:pt x="613" y="69"/>
                  <a:pt x="613" y="69"/>
                </a:cubicBezTo>
                <a:cubicBezTo>
                  <a:pt x="565" y="71"/>
                  <a:pt x="565" y="71"/>
                  <a:pt x="565" y="71"/>
                </a:cubicBezTo>
                <a:cubicBezTo>
                  <a:pt x="564" y="49"/>
                  <a:pt x="564" y="49"/>
                  <a:pt x="564" y="49"/>
                </a:cubicBezTo>
                <a:cubicBezTo>
                  <a:pt x="612" y="47"/>
                  <a:pt x="612" y="47"/>
                  <a:pt x="612" y="47"/>
                </a:cubicBezTo>
                <a:cubicBezTo>
                  <a:pt x="611" y="23"/>
                  <a:pt x="611" y="23"/>
                  <a:pt x="611" y="23"/>
                </a:cubicBezTo>
                <a:cubicBezTo>
                  <a:pt x="553" y="26"/>
                  <a:pt x="553" y="26"/>
                  <a:pt x="553" y="26"/>
                </a:cubicBezTo>
                <a:cubicBezTo>
                  <a:pt x="552" y="4"/>
                  <a:pt x="552" y="4"/>
                  <a:pt x="552" y="4"/>
                </a:cubicBezTo>
                <a:cubicBezTo>
                  <a:pt x="637" y="0"/>
                  <a:pt x="637" y="0"/>
                  <a:pt x="637" y="0"/>
                </a:cubicBezTo>
                <a:lnTo>
                  <a:pt x="642" y="112"/>
                </a:lnTo>
                <a:close/>
              </a:path>
            </a:pathLst>
          </a:custGeom>
          <a:solidFill>
            <a:schemeClr val="bg1"/>
          </a:solidFill>
          <a:ln>
            <a:noFill/>
          </a:ln>
        </p:spPr>
        <p:txBody>
          <a:bodyPr vert="horz" wrap="square" lIns="91440" tIns="45721" rIns="91440" bIns="45721" numCol="1" anchor="t" anchorCtr="0" compatLnSpc="1">
            <a:prstTxWarp prst="textNoShape">
              <a:avLst/>
            </a:prstTxWarp>
          </a:bodyPr>
          <a:lstStyle/>
          <a:p>
            <a:endParaRPr lang="da-DK" sz="1801"/>
          </a:p>
        </p:txBody>
      </p:sp>
    </p:spTree>
    <p:extLst>
      <p:ext uri="{BB962C8B-B14F-4D97-AF65-F5344CB8AC3E}">
        <p14:creationId xmlns:p14="http://schemas.microsoft.com/office/powerpoint/2010/main" val="38969060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UK_Forside baggrundsbille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51E5C199-BB2E-44F0-AD6D-7D9220B576B0}"/>
              </a:ext>
            </a:extLst>
          </p:cNvPr>
          <p:cNvSpPr>
            <a:spLocks noGrp="1"/>
          </p:cNvSpPr>
          <p:nvPr>
            <p:ph type="pic" sz="quarter" idx="17" hasCustomPrompt="1"/>
          </p:nvPr>
        </p:nvSpPr>
        <p:spPr>
          <a:xfrm>
            <a:off x="0" y="0"/>
            <a:ext cx="12192000" cy="6858000"/>
          </a:xfrm>
        </p:spPr>
        <p:txBody>
          <a:bodyPr tIns="36000"/>
          <a:lstStyle>
            <a:lvl1pPr marL="0" indent="0" algn="ctr">
              <a:buNone/>
              <a:defRPr sz="1600"/>
            </a:lvl1pPr>
          </a:lstStyle>
          <a:p>
            <a:r>
              <a:rPr lang="da-DK" dirty="0"/>
              <a:t>Klik her og indsæt lyst billede, via fanen Indsæt, Billeder</a:t>
            </a:r>
          </a:p>
        </p:txBody>
      </p:sp>
      <p:sp>
        <p:nvSpPr>
          <p:cNvPr id="2" name="Title 1"/>
          <p:cNvSpPr>
            <a:spLocks noGrp="1"/>
          </p:cNvSpPr>
          <p:nvPr>
            <p:ph type="ctrTitle" hasCustomPrompt="1"/>
          </p:nvPr>
        </p:nvSpPr>
        <p:spPr>
          <a:xfrm>
            <a:off x="710843" y="1021080"/>
            <a:ext cx="10752002" cy="3634676"/>
          </a:xfrm>
        </p:spPr>
        <p:txBody>
          <a:bodyPr anchor="b" anchorCtr="0">
            <a:normAutofit/>
          </a:bodyPr>
          <a:lstStyle>
            <a:lvl1pPr algn="l">
              <a:defRPr sz="13001"/>
            </a:lvl1pPr>
          </a:lstStyle>
          <a:p>
            <a:r>
              <a:rPr lang="da-DK" dirty="0"/>
              <a:t>Indsæt titel</a:t>
            </a:r>
          </a:p>
        </p:txBody>
      </p:sp>
      <p:sp>
        <p:nvSpPr>
          <p:cNvPr id="14" name="Subtitle 2">
            <a:extLst>
              <a:ext uri="{FF2B5EF4-FFF2-40B4-BE49-F238E27FC236}">
                <a16:creationId xmlns:a16="http://schemas.microsoft.com/office/drawing/2014/main" id="{12CF0303-FAD9-4C99-AED3-D04BAD578B3B}"/>
              </a:ext>
            </a:extLst>
          </p:cNvPr>
          <p:cNvSpPr>
            <a:spLocks noGrp="1"/>
          </p:cNvSpPr>
          <p:nvPr>
            <p:ph type="subTitle" idx="1" hasCustomPrompt="1"/>
          </p:nvPr>
        </p:nvSpPr>
        <p:spPr>
          <a:xfrm>
            <a:off x="4424003"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12" name="Date_GeneralDate">
            <a:extLst>
              <a:ext uri="{FF2B5EF4-FFF2-40B4-BE49-F238E27FC236}">
                <a16:creationId xmlns:a16="http://schemas.microsoft.com/office/drawing/2014/main" id="{ED397024-840C-483C-9221-D7196DFC9407}"/>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5" name="FLD_PresentationTitle">
            <a:extLst>
              <a:ext uri="{FF2B5EF4-FFF2-40B4-BE49-F238E27FC236}">
                <a16:creationId xmlns:a16="http://schemas.microsoft.com/office/drawing/2014/main" id="{E3294628-B382-4444-8C1E-34B1C37B8D45}"/>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6" name="Slide Number Placeholder 5">
            <a:extLst>
              <a:ext uri="{FF2B5EF4-FFF2-40B4-BE49-F238E27FC236}">
                <a16:creationId xmlns:a16="http://schemas.microsoft.com/office/drawing/2014/main" id="{08A2E041-3E38-4FB1-98E1-405CB20FA201}"/>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
        <p:nvSpPr>
          <p:cNvPr id="17" name="Text Placeholder 7">
            <a:extLst>
              <a:ext uri="{FF2B5EF4-FFF2-40B4-BE49-F238E27FC236}">
                <a16:creationId xmlns:a16="http://schemas.microsoft.com/office/drawing/2014/main" id="{BFFBCE6F-028A-4617-B072-71A0FA0A4748}"/>
              </a:ext>
            </a:extLst>
          </p:cNvPr>
          <p:cNvSpPr>
            <a:spLocks noGrp="1"/>
          </p:cNvSpPr>
          <p:nvPr>
            <p:ph type="body" sz="quarter" idx="19" hasCustomPrompt="1"/>
          </p:nvPr>
        </p:nvSpPr>
        <p:spPr>
          <a:xfrm>
            <a:off x="724881" y="310326"/>
            <a:ext cx="3419554" cy="180000"/>
          </a:xfrm>
        </p:spPr>
        <p:txBody>
          <a:bodyPr anchor="b"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19" name="Text Placeholder 9">
            <a:extLst>
              <a:ext uri="{FF2B5EF4-FFF2-40B4-BE49-F238E27FC236}">
                <a16:creationId xmlns:a16="http://schemas.microsoft.com/office/drawing/2014/main" id="{9075BC39-D207-4CA1-857E-6EA19E26C9FB}"/>
              </a:ext>
            </a:extLst>
          </p:cNvPr>
          <p:cNvSpPr>
            <a:spLocks noGrp="1"/>
          </p:cNvSpPr>
          <p:nvPr>
            <p:ph type="body" sz="quarter" idx="20" hasCustomPrompt="1"/>
          </p:nvPr>
        </p:nvSpPr>
        <p:spPr>
          <a:xfrm>
            <a:off x="4423998" y="310326"/>
            <a:ext cx="4097593" cy="180000"/>
          </a:xfrm>
        </p:spPr>
        <p:txBody>
          <a:bodyPr anchor="b"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oplægsholder / enhed</a:t>
            </a:r>
          </a:p>
        </p:txBody>
      </p:sp>
      <p:sp>
        <p:nvSpPr>
          <p:cNvPr id="20" name="Text Placeholder 17">
            <a:extLst>
              <a:ext uri="{FF2B5EF4-FFF2-40B4-BE49-F238E27FC236}">
                <a16:creationId xmlns:a16="http://schemas.microsoft.com/office/drawing/2014/main" id="{DAD6F774-1095-47B8-92F2-C3F93E18A6AD}"/>
              </a:ext>
            </a:extLst>
          </p:cNvPr>
          <p:cNvSpPr>
            <a:spLocks noGrp="1"/>
          </p:cNvSpPr>
          <p:nvPr>
            <p:ph type="body" sz="quarter" idx="21" hasCustomPrompt="1"/>
          </p:nvPr>
        </p:nvSpPr>
        <p:spPr>
          <a:xfrm>
            <a:off x="4423998" y="531101"/>
            <a:ext cx="4097593" cy="180000"/>
          </a:xfrm>
        </p:spPr>
        <p:txBody>
          <a:bodyPr anchor="t"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latin typeface="KBH Tekst" panose="00000500000000000000" pitchFamily="2" charset="0"/>
              </a:defRPr>
            </a:lvl2pPr>
            <a:lvl3pPr marL="0" indent="0">
              <a:spcAft>
                <a:spcPts val="0"/>
              </a:spcAft>
              <a:buNone/>
              <a:defRPr sz="1001">
                <a:latin typeface="KBH Tekst" panose="00000500000000000000" pitchFamily="2" charset="0"/>
              </a:defRPr>
            </a:lvl3pPr>
            <a:lvl4pPr marL="0" indent="0">
              <a:spcAft>
                <a:spcPts val="0"/>
              </a:spcAft>
              <a:buNone/>
              <a:defRPr sz="1001">
                <a:latin typeface="KBH Tekst" panose="00000500000000000000" pitchFamily="2" charset="0"/>
              </a:defRPr>
            </a:lvl4pPr>
            <a:lvl5pPr marL="0" indent="0">
              <a:spcAft>
                <a:spcPts val="0"/>
              </a:spcAft>
              <a:buNone/>
              <a:defRPr sz="1001">
                <a:latin typeface="KBH Tekst" panose="00000500000000000000" pitchFamily="2" charset="0"/>
              </a:defRPr>
            </a:lvl5pPr>
          </a:lstStyle>
          <a:p>
            <a:pPr lvl="0"/>
            <a:r>
              <a:rPr lang="da-DK" dirty="0"/>
              <a:t>Klik for at tilføje forvaltningsnavn</a:t>
            </a:r>
          </a:p>
        </p:txBody>
      </p:sp>
      <p:sp>
        <p:nvSpPr>
          <p:cNvPr id="23" name="Text Placeholder 22">
            <a:extLst>
              <a:ext uri="{FF2B5EF4-FFF2-40B4-BE49-F238E27FC236}">
                <a16:creationId xmlns:a16="http://schemas.microsoft.com/office/drawing/2014/main" id="{114CE8CE-0AFB-48E8-822A-C0D496286A8F}"/>
              </a:ext>
            </a:extLst>
          </p:cNvPr>
          <p:cNvSpPr>
            <a:spLocks noGrp="1"/>
          </p:cNvSpPr>
          <p:nvPr>
            <p:ph type="body" sz="quarter" idx="22" hasCustomPrompt="1"/>
          </p:nvPr>
        </p:nvSpPr>
        <p:spPr>
          <a:xfrm>
            <a:off x="10443600" y="5068884"/>
            <a:ext cx="1029600" cy="1069117"/>
          </a:xfrm>
          <a:prstGeom prst="rect">
            <a:avLst/>
          </a:prstGeom>
          <a:blipFill>
            <a:blip r:embed="rId2"/>
            <a:stretch>
              <a:fillRect/>
            </a:stretch>
          </a:blipFill>
        </p:spPr>
        <p:txBody>
          <a:bodyPr wrap="square">
            <a:noAutofit/>
          </a:bodyPr>
          <a:lstStyle>
            <a:lvl1pPr marL="0" indent="0">
              <a:buNone/>
              <a:defRPr sz="178">
                <a:noFill/>
              </a:defRPr>
            </a:lvl1pPr>
            <a:lvl2pPr marL="201814" indent="0">
              <a:buNone/>
              <a:defRPr sz="178"/>
            </a:lvl2pPr>
            <a:lvl3pPr marL="447680" indent="0">
              <a:buNone/>
              <a:defRPr sz="178"/>
            </a:lvl3pPr>
            <a:lvl4pPr>
              <a:buNone/>
              <a:defRPr sz="178"/>
            </a:lvl4pPr>
            <a:lvl5pPr>
              <a:buNone/>
              <a:defRPr sz="178"/>
            </a:lvl5pPr>
          </a:lstStyle>
          <a:p>
            <a:pPr lvl="0"/>
            <a:r>
              <a:rPr lang="da-DK" dirty="0"/>
              <a:t>.</a:t>
            </a:r>
          </a:p>
        </p:txBody>
      </p:sp>
    </p:spTree>
    <p:extLst>
      <p:ext uri="{BB962C8B-B14F-4D97-AF65-F5344CB8AC3E}">
        <p14:creationId xmlns:p14="http://schemas.microsoft.com/office/powerpoint/2010/main" val="31580083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UK_Forside hvid tekst baggrundsbille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51E5C199-BB2E-44F0-AD6D-7D9220B576B0}"/>
              </a:ext>
            </a:extLst>
          </p:cNvPr>
          <p:cNvSpPr>
            <a:spLocks noGrp="1"/>
          </p:cNvSpPr>
          <p:nvPr>
            <p:ph type="pic" sz="quarter" idx="17" hasCustomPrompt="1"/>
          </p:nvPr>
        </p:nvSpPr>
        <p:spPr>
          <a:xfrm>
            <a:off x="0" y="0"/>
            <a:ext cx="12192000" cy="6858000"/>
          </a:xfrm>
        </p:spPr>
        <p:txBody>
          <a:bodyPr tIns="36000"/>
          <a:lstStyle>
            <a:lvl1pPr marL="0" indent="0" algn="ctr">
              <a:buNone/>
              <a:defRPr sz="1600"/>
            </a:lvl1pPr>
          </a:lstStyle>
          <a:p>
            <a:r>
              <a:rPr lang="da-DK" dirty="0"/>
              <a:t>Klik her og indsæt mørkt billede, via fanen Indsæt, Billeder</a:t>
            </a:r>
          </a:p>
        </p:txBody>
      </p:sp>
      <p:sp>
        <p:nvSpPr>
          <p:cNvPr id="2" name="Title 1"/>
          <p:cNvSpPr>
            <a:spLocks noGrp="1"/>
          </p:cNvSpPr>
          <p:nvPr>
            <p:ph type="ctrTitle" hasCustomPrompt="1"/>
          </p:nvPr>
        </p:nvSpPr>
        <p:spPr>
          <a:xfrm>
            <a:off x="710843" y="1021080"/>
            <a:ext cx="10752002" cy="3634676"/>
          </a:xfrm>
        </p:spPr>
        <p:txBody>
          <a:bodyPr anchor="b" anchorCtr="0">
            <a:normAutofit/>
          </a:bodyPr>
          <a:lstStyle>
            <a:lvl1pPr algn="l">
              <a:defRPr sz="13001">
                <a:solidFill>
                  <a:schemeClr val="bg1"/>
                </a:solidFill>
              </a:defRPr>
            </a:lvl1pPr>
          </a:lstStyle>
          <a:p>
            <a:r>
              <a:rPr lang="da-DK" dirty="0"/>
              <a:t>Indsæt titel</a:t>
            </a:r>
          </a:p>
        </p:txBody>
      </p:sp>
      <p:sp>
        <p:nvSpPr>
          <p:cNvPr id="14" name="Subtitle 2">
            <a:extLst>
              <a:ext uri="{FF2B5EF4-FFF2-40B4-BE49-F238E27FC236}">
                <a16:creationId xmlns:a16="http://schemas.microsoft.com/office/drawing/2014/main" id="{98A3A365-2E66-4DD0-BBA9-7884F7C6FE1A}"/>
              </a:ext>
            </a:extLst>
          </p:cNvPr>
          <p:cNvSpPr>
            <a:spLocks noGrp="1"/>
          </p:cNvSpPr>
          <p:nvPr>
            <p:ph type="subTitle" idx="1" hasCustomPrompt="1"/>
          </p:nvPr>
        </p:nvSpPr>
        <p:spPr>
          <a:xfrm>
            <a:off x="4424003"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bg1"/>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17" name="Text Placeholder 7">
            <a:extLst>
              <a:ext uri="{FF2B5EF4-FFF2-40B4-BE49-F238E27FC236}">
                <a16:creationId xmlns:a16="http://schemas.microsoft.com/office/drawing/2014/main" id="{17210D45-E4CC-4EA8-88D2-ED969CF9E4A2}"/>
              </a:ext>
            </a:extLst>
          </p:cNvPr>
          <p:cNvSpPr>
            <a:spLocks noGrp="1"/>
          </p:cNvSpPr>
          <p:nvPr>
            <p:ph type="body" sz="quarter" idx="18" hasCustomPrompt="1"/>
          </p:nvPr>
        </p:nvSpPr>
        <p:spPr>
          <a:xfrm>
            <a:off x="724881" y="310326"/>
            <a:ext cx="3419554" cy="180000"/>
          </a:xfrm>
        </p:spPr>
        <p:txBody>
          <a:bodyPr anchor="b" anchorCtr="0"/>
          <a:lstStyle>
            <a:lvl1pPr marL="0" indent="0">
              <a:spcAft>
                <a:spcPts val="0"/>
              </a:spcAft>
              <a:buNone/>
              <a:defRPr sz="1001">
                <a:solidFill>
                  <a:schemeClr val="bg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19" name="Text Placeholder 9">
            <a:extLst>
              <a:ext uri="{FF2B5EF4-FFF2-40B4-BE49-F238E27FC236}">
                <a16:creationId xmlns:a16="http://schemas.microsoft.com/office/drawing/2014/main" id="{750877AE-C14F-454F-BCD1-42B3CE1CDE88}"/>
              </a:ext>
            </a:extLst>
          </p:cNvPr>
          <p:cNvSpPr>
            <a:spLocks noGrp="1"/>
          </p:cNvSpPr>
          <p:nvPr>
            <p:ph type="body" sz="quarter" idx="19" hasCustomPrompt="1"/>
          </p:nvPr>
        </p:nvSpPr>
        <p:spPr>
          <a:xfrm>
            <a:off x="4423998" y="310326"/>
            <a:ext cx="4097593" cy="180000"/>
          </a:xfrm>
        </p:spPr>
        <p:txBody>
          <a:bodyPr anchor="b" anchorCtr="0"/>
          <a:lstStyle>
            <a:lvl1pPr marL="0" indent="0">
              <a:spcAft>
                <a:spcPts val="0"/>
              </a:spcAft>
              <a:buNone/>
              <a:defRPr sz="1001">
                <a:solidFill>
                  <a:schemeClr val="bg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oplægsholder / enhed</a:t>
            </a:r>
          </a:p>
        </p:txBody>
      </p:sp>
      <p:sp>
        <p:nvSpPr>
          <p:cNvPr id="20" name="Text Placeholder 17">
            <a:extLst>
              <a:ext uri="{FF2B5EF4-FFF2-40B4-BE49-F238E27FC236}">
                <a16:creationId xmlns:a16="http://schemas.microsoft.com/office/drawing/2014/main" id="{879B6635-A90F-4078-BB65-2CE867AF7B27}"/>
              </a:ext>
            </a:extLst>
          </p:cNvPr>
          <p:cNvSpPr>
            <a:spLocks noGrp="1"/>
          </p:cNvSpPr>
          <p:nvPr>
            <p:ph type="body" sz="quarter" idx="20" hasCustomPrompt="1"/>
          </p:nvPr>
        </p:nvSpPr>
        <p:spPr>
          <a:xfrm>
            <a:off x="4423998" y="531101"/>
            <a:ext cx="4097593" cy="180000"/>
          </a:xfrm>
        </p:spPr>
        <p:txBody>
          <a:bodyPr anchor="t" anchorCtr="0"/>
          <a:lstStyle>
            <a:lvl1pPr marL="0" indent="0">
              <a:spcAft>
                <a:spcPts val="0"/>
              </a:spcAft>
              <a:buNone/>
              <a:defRPr sz="1001">
                <a:solidFill>
                  <a:schemeClr val="bg1"/>
                </a:solidFill>
                <a:latin typeface="KBH Tekst" panose="00000500000000000000" pitchFamily="2" charset="0"/>
              </a:defRPr>
            </a:lvl1pPr>
            <a:lvl2pPr marL="0" indent="0">
              <a:spcAft>
                <a:spcPts val="0"/>
              </a:spcAft>
              <a:buNone/>
              <a:defRPr sz="1001">
                <a:latin typeface="KBH Tekst" panose="00000500000000000000" pitchFamily="2" charset="0"/>
              </a:defRPr>
            </a:lvl2pPr>
            <a:lvl3pPr marL="0" indent="0">
              <a:spcAft>
                <a:spcPts val="0"/>
              </a:spcAft>
              <a:buNone/>
              <a:defRPr sz="1001">
                <a:latin typeface="KBH Tekst" panose="00000500000000000000" pitchFamily="2" charset="0"/>
              </a:defRPr>
            </a:lvl3pPr>
            <a:lvl4pPr marL="0" indent="0">
              <a:spcAft>
                <a:spcPts val="0"/>
              </a:spcAft>
              <a:buNone/>
              <a:defRPr sz="1001">
                <a:latin typeface="KBH Tekst" panose="00000500000000000000" pitchFamily="2" charset="0"/>
              </a:defRPr>
            </a:lvl4pPr>
            <a:lvl5pPr marL="0" indent="0">
              <a:spcAft>
                <a:spcPts val="0"/>
              </a:spcAft>
              <a:buNone/>
              <a:defRPr sz="1001">
                <a:latin typeface="KBH Tekst" panose="00000500000000000000" pitchFamily="2" charset="0"/>
              </a:defRPr>
            </a:lvl5pPr>
          </a:lstStyle>
          <a:p>
            <a:pPr lvl="0"/>
            <a:r>
              <a:rPr lang="da-DK" dirty="0"/>
              <a:t>Klik for at tilføje forvaltningsnavn</a:t>
            </a:r>
          </a:p>
        </p:txBody>
      </p:sp>
      <p:sp>
        <p:nvSpPr>
          <p:cNvPr id="21" name="Text Placeholder 20">
            <a:extLst>
              <a:ext uri="{FF2B5EF4-FFF2-40B4-BE49-F238E27FC236}">
                <a16:creationId xmlns:a16="http://schemas.microsoft.com/office/drawing/2014/main" id="{3A245F3C-0AA6-41EC-AEFA-026F6587B003}"/>
              </a:ext>
            </a:extLst>
          </p:cNvPr>
          <p:cNvSpPr>
            <a:spLocks noGrp="1"/>
          </p:cNvSpPr>
          <p:nvPr>
            <p:ph type="body" sz="quarter" idx="22" hasCustomPrompt="1"/>
          </p:nvPr>
        </p:nvSpPr>
        <p:spPr>
          <a:xfrm>
            <a:off x="10443600" y="5068884"/>
            <a:ext cx="1029600" cy="1069117"/>
          </a:xfrm>
          <a:prstGeom prst="rect">
            <a:avLst/>
          </a:prstGeom>
          <a:blipFill>
            <a:blip r:embed="rId2"/>
            <a:stretch>
              <a:fillRect/>
            </a:stretch>
          </a:blipFill>
        </p:spPr>
        <p:txBody>
          <a:bodyPr wrap="square">
            <a:noAutofit/>
          </a:bodyPr>
          <a:lstStyle>
            <a:lvl1pPr marL="0" indent="0">
              <a:buNone/>
              <a:defRPr sz="178">
                <a:noFill/>
              </a:defRPr>
            </a:lvl1pPr>
            <a:lvl2pPr marL="201814" indent="0">
              <a:buNone/>
              <a:defRPr sz="178"/>
            </a:lvl2pPr>
            <a:lvl3pPr marL="447680" indent="0">
              <a:buNone/>
              <a:defRPr sz="178"/>
            </a:lvl3pPr>
            <a:lvl4pPr>
              <a:buNone/>
              <a:defRPr sz="178"/>
            </a:lvl4pPr>
            <a:lvl5pPr>
              <a:buNone/>
              <a:defRPr sz="178"/>
            </a:lvl5pPr>
          </a:lstStyle>
          <a:p>
            <a:pPr lvl="0"/>
            <a:r>
              <a:rPr lang="da-DK" dirty="0"/>
              <a:t>.</a:t>
            </a:r>
          </a:p>
        </p:txBody>
      </p:sp>
      <p:sp>
        <p:nvSpPr>
          <p:cNvPr id="12" name="Date_GeneralDate">
            <a:extLst>
              <a:ext uri="{FF2B5EF4-FFF2-40B4-BE49-F238E27FC236}">
                <a16:creationId xmlns:a16="http://schemas.microsoft.com/office/drawing/2014/main" id="{ED397024-840C-483C-9221-D7196DFC9407}"/>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5" name="FLD_PresentationTitle">
            <a:extLst>
              <a:ext uri="{FF2B5EF4-FFF2-40B4-BE49-F238E27FC236}">
                <a16:creationId xmlns:a16="http://schemas.microsoft.com/office/drawing/2014/main" id="{E3294628-B382-4444-8C1E-34B1C37B8D45}"/>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6" name="Slide Number Placeholder 5">
            <a:extLst>
              <a:ext uri="{FF2B5EF4-FFF2-40B4-BE49-F238E27FC236}">
                <a16:creationId xmlns:a16="http://schemas.microsoft.com/office/drawing/2014/main" id="{08A2E041-3E38-4FB1-98E1-405CB20FA201}"/>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36852297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UK_Forside mørk/hvi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0CBCA9-7183-4B91-A84F-18C0F7795F42}"/>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3" y="1021080"/>
            <a:ext cx="10752002" cy="3634676"/>
          </a:xfrm>
        </p:spPr>
        <p:txBody>
          <a:bodyPr anchor="b" anchorCtr="0">
            <a:normAutofit/>
          </a:bodyPr>
          <a:lstStyle>
            <a:lvl1pPr algn="l">
              <a:defRPr sz="13001">
                <a:solidFill>
                  <a:schemeClr val="bg1"/>
                </a:solidFill>
              </a:defRPr>
            </a:lvl1pPr>
          </a:lstStyle>
          <a:p>
            <a:r>
              <a:rPr lang="da-DK" dirty="0"/>
              <a:t>Indsæt titel</a:t>
            </a:r>
          </a:p>
        </p:txBody>
      </p:sp>
      <p:sp>
        <p:nvSpPr>
          <p:cNvPr id="17" name="Subtitle 2">
            <a:extLst>
              <a:ext uri="{FF2B5EF4-FFF2-40B4-BE49-F238E27FC236}">
                <a16:creationId xmlns:a16="http://schemas.microsoft.com/office/drawing/2014/main" id="{E36C0DBC-4EC9-4A4E-8DE4-952D9F7BE20A}"/>
              </a:ext>
            </a:extLst>
          </p:cNvPr>
          <p:cNvSpPr>
            <a:spLocks noGrp="1"/>
          </p:cNvSpPr>
          <p:nvPr>
            <p:ph type="subTitle" idx="1" hasCustomPrompt="1"/>
          </p:nvPr>
        </p:nvSpPr>
        <p:spPr>
          <a:xfrm>
            <a:off x="4424003"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bg1"/>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22" name="Text Placeholder 7">
            <a:extLst>
              <a:ext uri="{FF2B5EF4-FFF2-40B4-BE49-F238E27FC236}">
                <a16:creationId xmlns:a16="http://schemas.microsoft.com/office/drawing/2014/main" id="{7EDA8D41-2335-493A-8246-8171A76F0F89}"/>
              </a:ext>
            </a:extLst>
          </p:cNvPr>
          <p:cNvSpPr>
            <a:spLocks noGrp="1"/>
          </p:cNvSpPr>
          <p:nvPr>
            <p:ph type="body" sz="quarter" idx="17" hasCustomPrompt="1"/>
          </p:nvPr>
        </p:nvSpPr>
        <p:spPr>
          <a:xfrm>
            <a:off x="724881" y="310326"/>
            <a:ext cx="3419554" cy="180000"/>
          </a:xfrm>
        </p:spPr>
        <p:txBody>
          <a:bodyPr anchor="b" anchorCtr="0"/>
          <a:lstStyle>
            <a:lvl1pPr marL="0" indent="0">
              <a:spcAft>
                <a:spcPts val="0"/>
              </a:spcAft>
              <a:buNone/>
              <a:defRPr sz="1001">
                <a:solidFill>
                  <a:schemeClr val="bg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D4E101DD-89B2-4D7B-8F47-835181F42AA3}"/>
              </a:ext>
            </a:extLst>
          </p:cNvPr>
          <p:cNvSpPr>
            <a:spLocks noGrp="1"/>
          </p:cNvSpPr>
          <p:nvPr>
            <p:ph type="body" sz="quarter" idx="18" hasCustomPrompt="1"/>
          </p:nvPr>
        </p:nvSpPr>
        <p:spPr>
          <a:xfrm>
            <a:off x="4423998" y="310326"/>
            <a:ext cx="4097593" cy="180000"/>
          </a:xfrm>
        </p:spPr>
        <p:txBody>
          <a:bodyPr anchor="b" anchorCtr="0"/>
          <a:lstStyle>
            <a:lvl1pPr marL="0" indent="0">
              <a:spcAft>
                <a:spcPts val="0"/>
              </a:spcAft>
              <a:buNone/>
              <a:defRPr sz="1001">
                <a:solidFill>
                  <a:schemeClr val="bg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BB051B12-C82D-41E9-8581-101213AFDC33}"/>
              </a:ext>
            </a:extLst>
          </p:cNvPr>
          <p:cNvSpPr>
            <a:spLocks noGrp="1"/>
          </p:cNvSpPr>
          <p:nvPr>
            <p:ph type="body" sz="quarter" idx="19" hasCustomPrompt="1"/>
          </p:nvPr>
        </p:nvSpPr>
        <p:spPr>
          <a:xfrm>
            <a:off x="4423998" y="531101"/>
            <a:ext cx="4097593" cy="180000"/>
          </a:xfrm>
        </p:spPr>
        <p:txBody>
          <a:bodyPr anchor="t" anchorCtr="0"/>
          <a:lstStyle>
            <a:lvl1pPr marL="0" indent="0">
              <a:spcAft>
                <a:spcPts val="0"/>
              </a:spcAft>
              <a:buNone/>
              <a:defRPr sz="1001">
                <a:solidFill>
                  <a:schemeClr val="bg1"/>
                </a:solidFill>
                <a:latin typeface="KBH Tekst" panose="00000500000000000000" pitchFamily="2" charset="0"/>
              </a:defRPr>
            </a:lvl1pPr>
            <a:lvl2pPr marL="0" indent="0">
              <a:spcAft>
                <a:spcPts val="0"/>
              </a:spcAft>
              <a:buNone/>
              <a:defRPr sz="1001">
                <a:latin typeface="KBH Tekst" panose="00000500000000000000" pitchFamily="2" charset="0"/>
              </a:defRPr>
            </a:lvl2pPr>
            <a:lvl3pPr marL="0" indent="0">
              <a:spcAft>
                <a:spcPts val="0"/>
              </a:spcAft>
              <a:buNone/>
              <a:defRPr sz="1001">
                <a:latin typeface="KBH Tekst" panose="00000500000000000000" pitchFamily="2" charset="0"/>
              </a:defRPr>
            </a:lvl3pPr>
            <a:lvl4pPr marL="0" indent="0">
              <a:spcAft>
                <a:spcPts val="0"/>
              </a:spcAft>
              <a:buNone/>
              <a:defRPr sz="1001">
                <a:latin typeface="KBH Tekst" panose="00000500000000000000" pitchFamily="2" charset="0"/>
              </a:defRPr>
            </a:lvl4pPr>
            <a:lvl5pPr marL="0" indent="0">
              <a:spcAft>
                <a:spcPts val="0"/>
              </a:spcAft>
              <a:buNone/>
              <a:defRPr sz="1001">
                <a:latin typeface="KBH Tekst" panose="00000500000000000000" pitchFamily="2" charset="0"/>
              </a:defRPr>
            </a:lvl5pPr>
          </a:lstStyle>
          <a:p>
            <a:pPr lvl="0"/>
            <a:r>
              <a:rPr lang="da-DK" dirty="0"/>
              <a:t>Klik for at tilføje forvaltningsnavn</a:t>
            </a:r>
          </a:p>
        </p:txBody>
      </p:sp>
      <p:sp>
        <p:nvSpPr>
          <p:cNvPr id="12" name="Date_GeneralDate">
            <a:extLst>
              <a:ext uri="{FF2B5EF4-FFF2-40B4-BE49-F238E27FC236}">
                <a16:creationId xmlns:a16="http://schemas.microsoft.com/office/drawing/2014/main" id="{9F675B9B-6B60-40BB-A625-D8A4968CE8BB}"/>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B4395921-6CE7-4AEF-AD74-151370579AF9}"/>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0265C43A-BA01-438A-9586-5E7993AD1CD6}"/>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
        <p:nvSpPr>
          <p:cNvPr id="16" name="Freeform 5">
            <a:extLst>
              <a:ext uri="{FF2B5EF4-FFF2-40B4-BE49-F238E27FC236}">
                <a16:creationId xmlns:a16="http://schemas.microsoft.com/office/drawing/2014/main" id="{8196FC72-201B-407A-A802-431ADE6F4826}"/>
              </a:ext>
            </a:extLst>
          </p:cNvPr>
          <p:cNvSpPr>
            <a:spLocks noChangeAspect="1" noEditPoints="1"/>
          </p:cNvSpPr>
          <p:nvPr userDrawn="1"/>
        </p:nvSpPr>
        <p:spPr bwMode="auto">
          <a:xfrm>
            <a:off x="10441656" y="5068798"/>
            <a:ext cx="1027806" cy="1069200"/>
          </a:xfrm>
          <a:custGeom>
            <a:avLst/>
            <a:gdLst>
              <a:gd name="T0" fmla="*/ 629 w 1308"/>
              <a:gd name="T1" fmla="*/ 309 h 1360"/>
              <a:gd name="T2" fmla="*/ 799 w 1308"/>
              <a:gd name="T3" fmla="*/ 354 h 1360"/>
              <a:gd name="T4" fmla="*/ 789 w 1308"/>
              <a:gd name="T5" fmla="*/ 317 h 1360"/>
              <a:gd name="T6" fmla="*/ 678 w 1308"/>
              <a:gd name="T7" fmla="*/ 475 h 1360"/>
              <a:gd name="T8" fmla="*/ 577 w 1308"/>
              <a:gd name="T9" fmla="*/ 453 h 1360"/>
              <a:gd name="T10" fmla="*/ 454 w 1308"/>
              <a:gd name="T11" fmla="*/ 521 h 1360"/>
              <a:gd name="T12" fmla="*/ 719 w 1308"/>
              <a:gd name="T13" fmla="*/ 577 h 1360"/>
              <a:gd name="T14" fmla="*/ 602 w 1308"/>
              <a:gd name="T15" fmla="*/ 749 h 1360"/>
              <a:gd name="T16" fmla="*/ 719 w 1308"/>
              <a:gd name="T17" fmla="*/ 604 h 1360"/>
              <a:gd name="T18" fmla="*/ 651 w 1308"/>
              <a:gd name="T19" fmla="*/ 274 h 1360"/>
              <a:gd name="T20" fmla="*/ 449 w 1308"/>
              <a:gd name="T21" fmla="*/ 579 h 1360"/>
              <a:gd name="T22" fmla="*/ 422 w 1308"/>
              <a:gd name="T23" fmla="*/ 539 h 1360"/>
              <a:gd name="T24" fmla="*/ 356 w 1308"/>
              <a:gd name="T25" fmla="*/ 539 h 1360"/>
              <a:gd name="T26" fmla="*/ 358 w 1308"/>
              <a:gd name="T27" fmla="*/ 626 h 1360"/>
              <a:gd name="T28" fmla="*/ 891 w 1308"/>
              <a:gd name="T29" fmla="*/ 521 h 1360"/>
              <a:gd name="T30" fmla="*/ 890 w 1308"/>
              <a:gd name="T31" fmla="*/ 626 h 1360"/>
              <a:gd name="T32" fmla="*/ 900 w 1308"/>
              <a:gd name="T33" fmla="*/ 568 h 1360"/>
              <a:gd name="T34" fmla="*/ 848 w 1308"/>
              <a:gd name="T35" fmla="*/ 539 h 1360"/>
              <a:gd name="T36" fmla="*/ 796 w 1308"/>
              <a:gd name="T37" fmla="*/ 568 h 1360"/>
              <a:gd name="T38" fmla="*/ 805 w 1308"/>
              <a:gd name="T39" fmla="*/ 626 h 1360"/>
              <a:gd name="T40" fmla="*/ 423 w 1308"/>
              <a:gd name="T41" fmla="*/ 334 h 1360"/>
              <a:gd name="T42" fmla="*/ 512 w 1308"/>
              <a:gd name="T43" fmla="*/ 385 h 1360"/>
              <a:gd name="T44" fmla="*/ 929 w 1308"/>
              <a:gd name="T45" fmla="*/ 843 h 1360"/>
              <a:gd name="T46" fmla="*/ 480 w 1308"/>
              <a:gd name="T47" fmla="*/ 890 h 1360"/>
              <a:gd name="T48" fmla="*/ 397 w 1308"/>
              <a:gd name="T49" fmla="*/ 908 h 1360"/>
              <a:gd name="T50" fmla="*/ 862 w 1308"/>
              <a:gd name="T51" fmla="*/ 908 h 1360"/>
              <a:gd name="T52" fmla="*/ 777 w 1308"/>
              <a:gd name="T53" fmla="*/ 978 h 1360"/>
              <a:gd name="T54" fmla="*/ 328 w 1308"/>
              <a:gd name="T55" fmla="*/ 939 h 1360"/>
              <a:gd name="T56" fmla="*/ 931 w 1308"/>
              <a:gd name="T57" fmla="*/ 939 h 1360"/>
              <a:gd name="T58" fmla="*/ 629 w 1308"/>
              <a:gd name="T59" fmla="*/ 1029 h 1360"/>
              <a:gd name="T60" fmla="*/ 238 w 1308"/>
              <a:gd name="T61" fmla="*/ 1117 h 1360"/>
              <a:gd name="T62" fmla="*/ 200 w 1308"/>
              <a:gd name="T63" fmla="*/ 1203 h 1360"/>
              <a:gd name="T64" fmla="*/ 367 w 1308"/>
              <a:gd name="T65" fmla="*/ 1228 h 1360"/>
              <a:gd name="T66" fmla="*/ 345 w 1308"/>
              <a:gd name="T67" fmla="*/ 1243 h 1360"/>
              <a:gd name="T68" fmla="*/ 841 w 1308"/>
              <a:gd name="T69" fmla="*/ 1251 h 1360"/>
              <a:gd name="T70" fmla="*/ 1167 w 1308"/>
              <a:gd name="T71" fmla="*/ 856 h 1360"/>
              <a:gd name="T72" fmla="*/ 1276 w 1308"/>
              <a:gd name="T73" fmla="*/ 883 h 1360"/>
              <a:gd name="T74" fmla="*/ 1233 w 1308"/>
              <a:gd name="T75" fmla="*/ 826 h 1360"/>
              <a:gd name="T76" fmla="*/ 782 w 1308"/>
              <a:gd name="T77" fmla="*/ 114 h 1360"/>
              <a:gd name="T78" fmla="*/ 786 w 1308"/>
              <a:gd name="T79" fmla="*/ 86 h 1360"/>
              <a:gd name="T80" fmla="*/ 852 w 1308"/>
              <a:gd name="T81" fmla="*/ 89 h 1360"/>
              <a:gd name="T82" fmla="*/ 1116 w 1308"/>
              <a:gd name="T83" fmla="*/ 312 h 1360"/>
              <a:gd name="T84" fmla="*/ 1101 w 1308"/>
              <a:gd name="T85" fmla="*/ 258 h 1360"/>
              <a:gd name="T86" fmla="*/ 629 w 1308"/>
              <a:gd name="T87" fmla="*/ 1360 h 1360"/>
              <a:gd name="T88" fmla="*/ 1177 w 1308"/>
              <a:gd name="T89" fmla="*/ 531 h 1360"/>
              <a:gd name="T90" fmla="*/ 1254 w 1308"/>
              <a:gd name="T91" fmla="*/ 414 h 1360"/>
              <a:gd name="T92" fmla="*/ 1177 w 1308"/>
              <a:gd name="T93" fmla="*/ 531 h 1360"/>
              <a:gd name="T94" fmla="*/ 1236 w 1308"/>
              <a:gd name="T95" fmla="*/ 615 h 1360"/>
              <a:gd name="T96" fmla="*/ 1308 w 1308"/>
              <a:gd name="T97" fmla="*/ 687 h 1360"/>
              <a:gd name="T98" fmla="*/ 1049 w 1308"/>
              <a:gd name="T99" fmla="*/ 144 h 1360"/>
              <a:gd name="T100" fmla="*/ 948 w 1308"/>
              <a:gd name="T101" fmla="*/ 180 h 1360"/>
              <a:gd name="T102" fmla="*/ 1126 w 1308"/>
              <a:gd name="T103" fmla="*/ 1056 h 1360"/>
              <a:gd name="T104" fmla="*/ 1140 w 1308"/>
              <a:gd name="T105" fmla="*/ 1033 h 1360"/>
              <a:gd name="T106" fmla="*/ 1051 w 1308"/>
              <a:gd name="T107" fmla="*/ 1085 h 1360"/>
              <a:gd name="T108" fmla="*/ 61 w 1308"/>
              <a:gd name="T109" fmla="*/ 983 h 1360"/>
              <a:gd name="T110" fmla="*/ 125 w 1308"/>
              <a:gd name="T111" fmla="*/ 922 h 1360"/>
              <a:gd name="T112" fmla="*/ 459 w 1308"/>
              <a:gd name="T113" fmla="*/ 139 h 1360"/>
              <a:gd name="T114" fmla="*/ 365 w 1308"/>
              <a:gd name="T115" fmla="*/ 57 h 1360"/>
              <a:gd name="T116" fmla="*/ 642 w 1308"/>
              <a:gd name="T117" fmla="*/ 112 h 1360"/>
              <a:gd name="T118" fmla="*/ 564 w 1308"/>
              <a:gd name="T119" fmla="*/ 49 h 1360"/>
              <a:gd name="T120" fmla="*/ 642 w 1308"/>
              <a:gd name="T121" fmla="*/ 112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8" h="1360">
                <a:moveTo>
                  <a:pt x="695" y="425"/>
                </a:moveTo>
                <a:cubicBezTo>
                  <a:pt x="695" y="432"/>
                  <a:pt x="695" y="432"/>
                  <a:pt x="695" y="432"/>
                </a:cubicBezTo>
                <a:cubicBezTo>
                  <a:pt x="563" y="432"/>
                  <a:pt x="563" y="432"/>
                  <a:pt x="563" y="432"/>
                </a:cubicBezTo>
                <a:cubicBezTo>
                  <a:pt x="563" y="425"/>
                  <a:pt x="563" y="425"/>
                  <a:pt x="563" y="425"/>
                </a:cubicBezTo>
                <a:cubicBezTo>
                  <a:pt x="563" y="425"/>
                  <a:pt x="563" y="425"/>
                  <a:pt x="563" y="425"/>
                </a:cubicBezTo>
                <a:cubicBezTo>
                  <a:pt x="563" y="410"/>
                  <a:pt x="629" y="309"/>
                  <a:pt x="629" y="309"/>
                </a:cubicBezTo>
                <a:cubicBezTo>
                  <a:pt x="629" y="309"/>
                  <a:pt x="695" y="410"/>
                  <a:pt x="695" y="425"/>
                </a:cubicBezTo>
                <a:close/>
                <a:moveTo>
                  <a:pt x="789" y="317"/>
                </a:moveTo>
                <a:cubicBezTo>
                  <a:pt x="777" y="316"/>
                  <a:pt x="766" y="320"/>
                  <a:pt x="758" y="328"/>
                </a:cubicBezTo>
                <a:cubicBezTo>
                  <a:pt x="757" y="328"/>
                  <a:pt x="758" y="329"/>
                  <a:pt x="758" y="329"/>
                </a:cubicBezTo>
                <a:cubicBezTo>
                  <a:pt x="763" y="327"/>
                  <a:pt x="769" y="327"/>
                  <a:pt x="775" y="329"/>
                </a:cubicBezTo>
                <a:cubicBezTo>
                  <a:pt x="787" y="332"/>
                  <a:pt x="797" y="342"/>
                  <a:pt x="799" y="354"/>
                </a:cubicBezTo>
                <a:cubicBezTo>
                  <a:pt x="802" y="375"/>
                  <a:pt x="787" y="392"/>
                  <a:pt x="767" y="392"/>
                </a:cubicBezTo>
                <a:cubicBezTo>
                  <a:pt x="764" y="392"/>
                  <a:pt x="761" y="391"/>
                  <a:pt x="758" y="391"/>
                </a:cubicBezTo>
                <a:cubicBezTo>
                  <a:pt x="758" y="390"/>
                  <a:pt x="757" y="391"/>
                  <a:pt x="758" y="392"/>
                </a:cubicBezTo>
                <a:cubicBezTo>
                  <a:pt x="765" y="399"/>
                  <a:pt x="775" y="403"/>
                  <a:pt x="786" y="403"/>
                </a:cubicBezTo>
                <a:cubicBezTo>
                  <a:pt x="811" y="403"/>
                  <a:pt x="830" y="382"/>
                  <a:pt x="829" y="358"/>
                </a:cubicBezTo>
                <a:cubicBezTo>
                  <a:pt x="828" y="336"/>
                  <a:pt x="810" y="318"/>
                  <a:pt x="789" y="317"/>
                </a:cubicBezTo>
                <a:moveTo>
                  <a:pt x="698" y="556"/>
                </a:moveTo>
                <a:cubicBezTo>
                  <a:pt x="698" y="556"/>
                  <a:pt x="693" y="522"/>
                  <a:pt x="693" y="511"/>
                </a:cubicBezTo>
                <a:cubicBezTo>
                  <a:pt x="693" y="495"/>
                  <a:pt x="709" y="489"/>
                  <a:pt x="709" y="489"/>
                </a:cubicBezTo>
                <a:cubicBezTo>
                  <a:pt x="711" y="453"/>
                  <a:pt x="711" y="453"/>
                  <a:pt x="711" y="453"/>
                </a:cubicBezTo>
                <a:cubicBezTo>
                  <a:pt x="681" y="453"/>
                  <a:pt x="681" y="453"/>
                  <a:pt x="681" y="453"/>
                </a:cubicBezTo>
                <a:cubicBezTo>
                  <a:pt x="678" y="475"/>
                  <a:pt x="678" y="475"/>
                  <a:pt x="678" y="475"/>
                </a:cubicBezTo>
                <a:cubicBezTo>
                  <a:pt x="652" y="475"/>
                  <a:pt x="652" y="475"/>
                  <a:pt x="652" y="475"/>
                </a:cubicBezTo>
                <a:cubicBezTo>
                  <a:pt x="649" y="453"/>
                  <a:pt x="649" y="453"/>
                  <a:pt x="649" y="453"/>
                </a:cubicBezTo>
                <a:cubicBezTo>
                  <a:pt x="609" y="453"/>
                  <a:pt x="609" y="453"/>
                  <a:pt x="609" y="453"/>
                </a:cubicBezTo>
                <a:cubicBezTo>
                  <a:pt x="606" y="475"/>
                  <a:pt x="606" y="475"/>
                  <a:pt x="606" y="475"/>
                </a:cubicBezTo>
                <a:cubicBezTo>
                  <a:pt x="580" y="475"/>
                  <a:pt x="580" y="475"/>
                  <a:pt x="580" y="475"/>
                </a:cubicBezTo>
                <a:cubicBezTo>
                  <a:pt x="577" y="453"/>
                  <a:pt x="577" y="453"/>
                  <a:pt x="577" y="453"/>
                </a:cubicBezTo>
                <a:cubicBezTo>
                  <a:pt x="548" y="453"/>
                  <a:pt x="548" y="453"/>
                  <a:pt x="548" y="453"/>
                </a:cubicBezTo>
                <a:cubicBezTo>
                  <a:pt x="550" y="489"/>
                  <a:pt x="550" y="489"/>
                  <a:pt x="550" y="489"/>
                </a:cubicBezTo>
                <a:cubicBezTo>
                  <a:pt x="550" y="489"/>
                  <a:pt x="565" y="495"/>
                  <a:pt x="565" y="511"/>
                </a:cubicBezTo>
                <a:cubicBezTo>
                  <a:pt x="565" y="522"/>
                  <a:pt x="561" y="556"/>
                  <a:pt x="561" y="556"/>
                </a:cubicBezTo>
                <a:lnTo>
                  <a:pt x="698" y="556"/>
                </a:lnTo>
                <a:close/>
                <a:moveTo>
                  <a:pt x="454" y="521"/>
                </a:moveTo>
                <a:cubicBezTo>
                  <a:pt x="454" y="511"/>
                  <a:pt x="454" y="511"/>
                  <a:pt x="454" y="511"/>
                </a:cubicBezTo>
                <a:cubicBezTo>
                  <a:pt x="454" y="484"/>
                  <a:pt x="435" y="468"/>
                  <a:pt x="411" y="468"/>
                </a:cubicBezTo>
                <a:cubicBezTo>
                  <a:pt x="387" y="468"/>
                  <a:pt x="367" y="484"/>
                  <a:pt x="367" y="511"/>
                </a:cubicBezTo>
                <a:cubicBezTo>
                  <a:pt x="367" y="521"/>
                  <a:pt x="367" y="521"/>
                  <a:pt x="367" y="521"/>
                </a:cubicBezTo>
                <a:lnTo>
                  <a:pt x="454" y="521"/>
                </a:lnTo>
                <a:close/>
                <a:moveTo>
                  <a:pt x="719" y="577"/>
                </a:moveTo>
                <a:cubicBezTo>
                  <a:pt x="540" y="577"/>
                  <a:pt x="540" y="577"/>
                  <a:pt x="540" y="577"/>
                </a:cubicBezTo>
                <a:cubicBezTo>
                  <a:pt x="540" y="604"/>
                  <a:pt x="540" y="604"/>
                  <a:pt x="540" y="604"/>
                </a:cubicBezTo>
                <a:cubicBezTo>
                  <a:pt x="540" y="604"/>
                  <a:pt x="551" y="609"/>
                  <a:pt x="551" y="622"/>
                </a:cubicBezTo>
                <a:cubicBezTo>
                  <a:pt x="551" y="647"/>
                  <a:pt x="531" y="745"/>
                  <a:pt x="535" y="816"/>
                </a:cubicBezTo>
                <a:cubicBezTo>
                  <a:pt x="598" y="816"/>
                  <a:pt x="598" y="816"/>
                  <a:pt x="598" y="816"/>
                </a:cubicBezTo>
                <a:cubicBezTo>
                  <a:pt x="602" y="749"/>
                  <a:pt x="602" y="749"/>
                  <a:pt x="602" y="749"/>
                </a:cubicBezTo>
                <a:cubicBezTo>
                  <a:pt x="604" y="732"/>
                  <a:pt x="615" y="722"/>
                  <a:pt x="629" y="722"/>
                </a:cubicBezTo>
                <a:cubicBezTo>
                  <a:pt x="643" y="722"/>
                  <a:pt x="654" y="732"/>
                  <a:pt x="656" y="749"/>
                </a:cubicBezTo>
                <a:cubicBezTo>
                  <a:pt x="661" y="816"/>
                  <a:pt x="661" y="816"/>
                  <a:pt x="661" y="816"/>
                </a:cubicBezTo>
                <a:cubicBezTo>
                  <a:pt x="724" y="816"/>
                  <a:pt x="724" y="816"/>
                  <a:pt x="724" y="816"/>
                </a:cubicBezTo>
                <a:cubicBezTo>
                  <a:pt x="727" y="745"/>
                  <a:pt x="708" y="647"/>
                  <a:pt x="708" y="622"/>
                </a:cubicBezTo>
                <a:cubicBezTo>
                  <a:pt x="708" y="609"/>
                  <a:pt x="719" y="604"/>
                  <a:pt x="719" y="604"/>
                </a:cubicBezTo>
                <a:cubicBezTo>
                  <a:pt x="719" y="577"/>
                  <a:pt x="719" y="577"/>
                  <a:pt x="719" y="577"/>
                </a:cubicBezTo>
                <a:moveTo>
                  <a:pt x="651" y="274"/>
                </a:moveTo>
                <a:cubicBezTo>
                  <a:pt x="651" y="262"/>
                  <a:pt x="641" y="252"/>
                  <a:pt x="629" y="252"/>
                </a:cubicBezTo>
                <a:cubicBezTo>
                  <a:pt x="617" y="252"/>
                  <a:pt x="607" y="262"/>
                  <a:pt x="607" y="274"/>
                </a:cubicBezTo>
                <a:cubicBezTo>
                  <a:pt x="607" y="286"/>
                  <a:pt x="617" y="296"/>
                  <a:pt x="629" y="296"/>
                </a:cubicBezTo>
                <a:cubicBezTo>
                  <a:pt x="641" y="296"/>
                  <a:pt x="651" y="286"/>
                  <a:pt x="651" y="274"/>
                </a:cubicBezTo>
                <a:moveTo>
                  <a:pt x="453" y="626"/>
                </a:moveTo>
                <a:cubicBezTo>
                  <a:pt x="464" y="626"/>
                  <a:pt x="464" y="626"/>
                  <a:pt x="464" y="626"/>
                </a:cubicBezTo>
                <a:cubicBezTo>
                  <a:pt x="464" y="610"/>
                  <a:pt x="464" y="610"/>
                  <a:pt x="464" y="610"/>
                </a:cubicBezTo>
                <a:cubicBezTo>
                  <a:pt x="464" y="610"/>
                  <a:pt x="450" y="607"/>
                  <a:pt x="450" y="593"/>
                </a:cubicBezTo>
                <a:cubicBezTo>
                  <a:pt x="450" y="593"/>
                  <a:pt x="450" y="593"/>
                  <a:pt x="450" y="593"/>
                </a:cubicBezTo>
                <a:cubicBezTo>
                  <a:pt x="449" y="579"/>
                  <a:pt x="449" y="579"/>
                  <a:pt x="449" y="579"/>
                </a:cubicBezTo>
                <a:cubicBezTo>
                  <a:pt x="463" y="568"/>
                  <a:pt x="463" y="568"/>
                  <a:pt x="463" y="568"/>
                </a:cubicBezTo>
                <a:cubicBezTo>
                  <a:pt x="465" y="539"/>
                  <a:pt x="465" y="539"/>
                  <a:pt x="465" y="539"/>
                </a:cubicBezTo>
                <a:cubicBezTo>
                  <a:pt x="446" y="539"/>
                  <a:pt x="446" y="539"/>
                  <a:pt x="446" y="539"/>
                </a:cubicBezTo>
                <a:cubicBezTo>
                  <a:pt x="443" y="560"/>
                  <a:pt x="443" y="560"/>
                  <a:pt x="443" y="560"/>
                </a:cubicBezTo>
                <a:cubicBezTo>
                  <a:pt x="424" y="560"/>
                  <a:pt x="424" y="560"/>
                  <a:pt x="424" y="560"/>
                </a:cubicBezTo>
                <a:cubicBezTo>
                  <a:pt x="422" y="539"/>
                  <a:pt x="422" y="539"/>
                  <a:pt x="422" y="539"/>
                </a:cubicBezTo>
                <a:cubicBezTo>
                  <a:pt x="411" y="539"/>
                  <a:pt x="411" y="539"/>
                  <a:pt x="411" y="539"/>
                </a:cubicBezTo>
                <a:cubicBezTo>
                  <a:pt x="400" y="539"/>
                  <a:pt x="400" y="539"/>
                  <a:pt x="400" y="539"/>
                </a:cubicBezTo>
                <a:cubicBezTo>
                  <a:pt x="397" y="560"/>
                  <a:pt x="397" y="560"/>
                  <a:pt x="397" y="560"/>
                </a:cubicBezTo>
                <a:cubicBezTo>
                  <a:pt x="378" y="560"/>
                  <a:pt x="378" y="560"/>
                  <a:pt x="378" y="560"/>
                </a:cubicBezTo>
                <a:cubicBezTo>
                  <a:pt x="376" y="539"/>
                  <a:pt x="376" y="539"/>
                  <a:pt x="376" y="539"/>
                </a:cubicBezTo>
                <a:cubicBezTo>
                  <a:pt x="356" y="539"/>
                  <a:pt x="356" y="539"/>
                  <a:pt x="356" y="539"/>
                </a:cubicBezTo>
                <a:cubicBezTo>
                  <a:pt x="359" y="568"/>
                  <a:pt x="359" y="568"/>
                  <a:pt x="359" y="568"/>
                </a:cubicBezTo>
                <a:cubicBezTo>
                  <a:pt x="372" y="579"/>
                  <a:pt x="372" y="579"/>
                  <a:pt x="372" y="579"/>
                </a:cubicBezTo>
                <a:cubicBezTo>
                  <a:pt x="371" y="593"/>
                  <a:pt x="371" y="593"/>
                  <a:pt x="371" y="593"/>
                </a:cubicBezTo>
                <a:cubicBezTo>
                  <a:pt x="371" y="593"/>
                  <a:pt x="371" y="593"/>
                  <a:pt x="371" y="593"/>
                </a:cubicBezTo>
                <a:cubicBezTo>
                  <a:pt x="371" y="607"/>
                  <a:pt x="358" y="610"/>
                  <a:pt x="358" y="610"/>
                </a:cubicBezTo>
                <a:cubicBezTo>
                  <a:pt x="358" y="626"/>
                  <a:pt x="358" y="626"/>
                  <a:pt x="358" y="626"/>
                </a:cubicBezTo>
                <a:cubicBezTo>
                  <a:pt x="368" y="626"/>
                  <a:pt x="368" y="626"/>
                  <a:pt x="368" y="626"/>
                </a:cubicBezTo>
                <a:cubicBezTo>
                  <a:pt x="368" y="680"/>
                  <a:pt x="341" y="758"/>
                  <a:pt x="341" y="816"/>
                </a:cubicBezTo>
                <a:cubicBezTo>
                  <a:pt x="411" y="816"/>
                  <a:pt x="411" y="816"/>
                  <a:pt x="411" y="816"/>
                </a:cubicBezTo>
                <a:cubicBezTo>
                  <a:pt x="481" y="816"/>
                  <a:pt x="481" y="816"/>
                  <a:pt x="481" y="816"/>
                </a:cubicBezTo>
                <a:cubicBezTo>
                  <a:pt x="481" y="758"/>
                  <a:pt x="454" y="680"/>
                  <a:pt x="453" y="626"/>
                </a:cubicBezTo>
                <a:close/>
                <a:moveTo>
                  <a:pt x="891" y="521"/>
                </a:moveTo>
                <a:cubicBezTo>
                  <a:pt x="891" y="511"/>
                  <a:pt x="891" y="511"/>
                  <a:pt x="891" y="511"/>
                </a:cubicBezTo>
                <a:cubicBezTo>
                  <a:pt x="891" y="484"/>
                  <a:pt x="872" y="468"/>
                  <a:pt x="848" y="468"/>
                </a:cubicBezTo>
                <a:cubicBezTo>
                  <a:pt x="824" y="468"/>
                  <a:pt x="804" y="484"/>
                  <a:pt x="804" y="511"/>
                </a:cubicBezTo>
                <a:cubicBezTo>
                  <a:pt x="804" y="521"/>
                  <a:pt x="804" y="521"/>
                  <a:pt x="804" y="521"/>
                </a:cubicBezTo>
                <a:lnTo>
                  <a:pt x="891" y="521"/>
                </a:lnTo>
                <a:close/>
                <a:moveTo>
                  <a:pt x="890" y="626"/>
                </a:moveTo>
                <a:cubicBezTo>
                  <a:pt x="901" y="626"/>
                  <a:pt x="901" y="626"/>
                  <a:pt x="901" y="626"/>
                </a:cubicBezTo>
                <a:cubicBezTo>
                  <a:pt x="901" y="610"/>
                  <a:pt x="901" y="610"/>
                  <a:pt x="901" y="610"/>
                </a:cubicBezTo>
                <a:cubicBezTo>
                  <a:pt x="901" y="610"/>
                  <a:pt x="887" y="607"/>
                  <a:pt x="887" y="593"/>
                </a:cubicBezTo>
                <a:cubicBezTo>
                  <a:pt x="887" y="593"/>
                  <a:pt x="887" y="593"/>
                  <a:pt x="887" y="593"/>
                </a:cubicBezTo>
                <a:cubicBezTo>
                  <a:pt x="886" y="579"/>
                  <a:pt x="886" y="579"/>
                  <a:pt x="886" y="579"/>
                </a:cubicBezTo>
                <a:cubicBezTo>
                  <a:pt x="900" y="568"/>
                  <a:pt x="900" y="568"/>
                  <a:pt x="900" y="568"/>
                </a:cubicBezTo>
                <a:cubicBezTo>
                  <a:pt x="902" y="539"/>
                  <a:pt x="902" y="539"/>
                  <a:pt x="902" y="539"/>
                </a:cubicBezTo>
                <a:cubicBezTo>
                  <a:pt x="883" y="539"/>
                  <a:pt x="883" y="539"/>
                  <a:pt x="883" y="539"/>
                </a:cubicBezTo>
                <a:cubicBezTo>
                  <a:pt x="880" y="560"/>
                  <a:pt x="880" y="560"/>
                  <a:pt x="880" y="560"/>
                </a:cubicBezTo>
                <a:cubicBezTo>
                  <a:pt x="861" y="560"/>
                  <a:pt x="861" y="560"/>
                  <a:pt x="861" y="560"/>
                </a:cubicBezTo>
                <a:cubicBezTo>
                  <a:pt x="859" y="539"/>
                  <a:pt x="859" y="539"/>
                  <a:pt x="859" y="539"/>
                </a:cubicBezTo>
                <a:cubicBezTo>
                  <a:pt x="848" y="539"/>
                  <a:pt x="848" y="539"/>
                  <a:pt x="848" y="539"/>
                </a:cubicBezTo>
                <a:cubicBezTo>
                  <a:pt x="837" y="539"/>
                  <a:pt x="837" y="539"/>
                  <a:pt x="837" y="539"/>
                </a:cubicBezTo>
                <a:cubicBezTo>
                  <a:pt x="834" y="560"/>
                  <a:pt x="834" y="560"/>
                  <a:pt x="834" y="560"/>
                </a:cubicBezTo>
                <a:cubicBezTo>
                  <a:pt x="815" y="560"/>
                  <a:pt x="815" y="560"/>
                  <a:pt x="815" y="560"/>
                </a:cubicBezTo>
                <a:cubicBezTo>
                  <a:pt x="813" y="539"/>
                  <a:pt x="813" y="539"/>
                  <a:pt x="813" y="539"/>
                </a:cubicBezTo>
                <a:cubicBezTo>
                  <a:pt x="793" y="539"/>
                  <a:pt x="793" y="539"/>
                  <a:pt x="793" y="539"/>
                </a:cubicBezTo>
                <a:cubicBezTo>
                  <a:pt x="796" y="568"/>
                  <a:pt x="796" y="568"/>
                  <a:pt x="796" y="568"/>
                </a:cubicBezTo>
                <a:cubicBezTo>
                  <a:pt x="809" y="579"/>
                  <a:pt x="809" y="579"/>
                  <a:pt x="809" y="579"/>
                </a:cubicBezTo>
                <a:cubicBezTo>
                  <a:pt x="808" y="593"/>
                  <a:pt x="808" y="593"/>
                  <a:pt x="808" y="593"/>
                </a:cubicBezTo>
                <a:cubicBezTo>
                  <a:pt x="808" y="593"/>
                  <a:pt x="808" y="593"/>
                  <a:pt x="808" y="593"/>
                </a:cubicBezTo>
                <a:cubicBezTo>
                  <a:pt x="808" y="607"/>
                  <a:pt x="794" y="610"/>
                  <a:pt x="794" y="610"/>
                </a:cubicBezTo>
                <a:cubicBezTo>
                  <a:pt x="794" y="626"/>
                  <a:pt x="794" y="626"/>
                  <a:pt x="794" y="626"/>
                </a:cubicBezTo>
                <a:cubicBezTo>
                  <a:pt x="805" y="626"/>
                  <a:pt x="805" y="626"/>
                  <a:pt x="805" y="626"/>
                </a:cubicBezTo>
                <a:cubicBezTo>
                  <a:pt x="805" y="680"/>
                  <a:pt x="778" y="758"/>
                  <a:pt x="778" y="816"/>
                </a:cubicBezTo>
                <a:cubicBezTo>
                  <a:pt x="848" y="816"/>
                  <a:pt x="848" y="816"/>
                  <a:pt x="848" y="816"/>
                </a:cubicBezTo>
                <a:cubicBezTo>
                  <a:pt x="918" y="816"/>
                  <a:pt x="918" y="816"/>
                  <a:pt x="918" y="816"/>
                </a:cubicBezTo>
                <a:cubicBezTo>
                  <a:pt x="918" y="758"/>
                  <a:pt x="891" y="680"/>
                  <a:pt x="890" y="626"/>
                </a:cubicBezTo>
                <a:close/>
                <a:moveTo>
                  <a:pt x="457" y="342"/>
                </a:moveTo>
                <a:cubicBezTo>
                  <a:pt x="423" y="334"/>
                  <a:pt x="423" y="334"/>
                  <a:pt x="423" y="334"/>
                </a:cubicBezTo>
                <a:cubicBezTo>
                  <a:pt x="446" y="360"/>
                  <a:pt x="446" y="360"/>
                  <a:pt x="446" y="360"/>
                </a:cubicBezTo>
                <a:cubicBezTo>
                  <a:pt x="423" y="385"/>
                  <a:pt x="423" y="385"/>
                  <a:pt x="423" y="385"/>
                </a:cubicBezTo>
                <a:cubicBezTo>
                  <a:pt x="457" y="378"/>
                  <a:pt x="457" y="378"/>
                  <a:pt x="457" y="378"/>
                </a:cubicBezTo>
                <a:cubicBezTo>
                  <a:pt x="467" y="411"/>
                  <a:pt x="467" y="411"/>
                  <a:pt x="467" y="411"/>
                </a:cubicBezTo>
                <a:cubicBezTo>
                  <a:pt x="478" y="378"/>
                  <a:pt x="478" y="378"/>
                  <a:pt x="478" y="378"/>
                </a:cubicBezTo>
                <a:cubicBezTo>
                  <a:pt x="512" y="385"/>
                  <a:pt x="512" y="385"/>
                  <a:pt x="512" y="385"/>
                </a:cubicBezTo>
                <a:cubicBezTo>
                  <a:pt x="488" y="360"/>
                  <a:pt x="488" y="360"/>
                  <a:pt x="488" y="360"/>
                </a:cubicBezTo>
                <a:cubicBezTo>
                  <a:pt x="512" y="334"/>
                  <a:pt x="512" y="334"/>
                  <a:pt x="512" y="334"/>
                </a:cubicBezTo>
                <a:cubicBezTo>
                  <a:pt x="478" y="342"/>
                  <a:pt x="478" y="342"/>
                  <a:pt x="478" y="342"/>
                </a:cubicBezTo>
                <a:cubicBezTo>
                  <a:pt x="467" y="308"/>
                  <a:pt x="467" y="308"/>
                  <a:pt x="467" y="308"/>
                </a:cubicBezTo>
                <a:lnTo>
                  <a:pt x="457" y="342"/>
                </a:lnTo>
                <a:close/>
                <a:moveTo>
                  <a:pt x="929" y="843"/>
                </a:moveTo>
                <a:cubicBezTo>
                  <a:pt x="886" y="843"/>
                  <a:pt x="863" y="860"/>
                  <a:pt x="843" y="871"/>
                </a:cubicBezTo>
                <a:cubicBezTo>
                  <a:pt x="826" y="880"/>
                  <a:pt x="811" y="890"/>
                  <a:pt x="779" y="890"/>
                </a:cubicBezTo>
                <a:cubicBezTo>
                  <a:pt x="747" y="890"/>
                  <a:pt x="731" y="880"/>
                  <a:pt x="714" y="871"/>
                </a:cubicBezTo>
                <a:cubicBezTo>
                  <a:pt x="694" y="860"/>
                  <a:pt x="672" y="847"/>
                  <a:pt x="629" y="847"/>
                </a:cubicBezTo>
                <a:cubicBezTo>
                  <a:pt x="587" y="847"/>
                  <a:pt x="564" y="860"/>
                  <a:pt x="545" y="871"/>
                </a:cubicBezTo>
                <a:cubicBezTo>
                  <a:pt x="527" y="880"/>
                  <a:pt x="512" y="890"/>
                  <a:pt x="480" y="890"/>
                </a:cubicBezTo>
                <a:cubicBezTo>
                  <a:pt x="448" y="890"/>
                  <a:pt x="433" y="880"/>
                  <a:pt x="415" y="871"/>
                </a:cubicBezTo>
                <a:cubicBezTo>
                  <a:pt x="395" y="860"/>
                  <a:pt x="373" y="843"/>
                  <a:pt x="330" y="843"/>
                </a:cubicBezTo>
                <a:cubicBezTo>
                  <a:pt x="303" y="843"/>
                  <a:pt x="271" y="852"/>
                  <a:pt x="271" y="852"/>
                </a:cubicBezTo>
                <a:cubicBezTo>
                  <a:pt x="294" y="892"/>
                  <a:pt x="294" y="892"/>
                  <a:pt x="294" y="892"/>
                </a:cubicBezTo>
                <a:cubicBezTo>
                  <a:pt x="294" y="892"/>
                  <a:pt x="313" y="889"/>
                  <a:pt x="330" y="889"/>
                </a:cubicBezTo>
                <a:cubicBezTo>
                  <a:pt x="362" y="889"/>
                  <a:pt x="379" y="898"/>
                  <a:pt x="397" y="908"/>
                </a:cubicBezTo>
                <a:cubicBezTo>
                  <a:pt x="417" y="919"/>
                  <a:pt x="433" y="934"/>
                  <a:pt x="476" y="934"/>
                </a:cubicBezTo>
                <a:cubicBezTo>
                  <a:pt x="519" y="934"/>
                  <a:pt x="542" y="920"/>
                  <a:pt x="562" y="909"/>
                </a:cubicBezTo>
                <a:cubicBezTo>
                  <a:pt x="580" y="899"/>
                  <a:pt x="598" y="891"/>
                  <a:pt x="629" y="891"/>
                </a:cubicBezTo>
                <a:cubicBezTo>
                  <a:pt x="661" y="891"/>
                  <a:pt x="679" y="899"/>
                  <a:pt x="696" y="909"/>
                </a:cubicBezTo>
                <a:cubicBezTo>
                  <a:pt x="716" y="920"/>
                  <a:pt x="740" y="934"/>
                  <a:pt x="782" y="934"/>
                </a:cubicBezTo>
                <a:cubicBezTo>
                  <a:pt x="825" y="934"/>
                  <a:pt x="842" y="919"/>
                  <a:pt x="862" y="908"/>
                </a:cubicBezTo>
                <a:cubicBezTo>
                  <a:pt x="879" y="898"/>
                  <a:pt x="897" y="889"/>
                  <a:pt x="929" y="889"/>
                </a:cubicBezTo>
                <a:cubicBezTo>
                  <a:pt x="945" y="889"/>
                  <a:pt x="965" y="892"/>
                  <a:pt x="965" y="892"/>
                </a:cubicBezTo>
                <a:cubicBezTo>
                  <a:pt x="988" y="852"/>
                  <a:pt x="988" y="852"/>
                  <a:pt x="988" y="852"/>
                </a:cubicBezTo>
                <a:cubicBezTo>
                  <a:pt x="988" y="852"/>
                  <a:pt x="956" y="843"/>
                  <a:pt x="929" y="843"/>
                </a:cubicBezTo>
                <a:close/>
                <a:moveTo>
                  <a:pt x="842" y="962"/>
                </a:moveTo>
                <a:cubicBezTo>
                  <a:pt x="825" y="972"/>
                  <a:pt x="808" y="978"/>
                  <a:pt x="777" y="978"/>
                </a:cubicBezTo>
                <a:cubicBezTo>
                  <a:pt x="745" y="978"/>
                  <a:pt x="728" y="971"/>
                  <a:pt x="711" y="961"/>
                </a:cubicBezTo>
                <a:cubicBezTo>
                  <a:pt x="692" y="951"/>
                  <a:pt x="670" y="937"/>
                  <a:pt x="629" y="937"/>
                </a:cubicBezTo>
                <a:cubicBezTo>
                  <a:pt x="588" y="937"/>
                  <a:pt x="566" y="951"/>
                  <a:pt x="547" y="961"/>
                </a:cubicBezTo>
                <a:cubicBezTo>
                  <a:pt x="530" y="971"/>
                  <a:pt x="513" y="978"/>
                  <a:pt x="482" y="978"/>
                </a:cubicBezTo>
                <a:cubicBezTo>
                  <a:pt x="451" y="978"/>
                  <a:pt x="433" y="972"/>
                  <a:pt x="416" y="962"/>
                </a:cubicBezTo>
                <a:cubicBezTo>
                  <a:pt x="397" y="952"/>
                  <a:pt x="371" y="934"/>
                  <a:pt x="328" y="939"/>
                </a:cubicBezTo>
                <a:cubicBezTo>
                  <a:pt x="393" y="1023"/>
                  <a:pt x="483" y="1022"/>
                  <a:pt x="483" y="1022"/>
                </a:cubicBezTo>
                <a:cubicBezTo>
                  <a:pt x="523" y="1022"/>
                  <a:pt x="545" y="1013"/>
                  <a:pt x="564" y="1003"/>
                </a:cubicBezTo>
                <a:cubicBezTo>
                  <a:pt x="581" y="993"/>
                  <a:pt x="599" y="982"/>
                  <a:pt x="629" y="982"/>
                </a:cubicBezTo>
                <a:cubicBezTo>
                  <a:pt x="660" y="982"/>
                  <a:pt x="677" y="993"/>
                  <a:pt x="694" y="1003"/>
                </a:cubicBezTo>
                <a:cubicBezTo>
                  <a:pt x="714" y="1013"/>
                  <a:pt x="736" y="1022"/>
                  <a:pt x="776" y="1022"/>
                </a:cubicBezTo>
                <a:cubicBezTo>
                  <a:pt x="776" y="1022"/>
                  <a:pt x="865" y="1023"/>
                  <a:pt x="931" y="939"/>
                </a:cubicBezTo>
                <a:cubicBezTo>
                  <a:pt x="887" y="934"/>
                  <a:pt x="862" y="952"/>
                  <a:pt x="842" y="962"/>
                </a:cubicBezTo>
                <a:close/>
                <a:moveTo>
                  <a:pt x="629" y="1029"/>
                </a:moveTo>
                <a:cubicBezTo>
                  <a:pt x="588" y="1029"/>
                  <a:pt x="570" y="1060"/>
                  <a:pt x="516" y="1060"/>
                </a:cubicBezTo>
                <a:cubicBezTo>
                  <a:pt x="537" y="1067"/>
                  <a:pt x="582" y="1077"/>
                  <a:pt x="629" y="1077"/>
                </a:cubicBezTo>
                <a:cubicBezTo>
                  <a:pt x="676" y="1077"/>
                  <a:pt x="722" y="1067"/>
                  <a:pt x="743" y="1060"/>
                </a:cubicBezTo>
                <a:cubicBezTo>
                  <a:pt x="688" y="1060"/>
                  <a:pt x="671" y="1029"/>
                  <a:pt x="629" y="1029"/>
                </a:cubicBezTo>
                <a:close/>
                <a:moveTo>
                  <a:pt x="172" y="1012"/>
                </a:moveTo>
                <a:cubicBezTo>
                  <a:pt x="189" y="1033"/>
                  <a:pt x="189" y="1033"/>
                  <a:pt x="189" y="1033"/>
                </a:cubicBezTo>
                <a:cubicBezTo>
                  <a:pt x="100" y="1101"/>
                  <a:pt x="100" y="1101"/>
                  <a:pt x="100" y="1101"/>
                </a:cubicBezTo>
                <a:cubicBezTo>
                  <a:pt x="83" y="1080"/>
                  <a:pt x="83" y="1080"/>
                  <a:pt x="83" y="1080"/>
                </a:cubicBezTo>
                <a:lnTo>
                  <a:pt x="172" y="1012"/>
                </a:lnTo>
                <a:close/>
                <a:moveTo>
                  <a:pt x="238" y="1117"/>
                </a:moveTo>
                <a:cubicBezTo>
                  <a:pt x="212" y="1095"/>
                  <a:pt x="212" y="1095"/>
                  <a:pt x="212" y="1095"/>
                </a:cubicBezTo>
                <a:cubicBezTo>
                  <a:pt x="227" y="1078"/>
                  <a:pt x="227" y="1078"/>
                  <a:pt x="227" y="1078"/>
                </a:cubicBezTo>
                <a:cubicBezTo>
                  <a:pt x="298" y="1139"/>
                  <a:pt x="298" y="1139"/>
                  <a:pt x="298" y="1139"/>
                </a:cubicBezTo>
                <a:cubicBezTo>
                  <a:pt x="283" y="1156"/>
                  <a:pt x="283" y="1156"/>
                  <a:pt x="283" y="1156"/>
                </a:cubicBezTo>
                <a:cubicBezTo>
                  <a:pt x="258" y="1134"/>
                  <a:pt x="258" y="1134"/>
                  <a:pt x="258" y="1134"/>
                </a:cubicBezTo>
                <a:cubicBezTo>
                  <a:pt x="200" y="1203"/>
                  <a:pt x="200" y="1203"/>
                  <a:pt x="200" y="1203"/>
                </a:cubicBezTo>
                <a:cubicBezTo>
                  <a:pt x="179" y="1185"/>
                  <a:pt x="179" y="1185"/>
                  <a:pt x="179" y="1185"/>
                </a:cubicBezTo>
                <a:lnTo>
                  <a:pt x="238" y="1117"/>
                </a:lnTo>
                <a:close/>
                <a:moveTo>
                  <a:pt x="345" y="1243"/>
                </a:moveTo>
                <a:cubicBezTo>
                  <a:pt x="332" y="1162"/>
                  <a:pt x="332" y="1162"/>
                  <a:pt x="332" y="1162"/>
                </a:cubicBezTo>
                <a:cubicBezTo>
                  <a:pt x="360" y="1178"/>
                  <a:pt x="360" y="1178"/>
                  <a:pt x="360" y="1178"/>
                </a:cubicBezTo>
                <a:cubicBezTo>
                  <a:pt x="367" y="1228"/>
                  <a:pt x="367" y="1228"/>
                  <a:pt x="367" y="1228"/>
                </a:cubicBezTo>
                <a:cubicBezTo>
                  <a:pt x="411" y="1202"/>
                  <a:pt x="411" y="1202"/>
                  <a:pt x="411" y="1202"/>
                </a:cubicBezTo>
                <a:cubicBezTo>
                  <a:pt x="441" y="1213"/>
                  <a:pt x="441" y="1213"/>
                  <a:pt x="441" y="1213"/>
                </a:cubicBezTo>
                <a:cubicBezTo>
                  <a:pt x="370" y="1254"/>
                  <a:pt x="370" y="1254"/>
                  <a:pt x="370" y="1254"/>
                </a:cubicBezTo>
                <a:cubicBezTo>
                  <a:pt x="350" y="1296"/>
                  <a:pt x="350" y="1296"/>
                  <a:pt x="350" y="1296"/>
                </a:cubicBezTo>
                <a:cubicBezTo>
                  <a:pt x="326" y="1285"/>
                  <a:pt x="326" y="1285"/>
                  <a:pt x="326" y="1285"/>
                </a:cubicBezTo>
                <a:lnTo>
                  <a:pt x="345" y="1243"/>
                </a:lnTo>
                <a:close/>
                <a:moveTo>
                  <a:pt x="756" y="1230"/>
                </a:moveTo>
                <a:cubicBezTo>
                  <a:pt x="838" y="1206"/>
                  <a:pt x="838" y="1206"/>
                  <a:pt x="838" y="1206"/>
                </a:cubicBezTo>
                <a:cubicBezTo>
                  <a:pt x="844" y="1227"/>
                  <a:pt x="844" y="1227"/>
                  <a:pt x="844" y="1227"/>
                </a:cubicBezTo>
                <a:cubicBezTo>
                  <a:pt x="788" y="1244"/>
                  <a:pt x="788" y="1244"/>
                  <a:pt x="788" y="1244"/>
                </a:cubicBezTo>
                <a:cubicBezTo>
                  <a:pt x="795" y="1265"/>
                  <a:pt x="795" y="1265"/>
                  <a:pt x="795" y="1265"/>
                </a:cubicBezTo>
                <a:cubicBezTo>
                  <a:pt x="841" y="1251"/>
                  <a:pt x="841" y="1251"/>
                  <a:pt x="841" y="1251"/>
                </a:cubicBezTo>
                <a:cubicBezTo>
                  <a:pt x="847" y="1273"/>
                  <a:pt x="847" y="1273"/>
                  <a:pt x="847" y="1273"/>
                </a:cubicBezTo>
                <a:cubicBezTo>
                  <a:pt x="801" y="1286"/>
                  <a:pt x="801" y="1286"/>
                  <a:pt x="801" y="1286"/>
                </a:cubicBezTo>
                <a:cubicBezTo>
                  <a:pt x="814" y="1330"/>
                  <a:pt x="814" y="1330"/>
                  <a:pt x="814" y="1330"/>
                </a:cubicBezTo>
                <a:cubicBezTo>
                  <a:pt x="788" y="1338"/>
                  <a:pt x="788" y="1338"/>
                  <a:pt x="788" y="1338"/>
                </a:cubicBezTo>
                <a:lnTo>
                  <a:pt x="756" y="1230"/>
                </a:lnTo>
                <a:close/>
                <a:moveTo>
                  <a:pt x="1167" y="856"/>
                </a:moveTo>
                <a:cubicBezTo>
                  <a:pt x="1179" y="807"/>
                  <a:pt x="1179" y="807"/>
                  <a:pt x="1179" y="807"/>
                </a:cubicBezTo>
                <a:cubicBezTo>
                  <a:pt x="1187" y="778"/>
                  <a:pt x="1205" y="768"/>
                  <a:pt x="1226" y="773"/>
                </a:cubicBezTo>
                <a:cubicBezTo>
                  <a:pt x="1250" y="779"/>
                  <a:pt x="1262" y="799"/>
                  <a:pt x="1255" y="830"/>
                </a:cubicBezTo>
                <a:cubicBezTo>
                  <a:pt x="1253" y="836"/>
                  <a:pt x="1250" y="843"/>
                  <a:pt x="1247" y="848"/>
                </a:cubicBezTo>
                <a:cubicBezTo>
                  <a:pt x="1283" y="857"/>
                  <a:pt x="1283" y="857"/>
                  <a:pt x="1283" y="857"/>
                </a:cubicBezTo>
                <a:cubicBezTo>
                  <a:pt x="1276" y="883"/>
                  <a:pt x="1276" y="883"/>
                  <a:pt x="1276" y="883"/>
                </a:cubicBezTo>
                <a:lnTo>
                  <a:pt x="1167" y="856"/>
                </a:lnTo>
                <a:close/>
                <a:moveTo>
                  <a:pt x="1221" y="800"/>
                </a:moveTo>
                <a:cubicBezTo>
                  <a:pt x="1212" y="798"/>
                  <a:pt x="1204" y="802"/>
                  <a:pt x="1201" y="814"/>
                </a:cubicBezTo>
                <a:cubicBezTo>
                  <a:pt x="1196" y="835"/>
                  <a:pt x="1196" y="835"/>
                  <a:pt x="1196" y="835"/>
                </a:cubicBezTo>
                <a:cubicBezTo>
                  <a:pt x="1226" y="843"/>
                  <a:pt x="1226" y="843"/>
                  <a:pt x="1226" y="843"/>
                </a:cubicBezTo>
                <a:cubicBezTo>
                  <a:pt x="1229" y="838"/>
                  <a:pt x="1232" y="831"/>
                  <a:pt x="1233" y="826"/>
                </a:cubicBezTo>
                <a:cubicBezTo>
                  <a:pt x="1237" y="812"/>
                  <a:pt x="1232" y="803"/>
                  <a:pt x="1221" y="800"/>
                </a:cubicBezTo>
                <a:close/>
                <a:moveTo>
                  <a:pt x="852" y="89"/>
                </a:moveTo>
                <a:cubicBezTo>
                  <a:pt x="845" y="124"/>
                  <a:pt x="813" y="144"/>
                  <a:pt x="778" y="137"/>
                </a:cubicBezTo>
                <a:cubicBezTo>
                  <a:pt x="759" y="134"/>
                  <a:pt x="743" y="124"/>
                  <a:pt x="735" y="108"/>
                </a:cubicBezTo>
                <a:cubicBezTo>
                  <a:pt x="757" y="96"/>
                  <a:pt x="757" y="96"/>
                  <a:pt x="757" y="96"/>
                </a:cubicBezTo>
                <a:cubicBezTo>
                  <a:pt x="761" y="104"/>
                  <a:pt x="771" y="112"/>
                  <a:pt x="782" y="114"/>
                </a:cubicBezTo>
                <a:cubicBezTo>
                  <a:pt x="804" y="119"/>
                  <a:pt x="822" y="106"/>
                  <a:pt x="826" y="85"/>
                </a:cubicBezTo>
                <a:cubicBezTo>
                  <a:pt x="830" y="61"/>
                  <a:pt x="818" y="44"/>
                  <a:pt x="797" y="40"/>
                </a:cubicBezTo>
                <a:cubicBezTo>
                  <a:pt x="785" y="38"/>
                  <a:pt x="773" y="42"/>
                  <a:pt x="766" y="46"/>
                </a:cubicBezTo>
                <a:cubicBezTo>
                  <a:pt x="763" y="60"/>
                  <a:pt x="763" y="60"/>
                  <a:pt x="763" y="60"/>
                </a:cubicBezTo>
                <a:cubicBezTo>
                  <a:pt x="790" y="65"/>
                  <a:pt x="790" y="65"/>
                  <a:pt x="790" y="65"/>
                </a:cubicBezTo>
                <a:cubicBezTo>
                  <a:pt x="786" y="86"/>
                  <a:pt x="786" y="86"/>
                  <a:pt x="786" y="86"/>
                </a:cubicBezTo>
                <a:cubicBezTo>
                  <a:pt x="734" y="76"/>
                  <a:pt x="734" y="76"/>
                  <a:pt x="734" y="76"/>
                </a:cubicBezTo>
                <a:cubicBezTo>
                  <a:pt x="747" y="9"/>
                  <a:pt x="747" y="9"/>
                  <a:pt x="747" y="9"/>
                </a:cubicBezTo>
                <a:cubicBezTo>
                  <a:pt x="769" y="13"/>
                  <a:pt x="769" y="13"/>
                  <a:pt x="769" y="13"/>
                </a:cubicBezTo>
                <a:cubicBezTo>
                  <a:pt x="767" y="24"/>
                  <a:pt x="767" y="24"/>
                  <a:pt x="767" y="24"/>
                </a:cubicBezTo>
                <a:cubicBezTo>
                  <a:pt x="777" y="18"/>
                  <a:pt x="792" y="16"/>
                  <a:pt x="805" y="19"/>
                </a:cubicBezTo>
                <a:cubicBezTo>
                  <a:pt x="837" y="25"/>
                  <a:pt x="858" y="55"/>
                  <a:pt x="852" y="89"/>
                </a:cubicBezTo>
                <a:close/>
                <a:moveTo>
                  <a:pt x="1137" y="228"/>
                </a:moveTo>
                <a:cubicBezTo>
                  <a:pt x="1119" y="207"/>
                  <a:pt x="1119" y="207"/>
                  <a:pt x="1119" y="207"/>
                </a:cubicBezTo>
                <a:cubicBezTo>
                  <a:pt x="1034" y="280"/>
                  <a:pt x="1034" y="280"/>
                  <a:pt x="1034" y="280"/>
                </a:cubicBezTo>
                <a:cubicBezTo>
                  <a:pt x="1050" y="301"/>
                  <a:pt x="1050" y="301"/>
                  <a:pt x="1050" y="301"/>
                </a:cubicBezTo>
                <a:cubicBezTo>
                  <a:pt x="1084" y="273"/>
                  <a:pt x="1084" y="273"/>
                  <a:pt x="1084" y="273"/>
                </a:cubicBezTo>
                <a:cubicBezTo>
                  <a:pt x="1116" y="312"/>
                  <a:pt x="1116" y="312"/>
                  <a:pt x="1116" y="312"/>
                </a:cubicBezTo>
                <a:cubicBezTo>
                  <a:pt x="1082" y="339"/>
                  <a:pt x="1082" y="339"/>
                  <a:pt x="1082" y="339"/>
                </a:cubicBezTo>
                <a:cubicBezTo>
                  <a:pt x="1099" y="360"/>
                  <a:pt x="1099" y="360"/>
                  <a:pt x="1099" y="360"/>
                </a:cubicBezTo>
                <a:cubicBezTo>
                  <a:pt x="1187" y="290"/>
                  <a:pt x="1187" y="290"/>
                  <a:pt x="1187" y="290"/>
                </a:cubicBezTo>
                <a:cubicBezTo>
                  <a:pt x="1170" y="269"/>
                  <a:pt x="1170" y="269"/>
                  <a:pt x="1170" y="269"/>
                </a:cubicBezTo>
                <a:cubicBezTo>
                  <a:pt x="1133" y="298"/>
                  <a:pt x="1133" y="298"/>
                  <a:pt x="1133" y="298"/>
                </a:cubicBezTo>
                <a:cubicBezTo>
                  <a:pt x="1101" y="258"/>
                  <a:pt x="1101" y="258"/>
                  <a:pt x="1101" y="258"/>
                </a:cubicBezTo>
                <a:lnTo>
                  <a:pt x="1137" y="228"/>
                </a:lnTo>
                <a:close/>
                <a:moveTo>
                  <a:pt x="629" y="1360"/>
                </a:moveTo>
                <a:cubicBezTo>
                  <a:pt x="663" y="1360"/>
                  <a:pt x="692" y="1335"/>
                  <a:pt x="692" y="1299"/>
                </a:cubicBezTo>
                <a:cubicBezTo>
                  <a:pt x="692" y="1264"/>
                  <a:pt x="663" y="1239"/>
                  <a:pt x="629" y="1239"/>
                </a:cubicBezTo>
                <a:cubicBezTo>
                  <a:pt x="595" y="1239"/>
                  <a:pt x="567" y="1264"/>
                  <a:pt x="567" y="1299"/>
                </a:cubicBezTo>
                <a:cubicBezTo>
                  <a:pt x="567" y="1335"/>
                  <a:pt x="595" y="1360"/>
                  <a:pt x="629" y="1360"/>
                </a:cubicBezTo>
                <a:close/>
                <a:moveTo>
                  <a:pt x="593" y="1299"/>
                </a:moveTo>
                <a:cubicBezTo>
                  <a:pt x="593" y="1279"/>
                  <a:pt x="610" y="1263"/>
                  <a:pt x="629" y="1263"/>
                </a:cubicBezTo>
                <a:cubicBezTo>
                  <a:pt x="649" y="1263"/>
                  <a:pt x="665" y="1279"/>
                  <a:pt x="665" y="1299"/>
                </a:cubicBezTo>
                <a:cubicBezTo>
                  <a:pt x="665" y="1320"/>
                  <a:pt x="649" y="1336"/>
                  <a:pt x="629" y="1336"/>
                </a:cubicBezTo>
                <a:cubicBezTo>
                  <a:pt x="610" y="1336"/>
                  <a:pt x="593" y="1320"/>
                  <a:pt x="593" y="1299"/>
                </a:cubicBezTo>
                <a:close/>
                <a:moveTo>
                  <a:pt x="1177" y="531"/>
                </a:moveTo>
                <a:cubicBezTo>
                  <a:pt x="1169" y="508"/>
                  <a:pt x="1169" y="508"/>
                  <a:pt x="1169" y="508"/>
                </a:cubicBezTo>
                <a:cubicBezTo>
                  <a:pt x="1213" y="430"/>
                  <a:pt x="1213" y="430"/>
                  <a:pt x="1213" y="430"/>
                </a:cubicBezTo>
                <a:cubicBezTo>
                  <a:pt x="1149" y="455"/>
                  <a:pt x="1149" y="455"/>
                  <a:pt x="1149" y="455"/>
                </a:cubicBezTo>
                <a:cubicBezTo>
                  <a:pt x="1140" y="431"/>
                  <a:pt x="1140" y="431"/>
                  <a:pt x="1140" y="431"/>
                </a:cubicBezTo>
                <a:cubicBezTo>
                  <a:pt x="1245" y="390"/>
                  <a:pt x="1245" y="390"/>
                  <a:pt x="1245" y="390"/>
                </a:cubicBezTo>
                <a:cubicBezTo>
                  <a:pt x="1254" y="414"/>
                  <a:pt x="1254" y="414"/>
                  <a:pt x="1254" y="414"/>
                </a:cubicBezTo>
                <a:cubicBezTo>
                  <a:pt x="1251" y="415"/>
                  <a:pt x="1251" y="415"/>
                  <a:pt x="1251" y="415"/>
                </a:cubicBezTo>
                <a:cubicBezTo>
                  <a:pt x="1248" y="417"/>
                  <a:pt x="1243" y="421"/>
                  <a:pt x="1241" y="426"/>
                </a:cubicBezTo>
                <a:cubicBezTo>
                  <a:pt x="1202" y="495"/>
                  <a:pt x="1202" y="495"/>
                  <a:pt x="1202" y="495"/>
                </a:cubicBezTo>
                <a:cubicBezTo>
                  <a:pt x="1274" y="469"/>
                  <a:pt x="1274" y="469"/>
                  <a:pt x="1274" y="469"/>
                </a:cubicBezTo>
                <a:cubicBezTo>
                  <a:pt x="1283" y="493"/>
                  <a:pt x="1283" y="493"/>
                  <a:pt x="1283" y="493"/>
                </a:cubicBezTo>
                <a:lnTo>
                  <a:pt x="1177" y="531"/>
                </a:lnTo>
                <a:close/>
                <a:moveTo>
                  <a:pt x="1195" y="692"/>
                </a:moveTo>
                <a:cubicBezTo>
                  <a:pt x="1191" y="607"/>
                  <a:pt x="1191" y="607"/>
                  <a:pt x="1191" y="607"/>
                </a:cubicBezTo>
                <a:cubicBezTo>
                  <a:pt x="1214" y="606"/>
                  <a:pt x="1214" y="606"/>
                  <a:pt x="1214" y="606"/>
                </a:cubicBezTo>
                <a:cubicBezTo>
                  <a:pt x="1216" y="664"/>
                  <a:pt x="1216" y="664"/>
                  <a:pt x="1216" y="664"/>
                </a:cubicBezTo>
                <a:cubicBezTo>
                  <a:pt x="1238" y="663"/>
                  <a:pt x="1238" y="663"/>
                  <a:pt x="1238" y="663"/>
                </a:cubicBezTo>
                <a:cubicBezTo>
                  <a:pt x="1236" y="615"/>
                  <a:pt x="1236" y="615"/>
                  <a:pt x="1236" y="615"/>
                </a:cubicBezTo>
                <a:cubicBezTo>
                  <a:pt x="1258" y="614"/>
                  <a:pt x="1258" y="614"/>
                  <a:pt x="1258" y="614"/>
                </a:cubicBezTo>
                <a:cubicBezTo>
                  <a:pt x="1261" y="662"/>
                  <a:pt x="1261" y="662"/>
                  <a:pt x="1261" y="662"/>
                </a:cubicBezTo>
                <a:cubicBezTo>
                  <a:pt x="1284" y="661"/>
                  <a:pt x="1284" y="661"/>
                  <a:pt x="1284" y="661"/>
                </a:cubicBezTo>
                <a:cubicBezTo>
                  <a:pt x="1281" y="603"/>
                  <a:pt x="1281" y="603"/>
                  <a:pt x="1281" y="603"/>
                </a:cubicBezTo>
                <a:cubicBezTo>
                  <a:pt x="1304" y="602"/>
                  <a:pt x="1304" y="602"/>
                  <a:pt x="1304" y="602"/>
                </a:cubicBezTo>
                <a:cubicBezTo>
                  <a:pt x="1308" y="687"/>
                  <a:pt x="1308" y="687"/>
                  <a:pt x="1308" y="687"/>
                </a:cubicBezTo>
                <a:lnTo>
                  <a:pt x="1195" y="692"/>
                </a:lnTo>
                <a:close/>
                <a:moveTo>
                  <a:pt x="963" y="86"/>
                </a:moveTo>
                <a:cubicBezTo>
                  <a:pt x="938" y="73"/>
                  <a:pt x="938" y="73"/>
                  <a:pt x="938" y="73"/>
                </a:cubicBezTo>
                <a:cubicBezTo>
                  <a:pt x="922" y="194"/>
                  <a:pt x="922" y="194"/>
                  <a:pt x="922" y="194"/>
                </a:cubicBezTo>
                <a:cubicBezTo>
                  <a:pt x="946" y="209"/>
                  <a:pt x="946" y="209"/>
                  <a:pt x="946" y="209"/>
                </a:cubicBezTo>
                <a:cubicBezTo>
                  <a:pt x="1049" y="144"/>
                  <a:pt x="1049" y="144"/>
                  <a:pt x="1049" y="144"/>
                </a:cubicBezTo>
                <a:cubicBezTo>
                  <a:pt x="1027" y="127"/>
                  <a:pt x="1027" y="127"/>
                  <a:pt x="1027" y="127"/>
                </a:cubicBezTo>
                <a:cubicBezTo>
                  <a:pt x="1006" y="141"/>
                  <a:pt x="1006" y="141"/>
                  <a:pt x="1006" y="141"/>
                </a:cubicBezTo>
                <a:cubicBezTo>
                  <a:pt x="959" y="111"/>
                  <a:pt x="959" y="111"/>
                  <a:pt x="959" y="111"/>
                </a:cubicBezTo>
                <a:lnTo>
                  <a:pt x="963" y="86"/>
                </a:lnTo>
                <a:close/>
                <a:moveTo>
                  <a:pt x="986" y="155"/>
                </a:moveTo>
                <a:cubicBezTo>
                  <a:pt x="948" y="180"/>
                  <a:pt x="948" y="180"/>
                  <a:pt x="948" y="180"/>
                </a:cubicBezTo>
                <a:cubicBezTo>
                  <a:pt x="955" y="135"/>
                  <a:pt x="955" y="135"/>
                  <a:pt x="955" y="135"/>
                </a:cubicBezTo>
                <a:lnTo>
                  <a:pt x="986" y="155"/>
                </a:lnTo>
                <a:close/>
                <a:moveTo>
                  <a:pt x="1211" y="1035"/>
                </a:moveTo>
                <a:cubicBezTo>
                  <a:pt x="1229" y="1005"/>
                  <a:pt x="1222" y="968"/>
                  <a:pt x="1192" y="950"/>
                </a:cubicBezTo>
                <a:cubicBezTo>
                  <a:pt x="1161" y="931"/>
                  <a:pt x="1125" y="942"/>
                  <a:pt x="1107" y="971"/>
                </a:cubicBezTo>
                <a:cubicBezTo>
                  <a:pt x="1089" y="1000"/>
                  <a:pt x="1096" y="1037"/>
                  <a:pt x="1126" y="1056"/>
                </a:cubicBezTo>
                <a:cubicBezTo>
                  <a:pt x="1157" y="1074"/>
                  <a:pt x="1193" y="1064"/>
                  <a:pt x="1211" y="1035"/>
                </a:cubicBezTo>
                <a:close/>
                <a:moveTo>
                  <a:pt x="1140" y="1033"/>
                </a:moveTo>
                <a:cubicBezTo>
                  <a:pt x="1123" y="1023"/>
                  <a:pt x="1118" y="1001"/>
                  <a:pt x="1128" y="984"/>
                </a:cubicBezTo>
                <a:cubicBezTo>
                  <a:pt x="1138" y="967"/>
                  <a:pt x="1160" y="961"/>
                  <a:pt x="1178" y="972"/>
                </a:cubicBezTo>
                <a:cubicBezTo>
                  <a:pt x="1195" y="983"/>
                  <a:pt x="1200" y="1005"/>
                  <a:pt x="1190" y="1022"/>
                </a:cubicBezTo>
                <a:cubicBezTo>
                  <a:pt x="1180" y="1038"/>
                  <a:pt x="1158" y="1044"/>
                  <a:pt x="1140" y="1033"/>
                </a:cubicBezTo>
                <a:close/>
                <a:moveTo>
                  <a:pt x="1074" y="1144"/>
                </a:moveTo>
                <a:cubicBezTo>
                  <a:pt x="1075" y="1155"/>
                  <a:pt x="1070" y="1166"/>
                  <a:pt x="1062" y="1174"/>
                </a:cubicBezTo>
                <a:cubicBezTo>
                  <a:pt x="1047" y="1186"/>
                  <a:pt x="1024" y="1185"/>
                  <a:pt x="1011" y="1169"/>
                </a:cubicBezTo>
                <a:cubicBezTo>
                  <a:pt x="997" y="1153"/>
                  <a:pt x="1000" y="1131"/>
                  <a:pt x="1015" y="1118"/>
                </a:cubicBezTo>
                <a:cubicBezTo>
                  <a:pt x="1024" y="1111"/>
                  <a:pt x="1035" y="1108"/>
                  <a:pt x="1046" y="1110"/>
                </a:cubicBezTo>
                <a:cubicBezTo>
                  <a:pt x="1051" y="1085"/>
                  <a:pt x="1051" y="1085"/>
                  <a:pt x="1051" y="1085"/>
                </a:cubicBezTo>
                <a:cubicBezTo>
                  <a:pt x="1033" y="1082"/>
                  <a:pt x="1014" y="1087"/>
                  <a:pt x="999" y="1099"/>
                </a:cubicBezTo>
                <a:cubicBezTo>
                  <a:pt x="973" y="1121"/>
                  <a:pt x="968" y="1159"/>
                  <a:pt x="990" y="1186"/>
                </a:cubicBezTo>
                <a:cubicBezTo>
                  <a:pt x="1013" y="1213"/>
                  <a:pt x="1051" y="1214"/>
                  <a:pt x="1077" y="1192"/>
                </a:cubicBezTo>
                <a:cubicBezTo>
                  <a:pt x="1093" y="1179"/>
                  <a:pt x="1101" y="1160"/>
                  <a:pt x="1100" y="1141"/>
                </a:cubicBezTo>
                <a:lnTo>
                  <a:pt x="1074" y="1144"/>
                </a:lnTo>
                <a:close/>
                <a:moveTo>
                  <a:pt x="61" y="983"/>
                </a:moveTo>
                <a:cubicBezTo>
                  <a:pt x="50" y="980"/>
                  <a:pt x="41" y="973"/>
                  <a:pt x="36" y="962"/>
                </a:cubicBezTo>
                <a:cubicBezTo>
                  <a:pt x="28" y="945"/>
                  <a:pt x="36" y="923"/>
                  <a:pt x="54" y="915"/>
                </a:cubicBezTo>
                <a:cubicBezTo>
                  <a:pt x="73" y="906"/>
                  <a:pt x="94" y="914"/>
                  <a:pt x="102" y="932"/>
                </a:cubicBezTo>
                <a:cubicBezTo>
                  <a:pt x="107" y="943"/>
                  <a:pt x="107" y="954"/>
                  <a:pt x="101" y="964"/>
                </a:cubicBezTo>
                <a:cubicBezTo>
                  <a:pt x="125" y="976"/>
                  <a:pt x="125" y="976"/>
                  <a:pt x="125" y="976"/>
                </a:cubicBezTo>
                <a:cubicBezTo>
                  <a:pt x="133" y="959"/>
                  <a:pt x="133" y="940"/>
                  <a:pt x="125" y="922"/>
                </a:cubicBezTo>
                <a:cubicBezTo>
                  <a:pt x="110" y="891"/>
                  <a:pt x="76" y="876"/>
                  <a:pt x="43" y="891"/>
                </a:cubicBezTo>
                <a:cubicBezTo>
                  <a:pt x="11" y="906"/>
                  <a:pt x="0" y="942"/>
                  <a:pt x="14" y="973"/>
                </a:cubicBezTo>
                <a:cubicBezTo>
                  <a:pt x="23" y="992"/>
                  <a:pt x="39" y="1004"/>
                  <a:pt x="58" y="1008"/>
                </a:cubicBezTo>
                <a:lnTo>
                  <a:pt x="61" y="983"/>
                </a:lnTo>
                <a:close/>
                <a:moveTo>
                  <a:pt x="481" y="130"/>
                </a:moveTo>
                <a:cubicBezTo>
                  <a:pt x="459" y="139"/>
                  <a:pt x="459" y="139"/>
                  <a:pt x="459" y="139"/>
                </a:cubicBezTo>
                <a:cubicBezTo>
                  <a:pt x="380" y="95"/>
                  <a:pt x="380" y="95"/>
                  <a:pt x="380" y="95"/>
                </a:cubicBezTo>
                <a:cubicBezTo>
                  <a:pt x="406" y="159"/>
                  <a:pt x="406" y="159"/>
                  <a:pt x="406" y="159"/>
                </a:cubicBezTo>
                <a:cubicBezTo>
                  <a:pt x="381" y="168"/>
                  <a:pt x="381" y="168"/>
                  <a:pt x="381" y="168"/>
                </a:cubicBezTo>
                <a:cubicBezTo>
                  <a:pt x="340" y="63"/>
                  <a:pt x="340" y="63"/>
                  <a:pt x="340" y="63"/>
                </a:cubicBezTo>
                <a:cubicBezTo>
                  <a:pt x="364" y="54"/>
                  <a:pt x="364" y="54"/>
                  <a:pt x="364" y="54"/>
                </a:cubicBezTo>
                <a:cubicBezTo>
                  <a:pt x="365" y="57"/>
                  <a:pt x="365" y="57"/>
                  <a:pt x="365" y="57"/>
                </a:cubicBezTo>
                <a:cubicBezTo>
                  <a:pt x="367" y="60"/>
                  <a:pt x="371" y="64"/>
                  <a:pt x="376" y="67"/>
                </a:cubicBezTo>
                <a:cubicBezTo>
                  <a:pt x="445" y="106"/>
                  <a:pt x="445" y="106"/>
                  <a:pt x="445" y="106"/>
                </a:cubicBezTo>
                <a:cubicBezTo>
                  <a:pt x="419" y="34"/>
                  <a:pt x="419" y="34"/>
                  <a:pt x="419" y="34"/>
                </a:cubicBezTo>
                <a:cubicBezTo>
                  <a:pt x="444" y="24"/>
                  <a:pt x="444" y="24"/>
                  <a:pt x="444" y="24"/>
                </a:cubicBezTo>
                <a:lnTo>
                  <a:pt x="481" y="130"/>
                </a:lnTo>
                <a:close/>
                <a:moveTo>
                  <a:pt x="642" y="112"/>
                </a:moveTo>
                <a:cubicBezTo>
                  <a:pt x="557" y="116"/>
                  <a:pt x="557" y="116"/>
                  <a:pt x="557" y="116"/>
                </a:cubicBezTo>
                <a:cubicBezTo>
                  <a:pt x="556" y="94"/>
                  <a:pt x="556" y="94"/>
                  <a:pt x="556" y="94"/>
                </a:cubicBezTo>
                <a:cubicBezTo>
                  <a:pt x="614" y="91"/>
                  <a:pt x="614" y="91"/>
                  <a:pt x="614" y="91"/>
                </a:cubicBezTo>
                <a:cubicBezTo>
                  <a:pt x="613" y="69"/>
                  <a:pt x="613" y="69"/>
                  <a:pt x="613" y="69"/>
                </a:cubicBezTo>
                <a:cubicBezTo>
                  <a:pt x="565" y="71"/>
                  <a:pt x="565" y="71"/>
                  <a:pt x="565" y="71"/>
                </a:cubicBezTo>
                <a:cubicBezTo>
                  <a:pt x="564" y="49"/>
                  <a:pt x="564" y="49"/>
                  <a:pt x="564" y="49"/>
                </a:cubicBezTo>
                <a:cubicBezTo>
                  <a:pt x="612" y="47"/>
                  <a:pt x="612" y="47"/>
                  <a:pt x="612" y="47"/>
                </a:cubicBezTo>
                <a:cubicBezTo>
                  <a:pt x="611" y="23"/>
                  <a:pt x="611" y="23"/>
                  <a:pt x="611" y="23"/>
                </a:cubicBezTo>
                <a:cubicBezTo>
                  <a:pt x="553" y="26"/>
                  <a:pt x="553" y="26"/>
                  <a:pt x="553" y="26"/>
                </a:cubicBezTo>
                <a:cubicBezTo>
                  <a:pt x="552" y="4"/>
                  <a:pt x="552" y="4"/>
                  <a:pt x="552" y="4"/>
                </a:cubicBezTo>
                <a:cubicBezTo>
                  <a:pt x="637" y="0"/>
                  <a:pt x="637" y="0"/>
                  <a:pt x="637" y="0"/>
                </a:cubicBezTo>
                <a:lnTo>
                  <a:pt x="642" y="112"/>
                </a:lnTo>
                <a:close/>
              </a:path>
            </a:pathLst>
          </a:custGeom>
          <a:solidFill>
            <a:schemeClr val="bg1"/>
          </a:solidFill>
          <a:ln>
            <a:noFill/>
          </a:ln>
        </p:spPr>
        <p:txBody>
          <a:bodyPr vert="horz" wrap="square" lIns="91440" tIns="45721" rIns="91440" bIns="45721" numCol="1" anchor="t" anchorCtr="0" compatLnSpc="1">
            <a:prstTxWarp prst="textNoShape">
              <a:avLst/>
            </a:prstTxWarp>
          </a:bodyPr>
          <a:lstStyle/>
          <a:p>
            <a:endParaRPr lang="da-DK" sz="1801"/>
          </a:p>
        </p:txBody>
      </p:sp>
    </p:spTree>
    <p:extLst>
      <p:ext uri="{BB962C8B-B14F-4D97-AF65-F5344CB8AC3E}">
        <p14:creationId xmlns:p14="http://schemas.microsoft.com/office/powerpoint/2010/main" val="31345883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UK_Forside mørk/ly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0CBCA9-7183-4B91-A84F-18C0F7795F42}"/>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solidFill>
                <a:schemeClr val="bg2"/>
              </a:solidFill>
            </a:endParaRPr>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3" y="1021080"/>
            <a:ext cx="10752002" cy="3634676"/>
          </a:xfrm>
        </p:spPr>
        <p:txBody>
          <a:bodyPr anchor="b" anchorCtr="0">
            <a:normAutofit/>
          </a:bodyPr>
          <a:lstStyle>
            <a:lvl1pPr algn="l">
              <a:defRPr sz="13001">
                <a:solidFill>
                  <a:schemeClr val="bg2"/>
                </a:solidFill>
              </a:defRPr>
            </a:lvl1pPr>
          </a:lstStyle>
          <a:p>
            <a:r>
              <a:rPr lang="da-DK" dirty="0"/>
              <a:t>Indsæt titel</a:t>
            </a:r>
          </a:p>
        </p:txBody>
      </p:sp>
      <p:sp>
        <p:nvSpPr>
          <p:cNvPr id="17" name="Subtitle 2">
            <a:extLst>
              <a:ext uri="{FF2B5EF4-FFF2-40B4-BE49-F238E27FC236}">
                <a16:creationId xmlns:a16="http://schemas.microsoft.com/office/drawing/2014/main" id="{920A2E9F-A570-4C30-B6F7-A8E2727CF6E6}"/>
              </a:ext>
            </a:extLst>
          </p:cNvPr>
          <p:cNvSpPr>
            <a:spLocks noGrp="1"/>
          </p:cNvSpPr>
          <p:nvPr>
            <p:ph type="subTitle" idx="1" hasCustomPrompt="1"/>
          </p:nvPr>
        </p:nvSpPr>
        <p:spPr>
          <a:xfrm>
            <a:off x="4424003"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bg2"/>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22" name="Text Placeholder 7">
            <a:extLst>
              <a:ext uri="{FF2B5EF4-FFF2-40B4-BE49-F238E27FC236}">
                <a16:creationId xmlns:a16="http://schemas.microsoft.com/office/drawing/2014/main" id="{484A3C88-2876-4F34-98F7-299B17A8C2D4}"/>
              </a:ext>
            </a:extLst>
          </p:cNvPr>
          <p:cNvSpPr>
            <a:spLocks noGrp="1"/>
          </p:cNvSpPr>
          <p:nvPr>
            <p:ph type="body" sz="quarter" idx="17" hasCustomPrompt="1"/>
          </p:nvPr>
        </p:nvSpPr>
        <p:spPr>
          <a:xfrm>
            <a:off x="724881" y="310326"/>
            <a:ext cx="3419554" cy="180000"/>
          </a:xfrm>
        </p:spPr>
        <p:txBody>
          <a:bodyPr anchor="b" anchorCtr="0"/>
          <a:lstStyle>
            <a:lvl1pPr marL="0" indent="0">
              <a:spcAft>
                <a:spcPts val="0"/>
              </a:spcAft>
              <a:buNone/>
              <a:defRPr sz="1001">
                <a:solidFill>
                  <a:schemeClr val="bg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2667C43F-58F4-43CC-86BE-580C713B8815}"/>
              </a:ext>
            </a:extLst>
          </p:cNvPr>
          <p:cNvSpPr>
            <a:spLocks noGrp="1"/>
          </p:cNvSpPr>
          <p:nvPr>
            <p:ph type="body" sz="quarter" idx="18" hasCustomPrompt="1"/>
          </p:nvPr>
        </p:nvSpPr>
        <p:spPr>
          <a:xfrm>
            <a:off x="4423998" y="310326"/>
            <a:ext cx="4097593" cy="180000"/>
          </a:xfrm>
        </p:spPr>
        <p:txBody>
          <a:bodyPr anchor="b" anchorCtr="0"/>
          <a:lstStyle>
            <a:lvl1pPr marL="0" indent="0">
              <a:spcAft>
                <a:spcPts val="0"/>
              </a:spcAft>
              <a:buNone/>
              <a:defRPr sz="1001">
                <a:solidFill>
                  <a:schemeClr val="bg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0F5851E0-A91D-4F64-8680-E5A25AAD33BA}"/>
              </a:ext>
            </a:extLst>
          </p:cNvPr>
          <p:cNvSpPr>
            <a:spLocks noGrp="1"/>
          </p:cNvSpPr>
          <p:nvPr>
            <p:ph type="body" sz="quarter" idx="19" hasCustomPrompt="1"/>
          </p:nvPr>
        </p:nvSpPr>
        <p:spPr>
          <a:xfrm>
            <a:off x="4423998" y="531101"/>
            <a:ext cx="4097593" cy="180000"/>
          </a:xfrm>
        </p:spPr>
        <p:txBody>
          <a:bodyPr anchor="t" anchorCtr="0"/>
          <a:lstStyle>
            <a:lvl1pPr marL="0" indent="0">
              <a:spcAft>
                <a:spcPts val="0"/>
              </a:spcAft>
              <a:buNone/>
              <a:defRPr sz="1001">
                <a:solidFill>
                  <a:schemeClr val="bg1"/>
                </a:solidFill>
                <a:latin typeface="KBH Tekst" panose="00000500000000000000" pitchFamily="2" charset="0"/>
              </a:defRPr>
            </a:lvl1pPr>
            <a:lvl2pPr marL="0" indent="0">
              <a:spcAft>
                <a:spcPts val="0"/>
              </a:spcAft>
              <a:buNone/>
              <a:defRPr sz="1001">
                <a:latin typeface="KBH Tekst" panose="00000500000000000000" pitchFamily="2" charset="0"/>
              </a:defRPr>
            </a:lvl2pPr>
            <a:lvl3pPr marL="0" indent="0">
              <a:spcAft>
                <a:spcPts val="0"/>
              </a:spcAft>
              <a:buNone/>
              <a:defRPr sz="1001">
                <a:latin typeface="KBH Tekst" panose="00000500000000000000" pitchFamily="2" charset="0"/>
              </a:defRPr>
            </a:lvl3pPr>
            <a:lvl4pPr marL="0" indent="0">
              <a:spcAft>
                <a:spcPts val="0"/>
              </a:spcAft>
              <a:buNone/>
              <a:defRPr sz="1001">
                <a:latin typeface="KBH Tekst" panose="00000500000000000000" pitchFamily="2" charset="0"/>
              </a:defRPr>
            </a:lvl4pPr>
            <a:lvl5pPr marL="0" indent="0">
              <a:spcAft>
                <a:spcPts val="0"/>
              </a:spcAft>
              <a:buNone/>
              <a:defRPr sz="1001">
                <a:latin typeface="KBH Tekst" panose="00000500000000000000" pitchFamily="2" charset="0"/>
              </a:defRPr>
            </a:lvl5pPr>
          </a:lstStyle>
          <a:p>
            <a:pPr lvl="0"/>
            <a:r>
              <a:rPr lang="da-DK" dirty="0"/>
              <a:t>Klik for at tilføje forvaltningsnavn</a:t>
            </a:r>
          </a:p>
        </p:txBody>
      </p:sp>
      <p:sp>
        <p:nvSpPr>
          <p:cNvPr id="12" name="Date_GeneralDate">
            <a:extLst>
              <a:ext uri="{FF2B5EF4-FFF2-40B4-BE49-F238E27FC236}">
                <a16:creationId xmlns:a16="http://schemas.microsoft.com/office/drawing/2014/main" id="{9F675B9B-6B60-40BB-A625-D8A4968CE8BB}"/>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B4395921-6CE7-4AEF-AD74-151370579AF9}"/>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0265C43A-BA01-438A-9586-5E7993AD1CD6}"/>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
        <p:nvSpPr>
          <p:cNvPr id="16" name="Freeform 5">
            <a:extLst>
              <a:ext uri="{FF2B5EF4-FFF2-40B4-BE49-F238E27FC236}">
                <a16:creationId xmlns:a16="http://schemas.microsoft.com/office/drawing/2014/main" id="{21B4D8FC-6D8B-4361-9986-C27F230345B7}"/>
              </a:ext>
            </a:extLst>
          </p:cNvPr>
          <p:cNvSpPr>
            <a:spLocks noChangeAspect="1" noEditPoints="1"/>
          </p:cNvSpPr>
          <p:nvPr userDrawn="1"/>
        </p:nvSpPr>
        <p:spPr bwMode="auto">
          <a:xfrm>
            <a:off x="10441656" y="5068798"/>
            <a:ext cx="1027806" cy="1069200"/>
          </a:xfrm>
          <a:custGeom>
            <a:avLst/>
            <a:gdLst>
              <a:gd name="T0" fmla="*/ 629 w 1308"/>
              <a:gd name="T1" fmla="*/ 309 h 1360"/>
              <a:gd name="T2" fmla="*/ 799 w 1308"/>
              <a:gd name="T3" fmla="*/ 354 h 1360"/>
              <a:gd name="T4" fmla="*/ 789 w 1308"/>
              <a:gd name="T5" fmla="*/ 317 h 1360"/>
              <a:gd name="T6" fmla="*/ 678 w 1308"/>
              <a:gd name="T7" fmla="*/ 475 h 1360"/>
              <a:gd name="T8" fmla="*/ 577 w 1308"/>
              <a:gd name="T9" fmla="*/ 453 h 1360"/>
              <a:gd name="T10" fmla="*/ 454 w 1308"/>
              <a:gd name="T11" fmla="*/ 521 h 1360"/>
              <a:gd name="T12" fmla="*/ 719 w 1308"/>
              <a:gd name="T13" fmla="*/ 577 h 1360"/>
              <a:gd name="T14" fmla="*/ 602 w 1308"/>
              <a:gd name="T15" fmla="*/ 749 h 1360"/>
              <a:gd name="T16" fmla="*/ 719 w 1308"/>
              <a:gd name="T17" fmla="*/ 604 h 1360"/>
              <a:gd name="T18" fmla="*/ 651 w 1308"/>
              <a:gd name="T19" fmla="*/ 274 h 1360"/>
              <a:gd name="T20" fmla="*/ 449 w 1308"/>
              <a:gd name="T21" fmla="*/ 579 h 1360"/>
              <a:gd name="T22" fmla="*/ 422 w 1308"/>
              <a:gd name="T23" fmla="*/ 539 h 1360"/>
              <a:gd name="T24" fmla="*/ 356 w 1308"/>
              <a:gd name="T25" fmla="*/ 539 h 1360"/>
              <a:gd name="T26" fmla="*/ 358 w 1308"/>
              <a:gd name="T27" fmla="*/ 626 h 1360"/>
              <a:gd name="T28" fmla="*/ 891 w 1308"/>
              <a:gd name="T29" fmla="*/ 521 h 1360"/>
              <a:gd name="T30" fmla="*/ 890 w 1308"/>
              <a:gd name="T31" fmla="*/ 626 h 1360"/>
              <a:gd name="T32" fmla="*/ 900 w 1308"/>
              <a:gd name="T33" fmla="*/ 568 h 1360"/>
              <a:gd name="T34" fmla="*/ 848 w 1308"/>
              <a:gd name="T35" fmla="*/ 539 h 1360"/>
              <a:gd name="T36" fmla="*/ 796 w 1308"/>
              <a:gd name="T37" fmla="*/ 568 h 1360"/>
              <a:gd name="T38" fmla="*/ 805 w 1308"/>
              <a:gd name="T39" fmla="*/ 626 h 1360"/>
              <a:gd name="T40" fmla="*/ 423 w 1308"/>
              <a:gd name="T41" fmla="*/ 334 h 1360"/>
              <a:gd name="T42" fmla="*/ 512 w 1308"/>
              <a:gd name="T43" fmla="*/ 385 h 1360"/>
              <a:gd name="T44" fmla="*/ 929 w 1308"/>
              <a:gd name="T45" fmla="*/ 843 h 1360"/>
              <a:gd name="T46" fmla="*/ 480 w 1308"/>
              <a:gd name="T47" fmla="*/ 890 h 1360"/>
              <a:gd name="T48" fmla="*/ 397 w 1308"/>
              <a:gd name="T49" fmla="*/ 908 h 1360"/>
              <a:gd name="T50" fmla="*/ 862 w 1308"/>
              <a:gd name="T51" fmla="*/ 908 h 1360"/>
              <a:gd name="T52" fmla="*/ 777 w 1308"/>
              <a:gd name="T53" fmla="*/ 978 h 1360"/>
              <a:gd name="T54" fmla="*/ 328 w 1308"/>
              <a:gd name="T55" fmla="*/ 939 h 1360"/>
              <a:gd name="T56" fmla="*/ 931 w 1308"/>
              <a:gd name="T57" fmla="*/ 939 h 1360"/>
              <a:gd name="T58" fmla="*/ 629 w 1308"/>
              <a:gd name="T59" fmla="*/ 1029 h 1360"/>
              <a:gd name="T60" fmla="*/ 238 w 1308"/>
              <a:gd name="T61" fmla="*/ 1117 h 1360"/>
              <a:gd name="T62" fmla="*/ 200 w 1308"/>
              <a:gd name="T63" fmla="*/ 1203 h 1360"/>
              <a:gd name="T64" fmla="*/ 367 w 1308"/>
              <a:gd name="T65" fmla="*/ 1228 h 1360"/>
              <a:gd name="T66" fmla="*/ 345 w 1308"/>
              <a:gd name="T67" fmla="*/ 1243 h 1360"/>
              <a:gd name="T68" fmla="*/ 841 w 1308"/>
              <a:gd name="T69" fmla="*/ 1251 h 1360"/>
              <a:gd name="T70" fmla="*/ 1167 w 1308"/>
              <a:gd name="T71" fmla="*/ 856 h 1360"/>
              <a:gd name="T72" fmla="*/ 1276 w 1308"/>
              <a:gd name="T73" fmla="*/ 883 h 1360"/>
              <a:gd name="T74" fmla="*/ 1233 w 1308"/>
              <a:gd name="T75" fmla="*/ 826 h 1360"/>
              <a:gd name="T76" fmla="*/ 782 w 1308"/>
              <a:gd name="T77" fmla="*/ 114 h 1360"/>
              <a:gd name="T78" fmla="*/ 786 w 1308"/>
              <a:gd name="T79" fmla="*/ 86 h 1360"/>
              <a:gd name="T80" fmla="*/ 852 w 1308"/>
              <a:gd name="T81" fmla="*/ 89 h 1360"/>
              <a:gd name="T82" fmla="*/ 1116 w 1308"/>
              <a:gd name="T83" fmla="*/ 312 h 1360"/>
              <a:gd name="T84" fmla="*/ 1101 w 1308"/>
              <a:gd name="T85" fmla="*/ 258 h 1360"/>
              <a:gd name="T86" fmla="*/ 629 w 1308"/>
              <a:gd name="T87" fmla="*/ 1360 h 1360"/>
              <a:gd name="T88" fmla="*/ 1177 w 1308"/>
              <a:gd name="T89" fmla="*/ 531 h 1360"/>
              <a:gd name="T90" fmla="*/ 1254 w 1308"/>
              <a:gd name="T91" fmla="*/ 414 h 1360"/>
              <a:gd name="T92" fmla="*/ 1177 w 1308"/>
              <a:gd name="T93" fmla="*/ 531 h 1360"/>
              <a:gd name="T94" fmla="*/ 1236 w 1308"/>
              <a:gd name="T95" fmla="*/ 615 h 1360"/>
              <a:gd name="T96" fmla="*/ 1308 w 1308"/>
              <a:gd name="T97" fmla="*/ 687 h 1360"/>
              <a:gd name="T98" fmla="*/ 1049 w 1308"/>
              <a:gd name="T99" fmla="*/ 144 h 1360"/>
              <a:gd name="T100" fmla="*/ 948 w 1308"/>
              <a:gd name="T101" fmla="*/ 180 h 1360"/>
              <a:gd name="T102" fmla="*/ 1126 w 1308"/>
              <a:gd name="T103" fmla="*/ 1056 h 1360"/>
              <a:gd name="T104" fmla="*/ 1140 w 1308"/>
              <a:gd name="T105" fmla="*/ 1033 h 1360"/>
              <a:gd name="T106" fmla="*/ 1051 w 1308"/>
              <a:gd name="T107" fmla="*/ 1085 h 1360"/>
              <a:gd name="T108" fmla="*/ 61 w 1308"/>
              <a:gd name="T109" fmla="*/ 983 h 1360"/>
              <a:gd name="T110" fmla="*/ 125 w 1308"/>
              <a:gd name="T111" fmla="*/ 922 h 1360"/>
              <a:gd name="T112" fmla="*/ 459 w 1308"/>
              <a:gd name="T113" fmla="*/ 139 h 1360"/>
              <a:gd name="T114" fmla="*/ 365 w 1308"/>
              <a:gd name="T115" fmla="*/ 57 h 1360"/>
              <a:gd name="T116" fmla="*/ 642 w 1308"/>
              <a:gd name="T117" fmla="*/ 112 h 1360"/>
              <a:gd name="T118" fmla="*/ 564 w 1308"/>
              <a:gd name="T119" fmla="*/ 49 h 1360"/>
              <a:gd name="T120" fmla="*/ 642 w 1308"/>
              <a:gd name="T121" fmla="*/ 112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8" h="1360">
                <a:moveTo>
                  <a:pt x="695" y="425"/>
                </a:moveTo>
                <a:cubicBezTo>
                  <a:pt x="695" y="432"/>
                  <a:pt x="695" y="432"/>
                  <a:pt x="695" y="432"/>
                </a:cubicBezTo>
                <a:cubicBezTo>
                  <a:pt x="563" y="432"/>
                  <a:pt x="563" y="432"/>
                  <a:pt x="563" y="432"/>
                </a:cubicBezTo>
                <a:cubicBezTo>
                  <a:pt x="563" y="425"/>
                  <a:pt x="563" y="425"/>
                  <a:pt x="563" y="425"/>
                </a:cubicBezTo>
                <a:cubicBezTo>
                  <a:pt x="563" y="425"/>
                  <a:pt x="563" y="425"/>
                  <a:pt x="563" y="425"/>
                </a:cubicBezTo>
                <a:cubicBezTo>
                  <a:pt x="563" y="410"/>
                  <a:pt x="629" y="309"/>
                  <a:pt x="629" y="309"/>
                </a:cubicBezTo>
                <a:cubicBezTo>
                  <a:pt x="629" y="309"/>
                  <a:pt x="695" y="410"/>
                  <a:pt x="695" y="425"/>
                </a:cubicBezTo>
                <a:close/>
                <a:moveTo>
                  <a:pt x="789" y="317"/>
                </a:moveTo>
                <a:cubicBezTo>
                  <a:pt x="777" y="316"/>
                  <a:pt x="766" y="320"/>
                  <a:pt x="758" y="328"/>
                </a:cubicBezTo>
                <a:cubicBezTo>
                  <a:pt x="757" y="328"/>
                  <a:pt x="758" y="329"/>
                  <a:pt x="758" y="329"/>
                </a:cubicBezTo>
                <a:cubicBezTo>
                  <a:pt x="763" y="327"/>
                  <a:pt x="769" y="327"/>
                  <a:pt x="775" y="329"/>
                </a:cubicBezTo>
                <a:cubicBezTo>
                  <a:pt x="787" y="332"/>
                  <a:pt x="797" y="342"/>
                  <a:pt x="799" y="354"/>
                </a:cubicBezTo>
                <a:cubicBezTo>
                  <a:pt x="802" y="375"/>
                  <a:pt x="787" y="392"/>
                  <a:pt x="767" y="392"/>
                </a:cubicBezTo>
                <a:cubicBezTo>
                  <a:pt x="764" y="392"/>
                  <a:pt x="761" y="391"/>
                  <a:pt x="758" y="391"/>
                </a:cubicBezTo>
                <a:cubicBezTo>
                  <a:pt x="758" y="390"/>
                  <a:pt x="757" y="391"/>
                  <a:pt x="758" y="392"/>
                </a:cubicBezTo>
                <a:cubicBezTo>
                  <a:pt x="765" y="399"/>
                  <a:pt x="775" y="403"/>
                  <a:pt x="786" y="403"/>
                </a:cubicBezTo>
                <a:cubicBezTo>
                  <a:pt x="811" y="403"/>
                  <a:pt x="830" y="382"/>
                  <a:pt x="829" y="358"/>
                </a:cubicBezTo>
                <a:cubicBezTo>
                  <a:pt x="828" y="336"/>
                  <a:pt x="810" y="318"/>
                  <a:pt x="789" y="317"/>
                </a:cubicBezTo>
                <a:moveTo>
                  <a:pt x="698" y="556"/>
                </a:moveTo>
                <a:cubicBezTo>
                  <a:pt x="698" y="556"/>
                  <a:pt x="693" y="522"/>
                  <a:pt x="693" y="511"/>
                </a:cubicBezTo>
                <a:cubicBezTo>
                  <a:pt x="693" y="495"/>
                  <a:pt x="709" y="489"/>
                  <a:pt x="709" y="489"/>
                </a:cubicBezTo>
                <a:cubicBezTo>
                  <a:pt x="711" y="453"/>
                  <a:pt x="711" y="453"/>
                  <a:pt x="711" y="453"/>
                </a:cubicBezTo>
                <a:cubicBezTo>
                  <a:pt x="681" y="453"/>
                  <a:pt x="681" y="453"/>
                  <a:pt x="681" y="453"/>
                </a:cubicBezTo>
                <a:cubicBezTo>
                  <a:pt x="678" y="475"/>
                  <a:pt x="678" y="475"/>
                  <a:pt x="678" y="475"/>
                </a:cubicBezTo>
                <a:cubicBezTo>
                  <a:pt x="652" y="475"/>
                  <a:pt x="652" y="475"/>
                  <a:pt x="652" y="475"/>
                </a:cubicBezTo>
                <a:cubicBezTo>
                  <a:pt x="649" y="453"/>
                  <a:pt x="649" y="453"/>
                  <a:pt x="649" y="453"/>
                </a:cubicBezTo>
                <a:cubicBezTo>
                  <a:pt x="609" y="453"/>
                  <a:pt x="609" y="453"/>
                  <a:pt x="609" y="453"/>
                </a:cubicBezTo>
                <a:cubicBezTo>
                  <a:pt x="606" y="475"/>
                  <a:pt x="606" y="475"/>
                  <a:pt x="606" y="475"/>
                </a:cubicBezTo>
                <a:cubicBezTo>
                  <a:pt x="580" y="475"/>
                  <a:pt x="580" y="475"/>
                  <a:pt x="580" y="475"/>
                </a:cubicBezTo>
                <a:cubicBezTo>
                  <a:pt x="577" y="453"/>
                  <a:pt x="577" y="453"/>
                  <a:pt x="577" y="453"/>
                </a:cubicBezTo>
                <a:cubicBezTo>
                  <a:pt x="548" y="453"/>
                  <a:pt x="548" y="453"/>
                  <a:pt x="548" y="453"/>
                </a:cubicBezTo>
                <a:cubicBezTo>
                  <a:pt x="550" y="489"/>
                  <a:pt x="550" y="489"/>
                  <a:pt x="550" y="489"/>
                </a:cubicBezTo>
                <a:cubicBezTo>
                  <a:pt x="550" y="489"/>
                  <a:pt x="565" y="495"/>
                  <a:pt x="565" y="511"/>
                </a:cubicBezTo>
                <a:cubicBezTo>
                  <a:pt x="565" y="522"/>
                  <a:pt x="561" y="556"/>
                  <a:pt x="561" y="556"/>
                </a:cubicBezTo>
                <a:lnTo>
                  <a:pt x="698" y="556"/>
                </a:lnTo>
                <a:close/>
                <a:moveTo>
                  <a:pt x="454" y="521"/>
                </a:moveTo>
                <a:cubicBezTo>
                  <a:pt x="454" y="511"/>
                  <a:pt x="454" y="511"/>
                  <a:pt x="454" y="511"/>
                </a:cubicBezTo>
                <a:cubicBezTo>
                  <a:pt x="454" y="484"/>
                  <a:pt x="435" y="468"/>
                  <a:pt x="411" y="468"/>
                </a:cubicBezTo>
                <a:cubicBezTo>
                  <a:pt x="387" y="468"/>
                  <a:pt x="367" y="484"/>
                  <a:pt x="367" y="511"/>
                </a:cubicBezTo>
                <a:cubicBezTo>
                  <a:pt x="367" y="521"/>
                  <a:pt x="367" y="521"/>
                  <a:pt x="367" y="521"/>
                </a:cubicBezTo>
                <a:lnTo>
                  <a:pt x="454" y="521"/>
                </a:lnTo>
                <a:close/>
                <a:moveTo>
                  <a:pt x="719" y="577"/>
                </a:moveTo>
                <a:cubicBezTo>
                  <a:pt x="540" y="577"/>
                  <a:pt x="540" y="577"/>
                  <a:pt x="540" y="577"/>
                </a:cubicBezTo>
                <a:cubicBezTo>
                  <a:pt x="540" y="604"/>
                  <a:pt x="540" y="604"/>
                  <a:pt x="540" y="604"/>
                </a:cubicBezTo>
                <a:cubicBezTo>
                  <a:pt x="540" y="604"/>
                  <a:pt x="551" y="609"/>
                  <a:pt x="551" y="622"/>
                </a:cubicBezTo>
                <a:cubicBezTo>
                  <a:pt x="551" y="647"/>
                  <a:pt x="531" y="745"/>
                  <a:pt x="535" y="816"/>
                </a:cubicBezTo>
                <a:cubicBezTo>
                  <a:pt x="598" y="816"/>
                  <a:pt x="598" y="816"/>
                  <a:pt x="598" y="816"/>
                </a:cubicBezTo>
                <a:cubicBezTo>
                  <a:pt x="602" y="749"/>
                  <a:pt x="602" y="749"/>
                  <a:pt x="602" y="749"/>
                </a:cubicBezTo>
                <a:cubicBezTo>
                  <a:pt x="604" y="732"/>
                  <a:pt x="615" y="722"/>
                  <a:pt x="629" y="722"/>
                </a:cubicBezTo>
                <a:cubicBezTo>
                  <a:pt x="643" y="722"/>
                  <a:pt x="654" y="732"/>
                  <a:pt x="656" y="749"/>
                </a:cubicBezTo>
                <a:cubicBezTo>
                  <a:pt x="661" y="816"/>
                  <a:pt x="661" y="816"/>
                  <a:pt x="661" y="816"/>
                </a:cubicBezTo>
                <a:cubicBezTo>
                  <a:pt x="724" y="816"/>
                  <a:pt x="724" y="816"/>
                  <a:pt x="724" y="816"/>
                </a:cubicBezTo>
                <a:cubicBezTo>
                  <a:pt x="727" y="745"/>
                  <a:pt x="708" y="647"/>
                  <a:pt x="708" y="622"/>
                </a:cubicBezTo>
                <a:cubicBezTo>
                  <a:pt x="708" y="609"/>
                  <a:pt x="719" y="604"/>
                  <a:pt x="719" y="604"/>
                </a:cubicBezTo>
                <a:cubicBezTo>
                  <a:pt x="719" y="577"/>
                  <a:pt x="719" y="577"/>
                  <a:pt x="719" y="577"/>
                </a:cubicBezTo>
                <a:moveTo>
                  <a:pt x="651" y="274"/>
                </a:moveTo>
                <a:cubicBezTo>
                  <a:pt x="651" y="262"/>
                  <a:pt x="641" y="252"/>
                  <a:pt x="629" y="252"/>
                </a:cubicBezTo>
                <a:cubicBezTo>
                  <a:pt x="617" y="252"/>
                  <a:pt x="607" y="262"/>
                  <a:pt x="607" y="274"/>
                </a:cubicBezTo>
                <a:cubicBezTo>
                  <a:pt x="607" y="286"/>
                  <a:pt x="617" y="296"/>
                  <a:pt x="629" y="296"/>
                </a:cubicBezTo>
                <a:cubicBezTo>
                  <a:pt x="641" y="296"/>
                  <a:pt x="651" y="286"/>
                  <a:pt x="651" y="274"/>
                </a:cubicBezTo>
                <a:moveTo>
                  <a:pt x="453" y="626"/>
                </a:moveTo>
                <a:cubicBezTo>
                  <a:pt x="464" y="626"/>
                  <a:pt x="464" y="626"/>
                  <a:pt x="464" y="626"/>
                </a:cubicBezTo>
                <a:cubicBezTo>
                  <a:pt x="464" y="610"/>
                  <a:pt x="464" y="610"/>
                  <a:pt x="464" y="610"/>
                </a:cubicBezTo>
                <a:cubicBezTo>
                  <a:pt x="464" y="610"/>
                  <a:pt x="450" y="607"/>
                  <a:pt x="450" y="593"/>
                </a:cubicBezTo>
                <a:cubicBezTo>
                  <a:pt x="450" y="593"/>
                  <a:pt x="450" y="593"/>
                  <a:pt x="450" y="593"/>
                </a:cubicBezTo>
                <a:cubicBezTo>
                  <a:pt x="449" y="579"/>
                  <a:pt x="449" y="579"/>
                  <a:pt x="449" y="579"/>
                </a:cubicBezTo>
                <a:cubicBezTo>
                  <a:pt x="463" y="568"/>
                  <a:pt x="463" y="568"/>
                  <a:pt x="463" y="568"/>
                </a:cubicBezTo>
                <a:cubicBezTo>
                  <a:pt x="465" y="539"/>
                  <a:pt x="465" y="539"/>
                  <a:pt x="465" y="539"/>
                </a:cubicBezTo>
                <a:cubicBezTo>
                  <a:pt x="446" y="539"/>
                  <a:pt x="446" y="539"/>
                  <a:pt x="446" y="539"/>
                </a:cubicBezTo>
                <a:cubicBezTo>
                  <a:pt x="443" y="560"/>
                  <a:pt x="443" y="560"/>
                  <a:pt x="443" y="560"/>
                </a:cubicBezTo>
                <a:cubicBezTo>
                  <a:pt x="424" y="560"/>
                  <a:pt x="424" y="560"/>
                  <a:pt x="424" y="560"/>
                </a:cubicBezTo>
                <a:cubicBezTo>
                  <a:pt x="422" y="539"/>
                  <a:pt x="422" y="539"/>
                  <a:pt x="422" y="539"/>
                </a:cubicBezTo>
                <a:cubicBezTo>
                  <a:pt x="411" y="539"/>
                  <a:pt x="411" y="539"/>
                  <a:pt x="411" y="539"/>
                </a:cubicBezTo>
                <a:cubicBezTo>
                  <a:pt x="400" y="539"/>
                  <a:pt x="400" y="539"/>
                  <a:pt x="400" y="539"/>
                </a:cubicBezTo>
                <a:cubicBezTo>
                  <a:pt x="397" y="560"/>
                  <a:pt x="397" y="560"/>
                  <a:pt x="397" y="560"/>
                </a:cubicBezTo>
                <a:cubicBezTo>
                  <a:pt x="378" y="560"/>
                  <a:pt x="378" y="560"/>
                  <a:pt x="378" y="560"/>
                </a:cubicBezTo>
                <a:cubicBezTo>
                  <a:pt x="376" y="539"/>
                  <a:pt x="376" y="539"/>
                  <a:pt x="376" y="539"/>
                </a:cubicBezTo>
                <a:cubicBezTo>
                  <a:pt x="356" y="539"/>
                  <a:pt x="356" y="539"/>
                  <a:pt x="356" y="539"/>
                </a:cubicBezTo>
                <a:cubicBezTo>
                  <a:pt x="359" y="568"/>
                  <a:pt x="359" y="568"/>
                  <a:pt x="359" y="568"/>
                </a:cubicBezTo>
                <a:cubicBezTo>
                  <a:pt x="372" y="579"/>
                  <a:pt x="372" y="579"/>
                  <a:pt x="372" y="579"/>
                </a:cubicBezTo>
                <a:cubicBezTo>
                  <a:pt x="371" y="593"/>
                  <a:pt x="371" y="593"/>
                  <a:pt x="371" y="593"/>
                </a:cubicBezTo>
                <a:cubicBezTo>
                  <a:pt x="371" y="593"/>
                  <a:pt x="371" y="593"/>
                  <a:pt x="371" y="593"/>
                </a:cubicBezTo>
                <a:cubicBezTo>
                  <a:pt x="371" y="607"/>
                  <a:pt x="358" y="610"/>
                  <a:pt x="358" y="610"/>
                </a:cubicBezTo>
                <a:cubicBezTo>
                  <a:pt x="358" y="626"/>
                  <a:pt x="358" y="626"/>
                  <a:pt x="358" y="626"/>
                </a:cubicBezTo>
                <a:cubicBezTo>
                  <a:pt x="368" y="626"/>
                  <a:pt x="368" y="626"/>
                  <a:pt x="368" y="626"/>
                </a:cubicBezTo>
                <a:cubicBezTo>
                  <a:pt x="368" y="680"/>
                  <a:pt x="341" y="758"/>
                  <a:pt x="341" y="816"/>
                </a:cubicBezTo>
                <a:cubicBezTo>
                  <a:pt x="411" y="816"/>
                  <a:pt x="411" y="816"/>
                  <a:pt x="411" y="816"/>
                </a:cubicBezTo>
                <a:cubicBezTo>
                  <a:pt x="481" y="816"/>
                  <a:pt x="481" y="816"/>
                  <a:pt x="481" y="816"/>
                </a:cubicBezTo>
                <a:cubicBezTo>
                  <a:pt x="481" y="758"/>
                  <a:pt x="454" y="680"/>
                  <a:pt x="453" y="626"/>
                </a:cubicBezTo>
                <a:close/>
                <a:moveTo>
                  <a:pt x="891" y="521"/>
                </a:moveTo>
                <a:cubicBezTo>
                  <a:pt x="891" y="511"/>
                  <a:pt x="891" y="511"/>
                  <a:pt x="891" y="511"/>
                </a:cubicBezTo>
                <a:cubicBezTo>
                  <a:pt x="891" y="484"/>
                  <a:pt x="872" y="468"/>
                  <a:pt x="848" y="468"/>
                </a:cubicBezTo>
                <a:cubicBezTo>
                  <a:pt x="824" y="468"/>
                  <a:pt x="804" y="484"/>
                  <a:pt x="804" y="511"/>
                </a:cubicBezTo>
                <a:cubicBezTo>
                  <a:pt x="804" y="521"/>
                  <a:pt x="804" y="521"/>
                  <a:pt x="804" y="521"/>
                </a:cubicBezTo>
                <a:lnTo>
                  <a:pt x="891" y="521"/>
                </a:lnTo>
                <a:close/>
                <a:moveTo>
                  <a:pt x="890" y="626"/>
                </a:moveTo>
                <a:cubicBezTo>
                  <a:pt x="901" y="626"/>
                  <a:pt x="901" y="626"/>
                  <a:pt x="901" y="626"/>
                </a:cubicBezTo>
                <a:cubicBezTo>
                  <a:pt x="901" y="610"/>
                  <a:pt x="901" y="610"/>
                  <a:pt x="901" y="610"/>
                </a:cubicBezTo>
                <a:cubicBezTo>
                  <a:pt x="901" y="610"/>
                  <a:pt x="887" y="607"/>
                  <a:pt x="887" y="593"/>
                </a:cubicBezTo>
                <a:cubicBezTo>
                  <a:pt x="887" y="593"/>
                  <a:pt x="887" y="593"/>
                  <a:pt x="887" y="593"/>
                </a:cubicBezTo>
                <a:cubicBezTo>
                  <a:pt x="886" y="579"/>
                  <a:pt x="886" y="579"/>
                  <a:pt x="886" y="579"/>
                </a:cubicBezTo>
                <a:cubicBezTo>
                  <a:pt x="900" y="568"/>
                  <a:pt x="900" y="568"/>
                  <a:pt x="900" y="568"/>
                </a:cubicBezTo>
                <a:cubicBezTo>
                  <a:pt x="902" y="539"/>
                  <a:pt x="902" y="539"/>
                  <a:pt x="902" y="539"/>
                </a:cubicBezTo>
                <a:cubicBezTo>
                  <a:pt x="883" y="539"/>
                  <a:pt x="883" y="539"/>
                  <a:pt x="883" y="539"/>
                </a:cubicBezTo>
                <a:cubicBezTo>
                  <a:pt x="880" y="560"/>
                  <a:pt x="880" y="560"/>
                  <a:pt x="880" y="560"/>
                </a:cubicBezTo>
                <a:cubicBezTo>
                  <a:pt x="861" y="560"/>
                  <a:pt x="861" y="560"/>
                  <a:pt x="861" y="560"/>
                </a:cubicBezTo>
                <a:cubicBezTo>
                  <a:pt x="859" y="539"/>
                  <a:pt x="859" y="539"/>
                  <a:pt x="859" y="539"/>
                </a:cubicBezTo>
                <a:cubicBezTo>
                  <a:pt x="848" y="539"/>
                  <a:pt x="848" y="539"/>
                  <a:pt x="848" y="539"/>
                </a:cubicBezTo>
                <a:cubicBezTo>
                  <a:pt x="837" y="539"/>
                  <a:pt x="837" y="539"/>
                  <a:pt x="837" y="539"/>
                </a:cubicBezTo>
                <a:cubicBezTo>
                  <a:pt x="834" y="560"/>
                  <a:pt x="834" y="560"/>
                  <a:pt x="834" y="560"/>
                </a:cubicBezTo>
                <a:cubicBezTo>
                  <a:pt x="815" y="560"/>
                  <a:pt x="815" y="560"/>
                  <a:pt x="815" y="560"/>
                </a:cubicBezTo>
                <a:cubicBezTo>
                  <a:pt x="813" y="539"/>
                  <a:pt x="813" y="539"/>
                  <a:pt x="813" y="539"/>
                </a:cubicBezTo>
                <a:cubicBezTo>
                  <a:pt x="793" y="539"/>
                  <a:pt x="793" y="539"/>
                  <a:pt x="793" y="539"/>
                </a:cubicBezTo>
                <a:cubicBezTo>
                  <a:pt x="796" y="568"/>
                  <a:pt x="796" y="568"/>
                  <a:pt x="796" y="568"/>
                </a:cubicBezTo>
                <a:cubicBezTo>
                  <a:pt x="809" y="579"/>
                  <a:pt x="809" y="579"/>
                  <a:pt x="809" y="579"/>
                </a:cubicBezTo>
                <a:cubicBezTo>
                  <a:pt x="808" y="593"/>
                  <a:pt x="808" y="593"/>
                  <a:pt x="808" y="593"/>
                </a:cubicBezTo>
                <a:cubicBezTo>
                  <a:pt x="808" y="593"/>
                  <a:pt x="808" y="593"/>
                  <a:pt x="808" y="593"/>
                </a:cubicBezTo>
                <a:cubicBezTo>
                  <a:pt x="808" y="607"/>
                  <a:pt x="794" y="610"/>
                  <a:pt x="794" y="610"/>
                </a:cubicBezTo>
                <a:cubicBezTo>
                  <a:pt x="794" y="626"/>
                  <a:pt x="794" y="626"/>
                  <a:pt x="794" y="626"/>
                </a:cubicBezTo>
                <a:cubicBezTo>
                  <a:pt x="805" y="626"/>
                  <a:pt x="805" y="626"/>
                  <a:pt x="805" y="626"/>
                </a:cubicBezTo>
                <a:cubicBezTo>
                  <a:pt x="805" y="680"/>
                  <a:pt x="778" y="758"/>
                  <a:pt x="778" y="816"/>
                </a:cubicBezTo>
                <a:cubicBezTo>
                  <a:pt x="848" y="816"/>
                  <a:pt x="848" y="816"/>
                  <a:pt x="848" y="816"/>
                </a:cubicBezTo>
                <a:cubicBezTo>
                  <a:pt x="918" y="816"/>
                  <a:pt x="918" y="816"/>
                  <a:pt x="918" y="816"/>
                </a:cubicBezTo>
                <a:cubicBezTo>
                  <a:pt x="918" y="758"/>
                  <a:pt x="891" y="680"/>
                  <a:pt x="890" y="626"/>
                </a:cubicBezTo>
                <a:close/>
                <a:moveTo>
                  <a:pt x="457" y="342"/>
                </a:moveTo>
                <a:cubicBezTo>
                  <a:pt x="423" y="334"/>
                  <a:pt x="423" y="334"/>
                  <a:pt x="423" y="334"/>
                </a:cubicBezTo>
                <a:cubicBezTo>
                  <a:pt x="446" y="360"/>
                  <a:pt x="446" y="360"/>
                  <a:pt x="446" y="360"/>
                </a:cubicBezTo>
                <a:cubicBezTo>
                  <a:pt x="423" y="385"/>
                  <a:pt x="423" y="385"/>
                  <a:pt x="423" y="385"/>
                </a:cubicBezTo>
                <a:cubicBezTo>
                  <a:pt x="457" y="378"/>
                  <a:pt x="457" y="378"/>
                  <a:pt x="457" y="378"/>
                </a:cubicBezTo>
                <a:cubicBezTo>
                  <a:pt x="467" y="411"/>
                  <a:pt x="467" y="411"/>
                  <a:pt x="467" y="411"/>
                </a:cubicBezTo>
                <a:cubicBezTo>
                  <a:pt x="478" y="378"/>
                  <a:pt x="478" y="378"/>
                  <a:pt x="478" y="378"/>
                </a:cubicBezTo>
                <a:cubicBezTo>
                  <a:pt x="512" y="385"/>
                  <a:pt x="512" y="385"/>
                  <a:pt x="512" y="385"/>
                </a:cubicBezTo>
                <a:cubicBezTo>
                  <a:pt x="488" y="360"/>
                  <a:pt x="488" y="360"/>
                  <a:pt x="488" y="360"/>
                </a:cubicBezTo>
                <a:cubicBezTo>
                  <a:pt x="512" y="334"/>
                  <a:pt x="512" y="334"/>
                  <a:pt x="512" y="334"/>
                </a:cubicBezTo>
                <a:cubicBezTo>
                  <a:pt x="478" y="342"/>
                  <a:pt x="478" y="342"/>
                  <a:pt x="478" y="342"/>
                </a:cubicBezTo>
                <a:cubicBezTo>
                  <a:pt x="467" y="308"/>
                  <a:pt x="467" y="308"/>
                  <a:pt x="467" y="308"/>
                </a:cubicBezTo>
                <a:lnTo>
                  <a:pt x="457" y="342"/>
                </a:lnTo>
                <a:close/>
                <a:moveTo>
                  <a:pt x="929" y="843"/>
                </a:moveTo>
                <a:cubicBezTo>
                  <a:pt x="886" y="843"/>
                  <a:pt x="863" y="860"/>
                  <a:pt x="843" y="871"/>
                </a:cubicBezTo>
                <a:cubicBezTo>
                  <a:pt x="826" y="880"/>
                  <a:pt x="811" y="890"/>
                  <a:pt x="779" y="890"/>
                </a:cubicBezTo>
                <a:cubicBezTo>
                  <a:pt x="747" y="890"/>
                  <a:pt x="731" y="880"/>
                  <a:pt x="714" y="871"/>
                </a:cubicBezTo>
                <a:cubicBezTo>
                  <a:pt x="694" y="860"/>
                  <a:pt x="672" y="847"/>
                  <a:pt x="629" y="847"/>
                </a:cubicBezTo>
                <a:cubicBezTo>
                  <a:pt x="587" y="847"/>
                  <a:pt x="564" y="860"/>
                  <a:pt x="545" y="871"/>
                </a:cubicBezTo>
                <a:cubicBezTo>
                  <a:pt x="527" y="880"/>
                  <a:pt x="512" y="890"/>
                  <a:pt x="480" y="890"/>
                </a:cubicBezTo>
                <a:cubicBezTo>
                  <a:pt x="448" y="890"/>
                  <a:pt x="433" y="880"/>
                  <a:pt x="415" y="871"/>
                </a:cubicBezTo>
                <a:cubicBezTo>
                  <a:pt x="395" y="860"/>
                  <a:pt x="373" y="843"/>
                  <a:pt x="330" y="843"/>
                </a:cubicBezTo>
                <a:cubicBezTo>
                  <a:pt x="303" y="843"/>
                  <a:pt x="271" y="852"/>
                  <a:pt x="271" y="852"/>
                </a:cubicBezTo>
                <a:cubicBezTo>
                  <a:pt x="294" y="892"/>
                  <a:pt x="294" y="892"/>
                  <a:pt x="294" y="892"/>
                </a:cubicBezTo>
                <a:cubicBezTo>
                  <a:pt x="294" y="892"/>
                  <a:pt x="313" y="889"/>
                  <a:pt x="330" y="889"/>
                </a:cubicBezTo>
                <a:cubicBezTo>
                  <a:pt x="362" y="889"/>
                  <a:pt x="379" y="898"/>
                  <a:pt x="397" y="908"/>
                </a:cubicBezTo>
                <a:cubicBezTo>
                  <a:pt x="417" y="919"/>
                  <a:pt x="433" y="934"/>
                  <a:pt x="476" y="934"/>
                </a:cubicBezTo>
                <a:cubicBezTo>
                  <a:pt x="519" y="934"/>
                  <a:pt x="542" y="920"/>
                  <a:pt x="562" y="909"/>
                </a:cubicBezTo>
                <a:cubicBezTo>
                  <a:pt x="580" y="899"/>
                  <a:pt x="598" y="891"/>
                  <a:pt x="629" y="891"/>
                </a:cubicBezTo>
                <a:cubicBezTo>
                  <a:pt x="661" y="891"/>
                  <a:pt x="679" y="899"/>
                  <a:pt x="696" y="909"/>
                </a:cubicBezTo>
                <a:cubicBezTo>
                  <a:pt x="716" y="920"/>
                  <a:pt x="740" y="934"/>
                  <a:pt x="782" y="934"/>
                </a:cubicBezTo>
                <a:cubicBezTo>
                  <a:pt x="825" y="934"/>
                  <a:pt x="842" y="919"/>
                  <a:pt x="862" y="908"/>
                </a:cubicBezTo>
                <a:cubicBezTo>
                  <a:pt x="879" y="898"/>
                  <a:pt x="897" y="889"/>
                  <a:pt x="929" y="889"/>
                </a:cubicBezTo>
                <a:cubicBezTo>
                  <a:pt x="945" y="889"/>
                  <a:pt x="965" y="892"/>
                  <a:pt x="965" y="892"/>
                </a:cubicBezTo>
                <a:cubicBezTo>
                  <a:pt x="988" y="852"/>
                  <a:pt x="988" y="852"/>
                  <a:pt x="988" y="852"/>
                </a:cubicBezTo>
                <a:cubicBezTo>
                  <a:pt x="988" y="852"/>
                  <a:pt x="956" y="843"/>
                  <a:pt x="929" y="843"/>
                </a:cubicBezTo>
                <a:close/>
                <a:moveTo>
                  <a:pt x="842" y="962"/>
                </a:moveTo>
                <a:cubicBezTo>
                  <a:pt x="825" y="972"/>
                  <a:pt x="808" y="978"/>
                  <a:pt x="777" y="978"/>
                </a:cubicBezTo>
                <a:cubicBezTo>
                  <a:pt x="745" y="978"/>
                  <a:pt x="728" y="971"/>
                  <a:pt x="711" y="961"/>
                </a:cubicBezTo>
                <a:cubicBezTo>
                  <a:pt x="692" y="951"/>
                  <a:pt x="670" y="937"/>
                  <a:pt x="629" y="937"/>
                </a:cubicBezTo>
                <a:cubicBezTo>
                  <a:pt x="588" y="937"/>
                  <a:pt x="566" y="951"/>
                  <a:pt x="547" y="961"/>
                </a:cubicBezTo>
                <a:cubicBezTo>
                  <a:pt x="530" y="971"/>
                  <a:pt x="513" y="978"/>
                  <a:pt x="482" y="978"/>
                </a:cubicBezTo>
                <a:cubicBezTo>
                  <a:pt x="451" y="978"/>
                  <a:pt x="433" y="972"/>
                  <a:pt x="416" y="962"/>
                </a:cubicBezTo>
                <a:cubicBezTo>
                  <a:pt x="397" y="952"/>
                  <a:pt x="371" y="934"/>
                  <a:pt x="328" y="939"/>
                </a:cubicBezTo>
                <a:cubicBezTo>
                  <a:pt x="393" y="1023"/>
                  <a:pt x="483" y="1022"/>
                  <a:pt x="483" y="1022"/>
                </a:cubicBezTo>
                <a:cubicBezTo>
                  <a:pt x="523" y="1022"/>
                  <a:pt x="545" y="1013"/>
                  <a:pt x="564" y="1003"/>
                </a:cubicBezTo>
                <a:cubicBezTo>
                  <a:pt x="581" y="993"/>
                  <a:pt x="599" y="982"/>
                  <a:pt x="629" y="982"/>
                </a:cubicBezTo>
                <a:cubicBezTo>
                  <a:pt x="660" y="982"/>
                  <a:pt x="677" y="993"/>
                  <a:pt x="694" y="1003"/>
                </a:cubicBezTo>
                <a:cubicBezTo>
                  <a:pt x="714" y="1013"/>
                  <a:pt x="736" y="1022"/>
                  <a:pt x="776" y="1022"/>
                </a:cubicBezTo>
                <a:cubicBezTo>
                  <a:pt x="776" y="1022"/>
                  <a:pt x="865" y="1023"/>
                  <a:pt x="931" y="939"/>
                </a:cubicBezTo>
                <a:cubicBezTo>
                  <a:pt x="887" y="934"/>
                  <a:pt x="862" y="952"/>
                  <a:pt x="842" y="962"/>
                </a:cubicBezTo>
                <a:close/>
                <a:moveTo>
                  <a:pt x="629" y="1029"/>
                </a:moveTo>
                <a:cubicBezTo>
                  <a:pt x="588" y="1029"/>
                  <a:pt x="570" y="1060"/>
                  <a:pt x="516" y="1060"/>
                </a:cubicBezTo>
                <a:cubicBezTo>
                  <a:pt x="537" y="1067"/>
                  <a:pt x="582" y="1077"/>
                  <a:pt x="629" y="1077"/>
                </a:cubicBezTo>
                <a:cubicBezTo>
                  <a:pt x="676" y="1077"/>
                  <a:pt x="722" y="1067"/>
                  <a:pt x="743" y="1060"/>
                </a:cubicBezTo>
                <a:cubicBezTo>
                  <a:pt x="688" y="1060"/>
                  <a:pt x="671" y="1029"/>
                  <a:pt x="629" y="1029"/>
                </a:cubicBezTo>
                <a:close/>
                <a:moveTo>
                  <a:pt x="172" y="1012"/>
                </a:moveTo>
                <a:cubicBezTo>
                  <a:pt x="189" y="1033"/>
                  <a:pt x="189" y="1033"/>
                  <a:pt x="189" y="1033"/>
                </a:cubicBezTo>
                <a:cubicBezTo>
                  <a:pt x="100" y="1101"/>
                  <a:pt x="100" y="1101"/>
                  <a:pt x="100" y="1101"/>
                </a:cubicBezTo>
                <a:cubicBezTo>
                  <a:pt x="83" y="1080"/>
                  <a:pt x="83" y="1080"/>
                  <a:pt x="83" y="1080"/>
                </a:cubicBezTo>
                <a:lnTo>
                  <a:pt x="172" y="1012"/>
                </a:lnTo>
                <a:close/>
                <a:moveTo>
                  <a:pt x="238" y="1117"/>
                </a:moveTo>
                <a:cubicBezTo>
                  <a:pt x="212" y="1095"/>
                  <a:pt x="212" y="1095"/>
                  <a:pt x="212" y="1095"/>
                </a:cubicBezTo>
                <a:cubicBezTo>
                  <a:pt x="227" y="1078"/>
                  <a:pt x="227" y="1078"/>
                  <a:pt x="227" y="1078"/>
                </a:cubicBezTo>
                <a:cubicBezTo>
                  <a:pt x="298" y="1139"/>
                  <a:pt x="298" y="1139"/>
                  <a:pt x="298" y="1139"/>
                </a:cubicBezTo>
                <a:cubicBezTo>
                  <a:pt x="283" y="1156"/>
                  <a:pt x="283" y="1156"/>
                  <a:pt x="283" y="1156"/>
                </a:cubicBezTo>
                <a:cubicBezTo>
                  <a:pt x="258" y="1134"/>
                  <a:pt x="258" y="1134"/>
                  <a:pt x="258" y="1134"/>
                </a:cubicBezTo>
                <a:cubicBezTo>
                  <a:pt x="200" y="1203"/>
                  <a:pt x="200" y="1203"/>
                  <a:pt x="200" y="1203"/>
                </a:cubicBezTo>
                <a:cubicBezTo>
                  <a:pt x="179" y="1185"/>
                  <a:pt x="179" y="1185"/>
                  <a:pt x="179" y="1185"/>
                </a:cubicBezTo>
                <a:lnTo>
                  <a:pt x="238" y="1117"/>
                </a:lnTo>
                <a:close/>
                <a:moveTo>
                  <a:pt x="345" y="1243"/>
                </a:moveTo>
                <a:cubicBezTo>
                  <a:pt x="332" y="1162"/>
                  <a:pt x="332" y="1162"/>
                  <a:pt x="332" y="1162"/>
                </a:cubicBezTo>
                <a:cubicBezTo>
                  <a:pt x="360" y="1178"/>
                  <a:pt x="360" y="1178"/>
                  <a:pt x="360" y="1178"/>
                </a:cubicBezTo>
                <a:cubicBezTo>
                  <a:pt x="367" y="1228"/>
                  <a:pt x="367" y="1228"/>
                  <a:pt x="367" y="1228"/>
                </a:cubicBezTo>
                <a:cubicBezTo>
                  <a:pt x="411" y="1202"/>
                  <a:pt x="411" y="1202"/>
                  <a:pt x="411" y="1202"/>
                </a:cubicBezTo>
                <a:cubicBezTo>
                  <a:pt x="441" y="1213"/>
                  <a:pt x="441" y="1213"/>
                  <a:pt x="441" y="1213"/>
                </a:cubicBezTo>
                <a:cubicBezTo>
                  <a:pt x="370" y="1254"/>
                  <a:pt x="370" y="1254"/>
                  <a:pt x="370" y="1254"/>
                </a:cubicBezTo>
                <a:cubicBezTo>
                  <a:pt x="350" y="1296"/>
                  <a:pt x="350" y="1296"/>
                  <a:pt x="350" y="1296"/>
                </a:cubicBezTo>
                <a:cubicBezTo>
                  <a:pt x="326" y="1285"/>
                  <a:pt x="326" y="1285"/>
                  <a:pt x="326" y="1285"/>
                </a:cubicBezTo>
                <a:lnTo>
                  <a:pt x="345" y="1243"/>
                </a:lnTo>
                <a:close/>
                <a:moveTo>
                  <a:pt x="756" y="1230"/>
                </a:moveTo>
                <a:cubicBezTo>
                  <a:pt x="838" y="1206"/>
                  <a:pt x="838" y="1206"/>
                  <a:pt x="838" y="1206"/>
                </a:cubicBezTo>
                <a:cubicBezTo>
                  <a:pt x="844" y="1227"/>
                  <a:pt x="844" y="1227"/>
                  <a:pt x="844" y="1227"/>
                </a:cubicBezTo>
                <a:cubicBezTo>
                  <a:pt x="788" y="1244"/>
                  <a:pt x="788" y="1244"/>
                  <a:pt x="788" y="1244"/>
                </a:cubicBezTo>
                <a:cubicBezTo>
                  <a:pt x="795" y="1265"/>
                  <a:pt x="795" y="1265"/>
                  <a:pt x="795" y="1265"/>
                </a:cubicBezTo>
                <a:cubicBezTo>
                  <a:pt x="841" y="1251"/>
                  <a:pt x="841" y="1251"/>
                  <a:pt x="841" y="1251"/>
                </a:cubicBezTo>
                <a:cubicBezTo>
                  <a:pt x="847" y="1273"/>
                  <a:pt x="847" y="1273"/>
                  <a:pt x="847" y="1273"/>
                </a:cubicBezTo>
                <a:cubicBezTo>
                  <a:pt x="801" y="1286"/>
                  <a:pt x="801" y="1286"/>
                  <a:pt x="801" y="1286"/>
                </a:cubicBezTo>
                <a:cubicBezTo>
                  <a:pt x="814" y="1330"/>
                  <a:pt x="814" y="1330"/>
                  <a:pt x="814" y="1330"/>
                </a:cubicBezTo>
                <a:cubicBezTo>
                  <a:pt x="788" y="1338"/>
                  <a:pt x="788" y="1338"/>
                  <a:pt x="788" y="1338"/>
                </a:cubicBezTo>
                <a:lnTo>
                  <a:pt x="756" y="1230"/>
                </a:lnTo>
                <a:close/>
                <a:moveTo>
                  <a:pt x="1167" y="856"/>
                </a:moveTo>
                <a:cubicBezTo>
                  <a:pt x="1179" y="807"/>
                  <a:pt x="1179" y="807"/>
                  <a:pt x="1179" y="807"/>
                </a:cubicBezTo>
                <a:cubicBezTo>
                  <a:pt x="1187" y="778"/>
                  <a:pt x="1205" y="768"/>
                  <a:pt x="1226" y="773"/>
                </a:cubicBezTo>
                <a:cubicBezTo>
                  <a:pt x="1250" y="779"/>
                  <a:pt x="1262" y="799"/>
                  <a:pt x="1255" y="830"/>
                </a:cubicBezTo>
                <a:cubicBezTo>
                  <a:pt x="1253" y="836"/>
                  <a:pt x="1250" y="843"/>
                  <a:pt x="1247" y="848"/>
                </a:cubicBezTo>
                <a:cubicBezTo>
                  <a:pt x="1283" y="857"/>
                  <a:pt x="1283" y="857"/>
                  <a:pt x="1283" y="857"/>
                </a:cubicBezTo>
                <a:cubicBezTo>
                  <a:pt x="1276" y="883"/>
                  <a:pt x="1276" y="883"/>
                  <a:pt x="1276" y="883"/>
                </a:cubicBezTo>
                <a:lnTo>
                  <a:pt x="1167" y="856"/>
                </a:lnTo>
                <a:close/>
                <a:moveTo>
                  <a:pt x="1221" y="800"/>
                </a:moveTo>
                <a:cubicBezTo>
                  <a:pt x="1212" y="798"/>
                  <a:pt x="1204" y="802"/>
                  <a:pt x="1201" y="814"/>
                </a:cubicBezTo>
                <a:cubicBezTo>
                  <a:pt x="1196" y="835"/>
                  <a:pt x="1196" y="835"/>
                  <a:pt x="1196" y="835"/>
                </a:cubicBezTo>
                <a:cubicBezTo>
                  <a:pt x="1226" y="843"/>
                  <a:pt x="1226" y="843"/>
                  <a:pt x="1226" y="843"/>
                </a:cubicBezTo>
                <a:cubicBezTo>
                  <a:pt x="1229" y="838"/>
                  <a:pt x="1232" y="831"/>
                  <a:pt x="1233" y="826"/>
                </a:cubicBezTo>
                <a:cubicBezTo>
                  <a:pt x="1237" y="812"/>
                  <a:pt x="1232" y="803"/>
                  <a:pt x="1221" y="800"/>
                </a:cubicBezTo>
                <a:close/>
                <a:moveTo>
                  <a:pt x="852" y="89"/>
                </a:moveTo>
                <a:cubicBezTo>
                  <a:pt x="845" y="124"/>
                  <a:pt x="813" y="144"/>
                  <a:pt x="778" y="137"/>
                </a:cubicBezTo>
                <a:cubicBezTo>
                  <a:pt x="759" y="134"/>
                  <a:pt x="743" y="124"/>
                  <a:pt x="735" y="108"/>
                </a:cubicBezTo>
                <a:cubicBezTo>
                  <a:pt x="757" y="96"/>
                  <a:pt x="757" y="96"/>
                  <a:pt x="757" y="96"/>
                </a:cubicBezTo>
                <a:cubicBezTo>
                  <a:pt x="761" y="104"/>
                  <a:pt x="771" y="112"/>
                  <a:pt x="782" y="114"/>
                </a:cubicBezTo>
                <a:cubicBezTo>
                  <a:pt x="804" y="119"/>
                  <a:pt x="822" y="106"/>
                  <a:pt x="826" y="85"/>
                </a:cubicBezTo>
                <a:cubicBezTo>
                  <a:pt x="830" y="61"/>
                  <a:pt x="818" y="44"/>
                  <a:pt x="797" y="40"/>
                </a:cubicBezTo>
                <a:cubicBezTo>
                  <a:pt x="785" y="38"/>
                  <a:pt x="773" y="42"/>
                  <a:pt x="766" y="46"/>
                </a:cubicBezTo>
                <a:cubicBezTo>
                  <a:pt x="763" y="60"/>
                  <a:pt x="763" y="60"/>
                  <a:pt x="763" y="60"/>
                </a:cubicBezTo>
                <a:cubicBezTo>
                  <a:pt x="790" y="65"/>
                  <a:pt x="790" y="65"/>
                  <a:pt x="790" y="65"/>
                </a:cubicBezTo>
                <a:cubicBezTo>
                  <a:pt x="786" y="86"/>
                  <a:pt x="786" y="86"/>
                  <a:pt x="786" y="86"/>
                </a:cubicBezTo>
                <a:cubicBezTo>
                  <a:pt x="734" y="76"/>
                  <a:pt x="734" y="76"/>
                  <a:pt x="734" y="76"/>
                </a:cubicBezTo>
                <a:cubicBezTo>
                  <a:pt x="747" y="9"/>
                  <a:pt x="747" y="9"/>
                  <a:pt x="747" y="9"/>
                </a:cubicBezTo>
                <a:cubicBezTo>
                  <a:pt x="769" y="13"/>
                  <a:pt x="769" y="13"/>
                  <a:pt x="769" y="13"/>
                </a:cubicBezTo>
                <a:cubicBezTo>
                  <a:pt x="767" y="24"/>
                  <a:pt x="767" y="24"/>
                  <a:pt x="767" y="24"/>
                </a:cubicBezTo>
                <a:cubicBezTo>
                  <a:pt x="777" y="18"/>
                  <a:pt x="792" y="16"/>
                  <a:pt x="805" y="19"/>
                </a:cubicBezTo>
                <a:cubicBezTo>
                  <a:pt x="837" y="25"/>
                  <a:pt x="858" y="55"/>
                  <a:pt x="852" y="89"/>
                </a:cubicBezTo>
                <a:close/>
                <a:moveTo>
                  <a:pt x="1137" y="228"/>
                </a:moveTo>
                <a:cubicBezTo>
                  <a:pt x="1119" y="207"/>
                  <a:pt x="1119" y="207"/>
                  <a:pt x="1119" y="207"/>
                </a:cubicBezTo>
                <a:cubicBezTo>
                  <a:pt x="1034" y="280"/>
                  <a:pt x="1034" y="280"/>
                  <a:pt x="1034" y="280"/>
                </a:cubicBezTo>
                <a:cubicBezTo>
                  <a:pt x="1050" y="301"/>
                  <a:pt x="1050" y="301"/>
                  <a:pt x="1050" y="301"/>
                </a:cubicBezTo>
                <a:cubicBezTo>
                  <a:pt x="1084" y="273"/>
                  <a:pt x="1084" y="273"/>
                  <a:pt x="1084" y="273"/>
                </a:cubicBezTo>
                <a:cubicBezTo>
                  <a:pt x="1116" y="312"/>
                  <a:pt x="1116" y="312"/>
                  <a:pt x="1116" y="312"/>
                </a:cubicBezTo>
                <a:cubicBezTo>
                  <a:pt x="1082" y="339"/>
                  <a:pt x="1082" y="339"/>
                  <a:pt x="1082" y="339"/>
                </a:cubicBezTo>
                <a:cubicBezTo>
                  <a:pt x="1099" y="360"/>
                  <a:pt x="1099" y="360"/>
                  <a:pt x="1099" y="360"/>
                </a:cubicBezTo>
                <a:cubicBezTo>
                  <a:pt x="1187" y="290"/>
                  <a:pt x="1187" y="290"/>
                  <a:pt x="1187" y="290"/>
                </a:cubicBezTo>
                <a:cubicBezTo>
                  <a:pt x="1170" y="269"/>
                  <a:pt x="1170" y="269"/>
                  <a:pt x="1170" y="269"/>
                </a:cubicBezTo>
                <a:cubicBezTo>
                  <a:pt x="1133" y="298"/>
                  <a:pt x="1133" y="298"/>
                  <a:pt x="1133" y="298"/>
                </a:cubicBezTo>
                <a:cubicBezTo>
                  <a:pt x="1101" y="258"/>
                  <a:pt x="1101" y="258"/>
                  <a:pt x="1101" y="258"/>
                </a:cubicBezTo>
                <a:lnTo>
                  <a:pt x="1137" y="228"/>
                </a:lnTo>
                <a:close/>
                <a:moveTo>
                  <a:pt x="629" y="1360"/>
                </a:moveTo>
                <a:cubicBezTo>
                  <a:pt x="663" y="1360"/>
                  <a:pt x="692" y="1335"/>
                  <a:pt x="692" y="1299"/>
                </a:cubicBezTo>
                <a:cubicBezTo>
                  <a:pt x="692" y="1264"/>
                  <a:pt x="663" y="1239"/>
                  <a:pt x="629" y="1239"/>
                </a:cubicBezTo>
                <a:cubicBezTo>
                  <a:pt x="595" y="1239"/>
                  <a:pt x="567" y="1264"/>
                  <a:pt x="567" y="1299"/>
                </a:cubicBezTo>
                <a:cubicBezTo>
                  <a:pt x="567" y="1335"/>
                  <a:pt x="595" y="1360"/>
                  <a:pt x="629" y="1360"/>
                </a:cubicBezTo>
                <a:close/>
                <a:moveTo>
                  <a:pt x="593" y="1299"/>
                </a:moveTo>
                <a:cubicBezTo>
                  <a:pt x="593" y="1279"/>
                  <a:pt x="610" y="1263"/>
                  <a:pt x="629" y="1263"/>
                </a:cubicBezTo>
                <a:cubicBezTo>
                  <a:pt x="649" y="1263"/>
                  <a:pt x="665" y="1279"/>
                  <a:pt x="665" y="1299"/>
                </a:cubicBezTo>
                <a:cubicBezTo>
                  <a:pt x="665" y="1320"/>
                  <a:pt x="649" y="1336"/>
                  <a:pt x="629" y="1336"/>
                </a:cubicBezTo>
                <a:cubicBezTo>
                  <a:pt x="610" y="1336"/>
                  <a:pt x="593" y="1320"/>
                  <a:pt x="593" y="1299"/>
                </a:cubicBezTo>
                <a:close/>
                <a:moveTo>
                  <a:pt x="1177" y="531"/>
                </a:moveTo>
                <a:cubicBezTo>
                  <a:pt x="1169" y="508"/>
                  <a:pt x="1169" y="508"/>
                  <a:pt x="1169" y="508"/>
                </a:cubicBezTo>
                <a:cubicBezTo>
                  <a:pt x="1213" y="430"/>
                  <a:pt x="1213" y="430"/>
                  <a:pt x="1213" y="430"/>
                </a:cubicBezTo>
                <a:cubicBezTo>
                  <a:pt x="1149" y="455"/>
                  <a:pt x="1149" y="455"/>
                  <a:pt x="1149" y="455"/>
                </a:cubicBezTo>
                <a:cubicBezTo>
                  <a:pt x="1140" y="431"/>
                  <a:pt x="1140" y="431"/>
                  <a:pt x="1140" y="431"/>
                </a:cubicBezTo>
                <a:cubicBezTo>
                  <a:pt x="1245" y="390"/>
                  <a:pt x="1245" y="390"/>
                  <a:pt x="1245" y="390"/>
                </a:cubicBezTo>
                <a:cubicBezTo>
                  <a:pt x="1254" y="414"/>
                  <a:pt x="1254" y="414"/>
                  <a:pt x="1254" y="414"/>
                </a:cubicBezTo>
                <a:cubicBezTo>
                  <a:pt x="1251" y="415"/>
                  <a:pt x="1251" y="415"/>
                  <a:pt x="1251" y="415"/>
                </a:cubicBezTo>
                <a:cubicBezTo>
                  <a:pt x="1248" y="417"/>
                  <a:pt x="1243" y="421"/>
                  <a:pt x="1241" y="426"/>
                </a:cubicBezTo>
                <a:cubicBezTo>
                  <a:pt x="1202" y="495"/>
                  <a:pt x="1202" y="495"/>
                  <a:pt x="1202" y="495"/>
                </a:cubicBezTo>
                <a:cubicBezTo>
                  <a:pt x="1274" y="469"/>
                  <a:pt x="1274" y="469"/>
                  <a:pt x="1274" y="469"/>
                </a:cubicBezTo>
                <a:cubicBezTo>
                  <a:pt x="1283" y="493"/>
                  <a:pt x="1283" y="493"/>
                  <a:pt x="1283" y="493"/>
                </a:cubicBezTo>
                <a:lnTo>
                  <a:pt x="1177" y="531"/>
                </a:lnTo>
                <a:close/>
                <a:moveTo>
                  <a:pt x="1195" y="692"/>
                </a:moveTo>
                <a:cubicBezTo>
                  <a:pt x="1191" y="607"/>
                  <a:pt x="1191" y="607"/>
                  <a:pt x="1191" y="607"/>
                </a:cubicBezTo>
                <a:cubicBezTo>
                  <a:pt x="1214" y="606"/>
                  <a:pt x="1214" y="606"/>
                  <a:pt x="1214" y="606"/>
                </a:cubicBezTo>
                <a:cubicBezTo>
                  <a:pt x="1216" y="664"/>
                  <a:pt x="1216" y="664"/>
                  <a:pt x="1216" y="664"/>
                </a:cubicBezTo>
                <a:cubicBezTo>
                  <a:pt x="1238" y="663"/>
                  <a:pt x="1238" y="663"/>
                  <a:pt x="1238" y="663"/>
                </a:cubicBezTo>
                <a:cubicBezTo>
                  <a:pt x="1236" y="615"/>
                  <a:pt x="1236" y="615"/>
                  <a:pt x="1236" y="615"/>
                </a:cubicBezTo>
                <a:cubicBezTo>
                  <a:pt x="1258" y="614"/>
                  <a:pt x="1258" y="614"/>
                  <a:pt x="1258" y="614"/>
                </a:cubicBezTo>
                <a:cubicBezTo>
                  <a:pt x="1261" y="662"/>
                  <a:pt x="1261" y="662"/>
                  <a:pt x="1261" y="662"/>
                </a:cubicBezTo>
                <a:cubicBezTo>
                  <a:pt x="1284" y="661"/>
                  <a:pt x="1284" y="661"/>
                  <a:pt x="1284" y="661"/>
                </a:cubicBezTo>
                <a:cubicBezTo>
                  <a:pt x="1281" y="603"/>
                  <a:pt x="1281" y="603"/>
                  <a:pt x="1281" y="603"/>
                </a:cubicBezTo>
                <a:cubicBezTo>
                  <a:pt x="1304" y="602"/>
                  <a:pt x="1304" y="602"/>
                  <a:pt x="1304" y="602"/>
                </a:cubicBezTo>
                <a:cubicBezTo>
                  <a:pt x="1308" y="687"/>
                  <a:pt x="1308" y="687"/>
                  <a:pt x="1308" y="687"/>
                </a:cubicBezTo>
                <a:lnTo>
                  <a:pt x="1195" y="692"/>
                </a:lnTo>
                <a:close/>
                <a:moveTo>
                  <a:pt x="963" y="86"/>
                </a:moveTo>
                <a:cubicBezTo>
                  <a:pt x="938" y="73"/>
                  <a:pt x="938" y="73"/>
                  <a:pt x="938" y="73"/>
                </a:cubicBezTo>
                <a:cubicBezTo>
                  <a:pt x="922" y="194"/>
                  <a:pt x="922" y="194"/>
                  <a:pt x="922" y="194"/>
                </a:cubicBezTo>
                <a:cubicBezTo>
                  <a:pt x="946" y="209"/>
                  <a:pt x="946" y="209"/>
                  <a:pt x="946" y="209"/>
                </a:cubicBezTo>
                <a:cubicBezTo>
                  <a:pt x="1049" y="144"/>
                  <a:pt x="1049" y="144"/>
                  <a:pt x="1049" y="144"/>
                </a:cubicBezTo>
                <a:cubicBezTo>
                  <a:pt x="1027" y="127"/>
                  <a:pt x="1027" y="127"/>
                  <a:pt x="1027" y="127"/>
                </a:cubicBezTo>
                <a:cubicBezTo>
                  <a:pt x="1006" y="141"/>
                  <a:pt x="1006" y="141"/>
                  <a:pt x="1006" y="141"/>
                </a:cubicBezTo>
                <a:cubicBezTo>
                  <a:pt x="959" y="111"/>
                  <a:pt x="959" y="111"/>
                  <a:pt x="959" y="111"/>
                </a:cubicBezTo>
                <a:lnTo>
                  <a:pt x="963" y="86"/>
                </a:lnTo>
                <a:close/>
                <a:moveTo>
                  <a:pt x="986" y="155"/>
                </a:moveTo>
                <a:cubicBezTo>
                  <a:pt x="948" y="180"/>
                  <a:pt x="948" y="180"/>
                  <a:pt x="948" y="180"/>
                </a:cubicBezTo>
                <a:cubicBezTo>
                  <a:pt x="955" y="135"/>
                  <a:pt x="955" y="135"/>
                  <a:pt x="955" y="135"/>
                </a:cubicBezTo>
                <a:lnTo>
                  <a:pt x="986" y="155"/>
                </a:lnTo>
                <a:close/>
                <a:moveTo>
                  <a:pt x="1211" y="1035"/>
                </a:moveTo>
                <a:cubicBezTo>
                  <a:pt x="1229" y="1005"/>
                  <a:pt x="1222" y="968"/>
                  <a:pt x="1192" y="950"/>
                </a:cubicBezTo>
                <a:cubicBezTo>
                  <a:pt x="1161" y="931"/>
                  <a:pt x="1125" y="942"/>
                  <a:pt x="1107" y="971"/>
                </a:cubicBezTo>
                <a:cubicBezTo>
                  <a:pt x="1089" y="1000"/>
                  <a:pt x="1096" y="1037"/>
                  <a:pt x="1126" y="1056"/>
                </a:cubicBezTo>
                <a:cubicBezTo>
                  <a:pt x="1157" y="1074"/>
                  <a:pt x="1193" y="1064"/>
                  <a:pt x="1211" y="1035"/>
                </a:cubicBezTo>
                <a:close/>
                <a:moveTo>
                  <a:pt x="1140" y="1033"/>
                </a:moveTo>
                <a:cubicBezTo>
                  <a:pt x="1123" y="1023"/>
                  <a:pt x="1118" y="1001"/>
                  <a:pt x="1128" y="984"/>
                </a:cubicBezTo>
                <a:cubicBezTo>
                  <a:pt x="1138" y="967"/>
                  <a:pt x="1160" y="961"/>
                  <a:pt x="1178" y="972"/>
                </a:cubicBezTo>
                <a:cubicBezTo>
                  <a:pt x="1195" y="983"/>
                  <a:pt x="1200" y="1005"/>
                  <a:pt x="1190" y="1022"/>
                </a:cubicBezTo>
                <a:cubicBezTo>
                  <a:pt x="1180" y="1038"/>
                  <a:pt x="1158" y="1044"/>
                  <a:pt x="1140" y="1033"/>
                </a:cubicBezTo>
                <a:close/>
                <a:moveTo>
                  <a:pt x="1074" y="1144"/>
                </a:moveTo>
                <a:cubicBezTo>
                  <a:pt x="1075" y="1155"/>
                  <a:pt x="1070" y="1166"/>
                  <a:pt x="1062" y="1174"/>
                </a:cubicBezTo>
                <a:cubicBezTo>
                  <a:pt x="1047" y="1186"/>
                  <a:pt x="1024" y="1185"/>
                  <a:pt x="1011" y="1169"/>
                </a:cubicBezTo>
                <a:cubicBezTo>
                  <a:pt x="997" y="1153"/>
                  <a:pt x="1000" y="1131"/>
                  <a:pt x="1015" y="1118"/>
                </a:cubicBezTo>
                <a:cubicBezTo>
                  <a:pt x="1024" y="1111"/>
                  <a:pt x="1035" y="1108"/>
                  <a:pt x="1046" y="1110"/>
                </a:cubicBezTo>
                <a:cubicBezTo>
                  <a:pt x="1051" y="1085"/>
                  <a:pt x="1051" y="1085"/>
                  <a:pt x="1051" y="1085"/>
                </a:cubicBezTo>
                <a:cubicBezTo>
                  <a:pt x="1033" y="1082"/>
                  <a:pt x="1014" y="1087"/>
                  <a:pt x="999" y="1099"/>
                </a:cubicBezTo>
                <a:cubicBezTo>
                  <a:pt x="973" y="1121"/>
                  <a:pt x="968" y="1159"/>
                  <a:pt x="990" y="1186"/>
                </a:cubicBezTo>
                <a:cubicBezTo>
                  <a:pt x="1013" y="1213"/>
                  <a:pt x="1051" y="1214"/>
                  <a:pt x="1077" y="1192"/>
                </a:cubicBezTo>
                <a:cubicBezTo>
                  <a:pt x="1093" y="1179"/>
                  <a:pt x="1101" y="1160"/>
                  <a:pt x="1100" y="1141"/>
                </a:cubicBezTo>
                <a:lnTo>
                  <a:pt x="1074" y="1144"/>
                </a:lnTo>
                <a:close/>
                <a:moveTo>
                  <a:pt x="61" y="983"/>
                </a:moveTo>
                <a:cubicBezTo>
                  <a:pt x="50" y="980"/>
                  <a:pt x="41" y="973"/>
                  <a:pt x="36" y="962"/>
                </a:cubicBezTo>
                <a:cubicBezTo>
                  <a:pt x="28" y="945"/>
                  <a:pt x="36" y="923"/>
                  <a:pt x="54" y="915"/>
                </a:cubicBezTo>
                <a:cubicBezTo>
                  <a:pt x="73" y="906"/>
                  <a:pt x="94" y="914"/>
                  <a:pt x="102" y="932"/>
                </a:cubicBezTo>
                <a:cubicBezTo>
                  <a:pt x="107" y="943"/>
                  <a:pt x="107" y="954"/>
                  <a:pt x="101" y="964"/>
                </a:cubicBezTo>
                <a:cubicBezTo>
                  <a:pt x="125" y="976"/>
                  <a:pt x="125" y="976"/>
                  <a:pt x="125" y="976"/>
                </a:cubicBezTo>
                <a:cubicBezTo>
                  <a:pt x="133" y="959"/>
                  <a:pt x="133" y="940"/>
                  <a:pt x="125" y="922"/>
                </a:cubicBezTo>
                <a:cubicBezTo>
                  <a:pt x="110" y="891"/>
                  <a:pt x="76" y="876"/>
                  <a:pt x="43" y="891"/>
                </a:cubicBezTo>
                <a:cubicBezTo>
                  <a:pt x="11" y="906"/>
                  <a:pt x="0" y="942"/>
                  <a:pt x="14" y="973"/>
                </a:cubicBezTo>
                <a:cubicBezTo>
                  <a:pt x="23" y="992"/>
                  <a:pt x="39" y="1004"/>
                  <a:pt x="58" y="1008"/>
                </a:cubicBezTo>
                <a:lnTo>
                  <a:pt x="61" y="983"/>
                </a:lnTo>
                <a:close/>
                <a:moveTo>
                  <a:pt x="481" y="130"/>
                </a:moveTo>
                <a:cubicBezTo>
                  <a:pt x="459" y="139"/>
                  <a:pt x="459" y="139"/>
                  <a:pt x="459" y="139"/>
                </a:cubicBezTo>
                <a:cubicBezTo>
                  <a:pt x="380" y="95"/>
                  <a:pt x="380" y="95"/>
                  <a:pt x="380" y="95"/>
                </a:cubicBezTo>
                <a:cubicBezTo>
                  <a:pt x="406" y="159"/>
                  <a:pt x="406" y="159"/>
                  <a:pt x="406" y="159"/>
                </a:cubicBezTo>
                <a:cubicBezTo>
                  <a:pt x="381" y="168"/>
                  <a:pt x="381" y="168"/>
                  <a:pt x="381" y="168"/>
                </a:cubicBezTo>
                <a:cubicBezTo>
                  <a:pt x="340" y="63"/>
                  <a:pt x="340" y="63"/>
                  <a:pt x="340" y="63"/>
                </a:cubicBezTo>
                <a:cubicBezTo>
                  <a:pt x="364" y="54"/>
                  <a:pt x="364" y="54"/>
                  <a:pt x="364" y="54"/>
                </a:cubicBezTo>
                <a:cubicBezTo>
                  <a:pt x="365" y="57"/>
                  <a:pt x="365" y="57"/>
                  <a:pt x="365" y="57"/>
                </a:cubicBezTo>
                <a:cubicBezTo>
                  <a:pt x="367" y="60"/>
                  <a:pt x="371" y="64"/>
                  <a:pt x="376" y="67"/>
                </a:cubicBezTo>
                <a:cubicBezTo>
                  <a:pt x="445" y="106"/>
                  <a:pt x="445" y="106"/>
                  <a:pt x="445" y="106"/>
                </a:cubicBezTo>
                <a:cubicBezTo>
                  <a:pt x="419" y="34"/>
                  <a:pt x="419" y="34"/>
                  <a:pt x="419" y="34"/>
                </a:cubicBezTo>
                <a:cubicBezTo>
                  <a:pt x="444" y="24"/>
                  <a:pt x="444" y="24"/>
                  <a:pt x="444" y="24"/>
                </a:cubicBezTo>
                <a:lnTo>
                  <a:pt x="481" y="130"/>
                </a:lnTo>
                <a:close/>
                <a:moveTo>
                  <a:pt x="642" y="112"/>
                </a:moveTo>
                <a:cubicBezTo>
                  <a:pt x="557" y="116"/>
                  <a:pt x="557" y="116"/>
                  <a:pt x="557" y="116"/>
                </a:cubicBezTo>
                <a:cubicBezTo>
                  <a:pt x="556" y="94"/>
                  <a:pt x="556" y="94"/>
                  <a:pt x="556" y="94"/>
                </a:cubicBezTo>
                <a:cubicBezTo>
                  <a:pt x="614" y="91"/>
                  <a:pt x="614" y="91"/>
                  <a:pt x="614" y="91"/>
                </a:cubicBezTo>
                <a:cubicBezTo>
                  <a:pt x="613" y="69"/>
                  <a:pt x="613" y="69"/>
                  <a:pt x="613" y="69"/>
                </a:cubicBezTo>
                <a:cubicBezTo>
                  <a:pt x="565" y="71"/>
                  <a:pt x="565" y="71"/>
                  <a:pt x="565" y="71"/>
                </a:cubicBezTo>
                <a:cubicBezTo>
                  <a:pt x="564" y="49"/>
                  <a:pt x="564" y="49"/>
                  <a:pt x="564" y="49"/>
                </a:cubicBezTo>
                <a:cubicBezTo>
                  <a:pt x="612" y="47"/>
                  <a:pt x="612" y="47"/>
                  <a:pt x="612" y="47"/>
                </a:cubicBezTo>
                <a:cubicBezTo>
                  <a:pt x="611" y="23"/>
                  <a:pt x="611" y="23"/>
                  <a:pt x="611" y="23"/>
                </a:cubicBezTo>
                <a:cubicBezTo>
                  <a:pt x="553" y="26"/>
                  <a:pt x="553" y="26"/>
                  <a:pt x="553" y="26"/>
                </a:cubicBezTo>
                <a:cubicBezTo>
                  <a:pt x="552" y="4"/>
                  <a:pt x="552" y="4"/>
                  <a:pt x="552" y="4"/>
                </a:cubicBezTo>
                <a:cubicBezTo>
                  <a:pt x="637" y="0"/>
                  <a:pt x="637" y="0"/>
                  <a:pt x="637" y="0"/>
                </a:cubicBezTo>
                <a:lnTo>
                  <a:pt x="642" y="112"/>
                </a:lnTo>
                <a:close/>
              </a:path>
            </a:pathLst>
          </a:custGeom>
          <a:solidFill>
            <a:schemeClr val="bg1"/>
          </a:solidFill>
          <a:ln>
            <a:noFill/>
          </a:ln>
        </p:spPr>
        <p:txBody>
          <a:bodyPr vert="horz" wrap="square" lIns="91440" tIns="45721" rIns="91440" bIns="45721" numCol="1" anchor="t" anchorCtr="0" compatLnSpc="1">
            <a:prstTxWarp prst="textNoShape">
              <a:avLst/>
            </a:prstTxWarp>
          </a:bodyPr>
          <a:lstStyle/>
          <a:p>
            <a:endParaRPr lang="da-DK" sz="1801"/>
          </a:p>
        </p:txBody>
      </p:sp>
    </p:spTree>
    <p:extLst>
      <p:ext uri="{BB962C8B-B14F-4D97-AF65-F5344CB8AC3E}">
        <p14:creationId xmlns:p14="http://schemas.microsoft.com/office/powerpoint/2010/main" val="40171120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UK_Forside lys/blå">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991F9A-7F11-4119-AA5A-7CE875573D4E}"/>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3" y="1021080"/>
            <a:ext cx="10752002" cy="3634676"/>
          </a:xfrm>
        </p:spPr>
        <p:txBody>
          <a:bodyPr anchor="b" anchorCtr="0">
            <a:normAutofit/>
          </a:bodyPr>
          <a:lstStyle>
            <a:lvl1pPr algn="l">
              <a:defRPr sz="13001">
                <a:solidFill>
                  <a:srgbClr val="000C2E"/>
                </a:solidFill>
              </a:defRPr>
            </a:lvl1pPr>
          </a:lstStyle>
          <a:p>
            <a:r>
              <a:rPr lang="da-DK" dirty="0"/>
              <a:t>Indsæt titel</a:t>
            </a:r>
          </a:p>
        </p:txBody>
      </p:sp>
      <p:sp>
        <p:nvSpPr>
          <p:cNvPr id="17" name="Subtitle 2">
            <a:extLst>
              <a:ext uri="{FF2B5EF4-FFF2-40B4-BE49-F238E27FC236}">
                <a16:creationId xmlns:a16="http://schemas.microsoft.com/office/drawing/2014/main" id="{90F374D4-48CD-43E3-AA3B-8D32C614D9D6}"/>
              </a:ext>
            </a:extLst>
          </p:cNvPr>
          <p:cNvSpPr>
            <a:spLocks noGrp="1"/>
          </p:cNvSpPr>
          <p:nvPr>
            <p:ph type="subTitle" idx="1" hasCustomPrompt="1"/>
          </p:nvPr>
        </p:nvSpPr>
        <p:spPr>
          <a:xfrm>
            <a:off x="4424003"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accent2"/>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22" name="Text Placeholder 7">
            <a:extLst>
              <a:ext uri="{FF2B5EF4-FFF2-40B4-BE49-F238E27FC236}">
                <a16:creationId xmlns:a16="http://schemas.microsoft.com/office/drawing/2014/main" id="{9E3E11BE-989A-4C63-8421-725A43313A49}"/>
              </a:ext>
            </a:extLst>
          </p:cNvPr>
          <p:cNvSpPr>
            <a:spLocks noGrp="1"/>
          </p:cNvSpPr>
          <p:nvPr>
            <p:ph type="body" sz="quarter" idx="17" hasCustomPrompt="1"/>
          </p:nvPr>
        </p:nvSpPr>
        <p:spPr>
          <a:xfrm>
            <a:off x="724881" y="310326"/>
            <a:ext cx="3419554" cy="180000"/>
          </a:xfrm>
        </p:spPr>
        <p:txBody>
          <a:bodyPr anchor="b"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C5DC236B-2E87-4C2A-AAE6-A79FFE842712}"/>
              </a:ext>
            </a:extLst>
          </p:cNvPr>
          <p:cNvSpPr>
            <a:spLocks noGrp="1"/>
          </p:cNvSpPr>
          <p:nvPr>
            <p:ph type="body" sz="quarter" idx="18" hasCustomPrompt="1"/>
          </p:nvPr>
        </p:nvSpPr>
        <p:spPr>
          <a:xfrm>
            <a:off x="4423998" y="310326"/>
            <a:ext cx="4097593" cy="180000"/>
          </a:xfrm>
        </p:spPr>
        <p:txBody>
          <a:bodyPr anchor="b"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7D9E04BB-4195-42F1-BBEA-46C84B7F6FE4}"/>
              </a:ext>
            </a:extLst>
          </p:cNvPr>
          <p:cNvSpPr>
            <a:spLocks noGrp="1"/>
          </p:cNvSpPr>
          <p:nvPr>
            <p:ph type="body" sz="quarter" idx="19" hasCustomPrompt="1"/>
          </p:nvPr>
        </p:nvSpPr>
        <p:spPr>
          <a:xfrm>
            <a:off x="4423998" y="531101"/>
            <a:ext cx="4097593" cy="180000"/>
          </a:xfrm>
        </p:spPr>
        <p:txBody>
          <a:bodyPr anchor="t"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latin typeface="KBH Tekst" panose="00000500000000000000" pitchFamily="2" charset="0"/>
              </a:defRPr>
            </a:lvl2pPr>
            <a:lvl3pPr marL="0" indent="0">
              <a:spcAft>
                <a:spcPts val="0"/>
              </a:spcAft>
              <a:buNone/>
              <a:defRPr sz="1001">
                <a:latin typeface="KBH Tekst" panose="00000500000000000000" pitchFamily="2" charset="0"/>
              </a:defRPr>
            </a:lvl3pPr>
            <a:lvl4pPr marL="0" indent="0">
              <a:spcAft>
                <a:spcPts val="0"/>
              </a:spcAft>
              <a:buNone/>
              <a:defRPr sz="1001">
                <a:latin typeface="KBH Tekst" panose="00000500000000000000" pitchFamily="2" charset="0"/>
              </a:defRPr>
            </a:lvl4pPr>
            <a:lvl5pPr marL="0" indent="0">
              <a:spcAft>
                <a:spcPts val="0"/>
              </a:spcAft>
              <a:buNone/>
              <a:defRPr sz="1001">
                <a:latin typeface="KBH Tekst" panose="00000500000000000000" pitchFamily="2" charset="0"/>
              </a:defRPr>
            </a:lvl5pPr>
          </a:lstStyle>
          <a:p>
            <a:pPr lvl="0"/>
            <a:r>
              <a:rPr lang="da-DK" dirty="0"/>
              <a:t>Klik for at tilføje forvaltningsnavn</a:t>
            </a:r>
          </a:p>
        </p:txBody>
      </p:sp>
      <p:sp>
        <p:nvSpPr>
          <p:cNvPr id="12" name="Date_GeneralDate">
            <a:extLst>
              <a:ext uri="{FF2B5EF4-FFF2-40B4-BE49-F238E27FC236}">
                <a16:creationId xmlns:a16="http://schemas.microsoft.com/office/drawing/2014/main" id="{125CBAF4-E939-4FC7-BFFB-CD49521AFFB4}"/>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E57BF5BC-36D1-44B8-A75B-23FB8A873A38}"/>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DDE8D2D8-C7CF-4116-9800-4642E66B9A60}"/>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
        <p:nvSpPr>
          <p:cNvPr id="16" name="Freeform 5">
            <a:extLst>
              <a:ext uri="{FF2B5EF4-FFF2-40B4-BE49-F238E27FC236}">
                <a16:creationId xmlns:a16="http://schemas.microsoft.com/office/drawing/2014/main" id="{B7029384-3120-46FC-A04A-744BCE57FFE3}"/>
              </a:ext>
            </a:extLst>
          </p:cNvPr>
          <p:cNvSpPr>
            <a:spLocks noChangeAspect="1" noEditPoints="1"/>
          </p:cNvSpPr>
          <p:nvPr userDrawn="1"/>
        </p:nvSpPr>
        <p:spPr bwMode="auto">
          <a:xfrm>
            <a:off x="10441656" y="5068798"/>
            <a:ext cx="1027806" cy="1069200"/>
          </a:xfrm>
          <a:custGeom>
            <a:avLst/>
            <a:gdLst>
              <a:gd name="T0" fmla="*/ 629 w 1308"/>
              <a:gd name="T1" fmla="*/ 309 h 1360"/>
              <a:gd name="T2" fmla="*/ 799 w 1308"/>
              <a:gd name="T3" fmla="*/ 354 h 1360"/>
              <a:gd name="T4" fmla="*/ 789 w 1308"/>
              <a:gd name="T5" fmla="*/ 317 h 1360"/>
              <a:gd name="T6" fmla="*/ 678 w 1308"/>
              <a:gd name="T7" fmla="*/ 475 h 1360"/>
              <a:gd name="T8" fmla="*/ 577 w 1308"/>
              <a:gd name="T9" fmla="*/ 453 h 1360"/>
              <a:gd name="T10" fmla="*/ 454 w 1308"/>
              <a:gd name="T11" fmla="*/ 521 h 1360"/>
              <a:gd name="T12" fmla="*/ 719 w 1308"/>
              <a:gd name="T13" fmla="*/ 577 h 1360"/>
              <a:gd name="T14" fmla="*/ 602 w 1308"/>
              <a:gd name="T15" fmla="*/ 749 h 1360"/>
              <a:gd name="T16" fmla="*/ 719 w 1308"/>
              <a:gd name="T17" fmla="*/ 604 h 1360"/>
              <a:gd name="T18" fmla="*/ 651 w 1308"/>
              <a:gd name="T19" fmla="*/ 274 h 1360"/>
              <a:gd name="T20" fmla="*/ 449 w 1308"/>
              <a:gd name="T21" fmla="*/ 579 h 1360"/>
              <a:gd name="T22" fmla="*/ 422 w 1308"/>
              <a:gd name="T23" fmla="*/ 539 h 1360"/>
              <a:gd name="T24" fmla="*/ 356 w 1308"/>
              <a:gd name="T25" fmla="*/ 539 h 1360"/>
              <a:gd name="T26" fmla="*/ 358 w 1308"/>
              <a:gd name="T27" fmla="*/ 626 h 1360"/>
              <a:gd name="T28" fmla="*/ 891 w 1308"/>
              <a:gd name="T29" fmla="*/ 521 h 1360"/>
              <a:gd name="T30" fmla="*/ 890 w 1308"/>
              <a:gd name="T31" fmla="*/ 626 h 1360"/>
              <a:gd name="T32" fmla="*/ 900 w 1308"/>
              <a:gd name="T33" fmla="*/ 568 h 1360"/>
              <a:gd name="T34" fmla="*/ 848 w 1308"/>
              <a:gd name="T35" fmla="*/ 539 h 1360"/>
              <a:gd name="T36" fmla="*/ 796 w 1308"/>
              <a:gd name="T37" fmla="*/ 568 h 1360"/>
              <a:gd name="T38" fmla="*/ 805 w 1308"/>
              <a:gd name="T39" fmla="*/ 626 h 1360"/>
              <a:gd name="T40" fmla="*/ 423 w 1308"/>
              <a:gd name="T41" fmla="*/ 334 h 1360"/>
              <a:gd name="T42" fmla="*/ 512 w 1308"/>
              <a:gd name="T43" fmla="*/ 385 h 1360"/>
              <a:gd name="T44" fmla="*/ 929 w 1308"/>
              <a:gd name="T45" fmla="*/ 843 h 1360"/>
              <a:gd name="T46" fmla="*/ 480 w 1308"/>
              <a:gd name="T47" fmla="*/ 890 h 1360"/>
              <a:gd name="T48" fmla="*/ 397 w 1308"/>
              <a:gd name="T49" fmla="*/ 908 h 1360"/>
              <a:gd name="T50" fmla="*/ 862 w 1308"/>
              <a:gd name="T51" fmla="*/ 908 h 1360"/>
              <a:gd name="T52" fmla="*/ 777 w 1308"/>
              <a:gd name="T53" fmla="*/ 978 h 1360"/>
              <a:gd name="T54" fmla="*/ 328 w 1308"/>
              <a:gd name="T55" fmla="*/ 939 h 1360"/>
              <a:gd name="T56" fmla="*/ 931 w 1308"/>
              <a:gd name="T57" fmla="*/ 939 h 1360"/>
              <a:gd name="T58" fmla="*/ 629 w 1308"/>
              <a:gd name="T59" fmla="*/ 1029 h 1360"/>
              <a:gd name="T60" fmla="*/ 238 w 1308"/>
              <a:gd name="T61" fmla="*/ 1117 h 1360"/>
              <a:gd name="T62" fmla="*/ 200 w 1308"/>
              <a:gd name="T63" fmla="*/ 1203 h 1360"/>
              <a:gd name="T64" fmla="*/ 367 w 1308"/>
              <a:gd name="T65" fmla="*/ 1228 h 1360"/>
              <a:gd name="T66" fmla="*/ 345 w 1308"/>
              <a:gd name="T67" fmla="*/ 1243 h 1360"/>
              <a:gd name="T68" fmla="*/ 841 w 1308"/>
              <a:gd name="T69" fmla="*/ 1251 h 1360"/>
              <a:gd name="T70" fmla="*/ 1167 w 1308"/>
              <a:gd name="T71" fmla="*/ 856 h 1360"/>
              <a:gd name="T72" fmla="*/ 1276 w 1308"/>
              <a:gd name="T73" fmla="*/ 883 h 1360"/>
              <a:gd name="T74" fmla="*/ 1233 w 1308"/>
              <a:gd name="T75" fmla="*/ 826 h 1360"/>
              <a:gd name="T76" fmla="*/ 782 w 1308"/>
              <a:gd name="T77" fmla="*/ 114 h 1360"/>
              <a:gd name="T78" fmla="*/ 786 w 1308"/>
              <a:gd name="T79" fmla="*/ 86 h 1360"/>
              <a:gd name="T80" fmla="*/ 852 w 1308"/>
              <a:gd name="T81" fmla="*/ 89 h 1360"/>
              <a:gd name="T82" fmla="*/ 1116 w 1308"/>
              <a:gd name="T83" fmla="*/ 312 h 1360"/>
              <a:gd name="T84" fmla="*/ 1101 w 1308"/>
              <a:gd name="T85" fmla="*/ 258 h 1360"/>
              <a:gd name="T86" fmla="*/ 629 w 1308"/>
              <a:gd name="T87" fmla="*/ 1360 h 1360"/>
              <a:gd name="T88" fmla="*/ 1177 w 1308"/>
              <a:gd name="T89" fmla="*/ 531 h 1360"/>
              <a:gd name="T90" fmla="*/ 1254 w 1308"/>
              <a:gd name="T91" fmla="*/ 414 h 1360"/>
              <a:gd name="T92" fmla="*/ 1177 w 1308"/>
              <a:gd name="T93" fmla="*/ 531 h 1360"/>
              <a:gd name="T94" fmla="*/ 1236 w 1308"/>
              <a:gd name="T95" fmla="*/ 615 h 1360"/>
              <a:gd name="T96" fmla="*/ 1308 w 1308"/>
              <a:gd name="T97" fmla="*/ 687 h 1360"/>
              <a:gd name="T98" fmla="*/ 1049 w 1308"/>
              <a:gd name="T99" fmla="*/ 144 h 1360"/>
              <a:gd name="T100" fmla="*/ 948 w 1308"/>
              <a:gd name="T101" fmla="*/ 180 h 1360"/>
              <a:gd name="T102" fmla="*/ 1126 w 1308"/>
              <a:gd name="T103" fmla="*/ 1056 h 1360"/>
              <a:gd name="T104" fmla="*/ 1140 w 1308"/>
              <a:gd name="T105" fmla="*/ 1033 h 1360"/>
              <a:gd name="T106" fmla="*/ 1051 w 1308"/>
              <a:gd name="T107" fmla="*/ 1085 h 1360"/>
              <a:gd name="T108" fmla="*/ 61 w 1308"/>
              <a:gd name="T109" fmla="*/ 983 h 1360"/>
              <a:gd name="T110" fmla="*/ 125 w 1308"/>
              <a:gd name="T111" fmla="*/ 922 h 1360"/>
              <a:gd name="T112" fmla="*/ 459 w 1308"/>
              <a:gd name="T113" fmla="*/ 139 h 1360"/>
              <a:gd name="T114" fmla="*/ 365 w 1308"/>
              <a:gd name="T115" fmla="*/ 57 h 1360"/>
              <a:gd name="T116" fmla="*/ 642 w 1308"/>
              <a:gd name="T117" fmla="*/ 112 h 1360"/>
              <a:gd name="T118" fmla="*/ 564 w 1308"/>
              <a:gd name="T119" fmla="*/ 49 h 1360"/>
              <a:gd name="T120" fmla="*/ 642 w 1308"/>
              <a:gd name="T121" fmla="*/ 112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8" h="1360">
                <a:moveTo>
                  <a:pt x="695" y="425"/>
                </a:moveTo>
                <a:cubicBezTo>
                  <a:pt x="695" y="432"/>
                  <a:pt x="695" y="432"/>
                  <a:pt x="695" y="432"/>
                </a:cubicBezTo>
                <a:cubicBezTo>
                  <a:pt x="563" y="432"/>
                  <a:pt x="563" y="432"/>
                  <a:pt x="563" y="432"/>
                </a:cubicBezTo>
                <a:cubicBezTo>
                  <a:pt x="563" y="425"/>
                  <a:pt x="563" y="425"/>
                  <a:pt x="563" y="425"/>
                </a:cubicBezTo>
                <a:cubicBezTo>
                  <a:pt x="563" y="425"/>
                  <a:pt x="563" y="425"/>
                  <a:pt x="563" y="425"/>
                </a:cubicBezTo>
                <a:cubicBezTo>
                  <a:pt x="563" y="410"/>
                  <a:pt x="629" y="309"/>
                  <a:pt x="629" y="309"/>
                </a:cubicBezTo>
                <a:cubicBezTo>
                  <a:pt x="629" y="309"/>
                  <a:pt x="695" y="410"/>
                  <a:pt x="695" y="425"/>
                </a:cubicBezTo>
                <a:close/>
                <a:moveTo>
                  <a:pt x="789" y="317"/>
                </a:moveTo>
                <a:cubicBezTo>
                  <a:pt x="777" y="316"/>
                  <a:pt x="766" y="320"/>
                  <a:pt x="758" y="328"/>
                </a:cubicBezTo>
                <a:cubicBezTo>
                  <a:pt x="757" y="328"/>
                  <a:pt x="758" y="329"/>
                  <a:pt x="758" y="329"/>
                </a:cubicBezTo>
                <a:cubicBezTo>
                  <a:pt x="763" y="327"/>
                  <a:pt x="769" y="327"/>
                  <a:pt x="775" y="329"/>
                </a:cubicBezTo>
                <a:cubicBezTo>
                  <a:pt x="787" y="332"/>
                  <a:pt x="797" y="342"/>
                  <a:pt x="799" y="354"/>
                </a:cubicBezTo>
                <a:cubicBezTo>
                  <a:pt x="802" y="375"/>
                  <a:pt x="787" y="392"/>
                  <a:pt x="767" y="392"/>
                </a:cubicBezTo>
                <a:cubicBezTo>
                  <a:pt x="764" y="392"/>
                  <a:pt x="761" y="391"/>
                  <a:pt x="758" y="391"/>
                </a:cubicBezTo>
                <a:cubicBezTo>
                  <a:pt x="758" y="390"/>
                  <a:pt x="757" y="391"/>
                  <a:pt x="758" y="392"/>
                </a:cubicBezTo>
                <a:cubicBezTo>
                  <a:pt x="765" y="399"/>
                  <a:pt x="775" y="403"/>
                  <a:pt x="786" y="403"/>
                </a:cubicBezTo>
                <a:cubicBezTo>
                  <a:pt x="811" y="403"/>
                  <a:pt x="830" y="382"/>
                  <a:pt x="829" y="358"/>
                </a:cubicBezTo>
                <a:cubicBezTo>
                  <a:pt x="828" y="336"/>
                  <a:pt x="810" y="318"/>
                  <a:pt x="789" y="317"/>
                </a:cubicBezTo>
                <a:moveTo>
                  <a:pt x="698" y="556"/>
                </a:moveTo>
                <a:cubicBezTo>
                  <a:pt x="698" y="556"/>
                  <a:pt x="693" y="522"/>
                  <a:pt x="693" y="511"/>
                </a:cubicBezTo>
                <a:cubicBezTo>
                  <a:pt x="693" y="495"/>
                  <a:pt x="709" y="489"/>
                  <a:pt x="709" y="489"/>
                </a:cubicBezTo>
                <a:cubicBezTo>
                  <a:pt x="711" y="453"/>
                  <a:pt x="711" y="453"/>
                  <a:pt x="711" y="453"/>
                </a:cubicBezTo>
                <a:cubicBezTo>
                  <a:pt x="681" y="453"/>
                  <a:pt x="681" y="453"/>
                  <a:pt x="681" y="453"/>
                </a:cubicBezTo>
                <a:cubicBezTo>
                  <a:pt x="678" y="475"/>
                  <a:pt x="678" y="475"/>
                  <a:pt x="678" y="475"/>
                </a:cubicBezTo>
                <a:cubicBezTo>
                  <a:pt x="652" y="475"/>
                  <a:pt x="652" y="475"/>
                  <a:pt x="652" y="475"/>
                </a:cubicBezTo>
                <a:cubicBezTo>
                  <a:pt x="649" y="453"/>
                  <a:pt x="649" y="453"/>
                  <a:pt x="649" y="453"/>
                </a:cubicBezTo>
                <a:cubicBezTo>
                  <a:pt x="609" y="453"/>
                  <a:pt x="609" y="453"/>
                  <a:pt x="609" y="453"/>
                </a:cubicBezTo>
                <a:cubicBezTo>
                  <a:pt x="606" y="475"/>
                  <a:pt x="606" y="475"/>
                  <a:pt x="606" y="475"/>
                </a:cubicBezTo>
                <a:cubicBezTo>
                  <a:pt x="580" y="475"/>
                  <a:pt x="580" y="475"/>
                  <a:pt x="580" y="475"/>
                </a:cubicBezTo>
                <a:cubicBezTo>
                  <a:pt x="577" y="453"/>
                  <a:pt x="577" y="453"/>
                  <a:pt x="577" y="453"/>
                </a:cubicBezTo>
                <a:cubicBezTo>
                  <a:pt x="548" y="453"/>
                  <a:pt x="548" y="453"/>
                  <a:pt x="548" y="453"/>
                </a:cubicBezTo>
                <a:cubicBezTo>
                  <a:pt x="550" y="489"/>
                  <a:pt x="550" y="489"/>
                  <a:pt x="550" y="489"/>
                </a:cubicBezTo>
                <a:cubicBezTo>
                  <a:pt x="550" y="489"/>
                  <a:pt x="565" y="495"/>
                  <a:pt x="565" y="511"/>
                </a:cubicBezTo>
                <a:cubicBezTo>
                  <a:pt x="565" y="522"/>
                  <a:pt x="561" y="556"/>
                  <a:pt x="561" y="556"/>
                </a:cubicBezTo>
                <a:lnTo>
                  <a:pt x="698" y="556"/>
                </a:lnTo>
                <a:close/>
                <a:moveTo>
                  <a:pt x="454" y="521"/>
                </a:moveTo>
                <a:cubicBezTo>
                  <a:pt x="454" y="511"/>
                  <a:pt x="454" y="511"/>
                  <a:pt x="454" y="511"/>
                </a:cubicBezTo>
                <a:cubicBezTo>
                  <a:pt x="454" y="484"/>
                  <a:pt x="435" y="468"/>
                  <a:pt x="411" y="468"/>
                </a:cubicBezTo>
                <a:cubicBezTo>
                  <a:pt x="387" y="468"/>
                  <a:pt x="367" y="484"/>
                  <a:pt x="367" y="511"/>
                </a:cubicBezTo>
                <a:cubicBezTo>
                  <a:pt x="367" y="521"/>
                  <a:pt x="367" y="521"/>
                  <a:pt x="367" y="521"/>
                </a:cubicBezTo>
                <a:lnTo>
                  <a:pt x="454" y="521"/>
                </a:lnTo>
                <a:close/>
                <a:moveTo>
                  <a:pt x="719" y="577"/>
                </a:moveTo>
                <a:cubicBezTo>
                  <a:pt x="540" y="577"/>
                  <a:pt x="540" y="577"/>
                  <a:pt x="540" y="577"/>
                </a:cubicBezTo>
                <a:cubicBezTo>
                  <a:pt x="540" y="604"/>
                  <a:pt x="540" y="604"/>
                  <a:pt x="540" y="604"/>
                </a:cubicBezTo>
                <a:cubicBezTo>
                  <a:pt x="540" y="604"/>
                  <a:pt x="551" y="609"/>
                  <a:pt x="551" y="622"/>
                </a:cubicBezTo>
                <a:cubicBezTo>
                  <a:pt x="551" y="647"/>
                  <a:pt x="531" y="745"/>
                  <a:pt x="535" y="816"/>
                </a:cubicBezTo>
                <a:cubicBezTo>
                  <a:pt x="598" y="816"/>
                  <a:pt x="598" y="816"/>
                  <a:pt x="598" y="816"/>
                </a:cubicBezTo>
                <a:cubicBezTo>
                  <a:pt x="602" y="749"/>
                  <a:pt x="602" y="749"/>
                  <a:pt x="602" y="749"/>
                </a:cubicBezTo>
                <a:cubicBezTo>
                  <a:pt x="604" y="732"/>
                  <a:pt x="615" y="722"/>
                  <a:pt x="629" y="722"/>
                </a:cubicBezTo>
                <a:cubicBezTo>
                  <a:pt x="643" y="722"/>
                  <a:pt x="654" y="732"/>
                  <a:pt x="656" y="749"/>
                </a:cubicBezTo>
                <a:cubicBezTo>
                  <a:pt x="661" y="816"/>
                  <a:pt x="661" y="816"/>
                  <a:pt x="661" y="816"/>
                </a:cubicBezTo>
                <a:cubicBezTo>
                  <a:pt x="724" y="816"/>
                  <a:pt x="724" y="816"/>
                  <a:pt x="724" y="816"/>
                </a:cubicBezTo>
                <a:cubicBezTo>
                  <a:pt x="727" y="745"/>
                  <a:pt x="708" y="647"/>
                  <a:pt x="708" y="622"/>
                </a:cubicBezTo>
                <a:cubicBezTo>
                  <a:pt x="708" y="609"/>
                  <a:pt x="719" y="604"/>
                  <a:pt x="719" y="604"/>
                </a:cubicBezTo>
                <a:cubicBezTo>
                  <a:pt x="719" y="577"/>
                  <a:pt x="719" y="577"/>
                  <a:pt x="719" y="577"/>
                </a:cubicBezTo>
                <a:moveTo>
                  <a:pt x="651" y="274"/>
                </a:moveTo>
                <a:cubicBezTo>
                  <a:pt x="651" y="262"/>
                  <a:pt x="641" y="252"/>
                  <a:pt x="629" y="252"/>
                </a:cubicBezTo>
                <a:cubicBezTo>
                  <a:pt x="617" y="252"/>
                  <a:pt x="607" y="262"/>
                  <a:pt x="607" y="274"/>
                </a:cubicBezTo>
                <a:cubicBezTo>
                  <a:pt x="607" y="286"/>
                  <a:pt x="617" y="296"/>
                  <a:pt x="629" y="296"/>
                </a:cubicBezTo>
                <a:cubicBezTo>
                  <a:pt x="641" y="296"/>
                  <a:pt x="651" y="286"/>
                  <a:pt x="651" y="274"/>
                </a:cubicBezTo>
                <a:moveTo>
                  <a:pt x="453" y="626"/>
                </a:moveTo>
                <a:cubicBezTo>
                  <a:pt x="464" y="626"/>
                  <a:pt x="464" y="626"/>
                  <a:pt x="464" y="626"/>
                </a:cubicBezTo>
                <a:cubicBezTo>
                  <a:pt x="464" y="610"/>
                  <a:pt x="464" y="610"/>
                  <a:pt x="464" y="610"/>
                </a:cubicBezTo>
                <a:cubicBezTo>
                  <a:pt x="464" y="610"/>
                  <a:pt x="450" y="607"/>
                  <a:pt x="450" y="593"/>
                </a:cubicBezTo>
                <a:cubicBezTo>
                  <a:pt x="450" y="593"/>
                  <a:pt x="450" y="593"/>
                  <a:pt x="450" y="593"/>
                </a:cubicBezTo>
                <a:cubicBezTo>
                  <a:pt x="449" y="579"/>
                  <a:pt x="449" y="579"/>
                  <a:pt x="449" y="579"/>
                </a:cubicBezTo>
                <a:cubicBezTo>
                  <a:pt x="463" y="568"/>
                  <a:pt x="463" y="568"/>
                  <a:pt x="463" y="568"/>
                </a:cubicBezTo>
                <a:cubicBezTo>
                  <a:pt x="465" y="539"/>
                  <a:pt x="465" y="539"/>
                  <a:pt x="465" y="539"/>
                </a:cubicBezTo>
                <a:cubicBezTo>
                  <a:pt x="446" y="539"/>
                  <a:pt x="446" y="539"/>
                  <a:pt x="446" y="539"/>
                </a:cubicBezTo>
                <a:cubicBezTo>
                  <a:pt x="443" y="560"/>
                  <a:pt x="443" y="560"/>
                  <a:pt x="443" y="560"/>
                </a:cubicBezTo>
                <a:cubicBezTo>
                  <a:pt x="424" y="560"/>
                  <a:pt x="424" y="560"/>
                  <a:pt x="424" y="560"/>
                </a:cubicBezTo>
                <a:cubicBezTo>
                  <a:pt x="422" y="539"/>
                  <a:pt x="422" y="539"/>
                  <a:pt x="422" y="539"/>
                </a:cubicBezTo>
                <a:cubicBezTo>
                  <a:pt x="411" y="539"/>
                  <a:pt x="411" y="539"/>
                  <a:pt x="411" y="539"/>
                </a:cubicBezTo>
                <a:cubicBezTo>
                  <a:pt x="400" y="539"/>
                  <a:pt x="400" y="539"/>
                  <a:pt x="400" y="539"/>
                </a:cubicBezTo>
                <a:cubicBezTo>
                  <a:pt x="397" y="560"/>
                  <a:pt x="397" y="560"/>
                  <a:pt x="397" y="560"/>
                </a:cubicBezTo>
                <a:cubicBezTo>
                  <a:pt x="378" y="560"/>
                  <a:pt x="378" y="560"/>
                  <a:pt x="378" y="560"/>
                </a:cubicBezTo>
                <a:cubicBezTo>
                  <a:pt x="376" y="539"/>
                  <a:pt x="376" y="539"/>
                  <a:pt x="376" y="539"/>
                </a:cubicBezTo>
                <a:cubicBezTo>
                  <a:pt x="356" y="539"/>
                  <a:pt x="356" y="539"/>
                  <a:pt x="356" y="539"/>
                </a:cubicBezTo>
                <a:cubicBezTo>
                  <a:pt x="359" y="568"/>
                  <a:pt x="359" y="568"/>
                  <a:pt x="359" y="568"/>
                </a:cubicBezTo>
                <a:cubicBezTo>
                  <a:pt x="372" y="579"/>
                  <a:pt x="372" y="579"/>
                  <a:pt x="372" y="579"/>
                </a:cubicBezTo>
                <a:cubicBezTo>
                  <a:pt x="371" y="593"/>
                  <a:pt x="371" y="593"/>
                  <a:pt x="371" y="593"/>
                </a:cubicBezTo>
                <a:cubicBezTo>
                  <a:pt x="371" y="593"/>
                  <a:pt x="371" y="593"/>
                  <a:pt x="371" y="593"/>
                </a:cubicBezTo>
                <a:cubicBezTo>
                  <a:pt x="371" y="607"/>
                  <a:pt x="358" y="610"/>
                  <a:pt x="358" y="610"/>
                </a:cubicBezTo>
                <a:cubicBezTo>
                  <a:pt x="358" y="626"/>
                  <a:pt x="358" y="626"/>
                  <a:pt x="358" y="626"/>
                </a:cubicBezTo>
                <a:cubicBezTo>
                  <a:pt x="368" y="626"/>
                  <a:pt x="368" y="626"/>
                  <a:pt x="368" y="626"/>
                </a:cubicBezTo>
                <a:cubicBezTo>
                  <a:pt x="368" y="680"/>
                  <a:pt x="341" y="758"/>
                  <a:pt x="341" y="816"/>
                </a:cubicBezTo>
                <a:cubicBezTo>
                  <a:pt x="411" y="816"/>
                  <a:pt x="411" y="816"/>
                  <a:pt x="411" y="816"/>
                </a:cubicBezTo>
                <a:cubicBezTo>
                  <a:pt x="481" y="816"/>
                  <a:pt x="481" y="816"/>
                  <a:pt x="481" y="816"/>
                </a:cubicBezTo>
                <a:cubicBezTo>
                  <a:pt x="481" y="758"/>
                  <a:pt x="454" y="680"/>
                  <a:pt x="453" y="626"/>
                </a:cubicBezTo>
                <a:close/>
                <a:moveTo>
                  <a:pt x="891" y="521"/>
                </a:moveTo>
                <a:cubicBezTo>
                  <a:pt x="891" y="511"/>
                  <a:pt x="891" y="511"/>
                  <a:pt x="891" y="511"/>
                </a:cubicBezTo>
                <a:cubicBezTo>
                  <a:pt x="891" y="484"/>
                  <a:pt x="872" y="468"/>
                  <a:pt x="848" y="468"/>
                </a:cubicBezTo>
                <a:cubicBezTo>
                  <a:pt x="824" y="468"/>
                  <a:pt x="804" y="484"/>
                  <a:pt x="804" y="511"/>
                </a:cubicBezTo>
                <a:cubicBezTo>
                  <a:pt x="804" y="521"/>
                  <a:pt x="804" y="521"/>
                  <a:pt x="804" y="521"/>
                </a:cubicBezTo>
                <a:lnTo>
                  <a:pt x="891" y="521"/>
                </a:lnTo>
                <a:close/>
                <a:moveTo>
                  <a:pt x="890" y="626"/>
                </a:moveTo>
                <a:cubicBezTo>
                  <a:pt x="901" y="626"/>
                  <a:pt x="901" y="626"/>
                  <a:pt x="901" y="626"/>
                </a:cubicBezTo>
                <a:cubicBezTo>
                  <a:pt x="901" y="610"/>
                  <a:pt x="901" y="610"/>
                  <a:pt x="901" y="610"/>
                </a:cubicBezTo>
                <a:cubicBezTo>
                  <a:pt x="901" y="610"/>
                  <a:pt x="887" y="607"/>
                  <a:pt x="887" y="593"/>
                </a:cubicBezTo>
                <a:cubicBezTo>
                  <a:pt x="887" y="593"/>
                  <a:pt x="887" y="593"/>
                  <a:pt x="887" y="593"/>
                </a:cubicBezTo>
                <a:cubicBezTo>
                  <a:pt x="886" y="579"/>
                  <a:pt x="886" y="579"/>
                  <a:pt x="886" y="579"/>
                </a:cubicBezTo>
                <a:cubicBezTo>
                  <a:pt x="900" y="568"/>
                  <a:pt x="900" y="568"/>
                  <a:pt x="900" y="568"/>
                </a:cubicBezTo>
                <a:cubicBezTo>
                  <a:pt x="902" y="539"/>
                  <a:pt x="902" y="539"/>
                  <a:pt x="902" y="539"/>
                </a:cubicBezTo>
                <a:cubicBezTo>
                  <a:pt x="883" y="539"/>
                  <a:pt x="883" y="539"/>
                  <a:pt x="883" y="539"/>
                </a:cubicBezTo>
                <a:cubicBezTo>
                  <a:pt x="880" y="560"/>
                  <a:pt x="880" y="560"/>
                  <a:pt x="880" y="560"/>
                </a:cubicBezTo>
                <a:cubicBezTo>
                  <a:pt x="861" y="560"/>
                  <a:pt x="861" y="560"/>
                  <a:pt x="861" y="560"/>
                </a:cubicBezTo>
                <a:cubicBezTo>
                  <a:pt x="859" y="539"/>
                  <a:pt x="859" y="539"/>
                  <a:pt x="859" y="539"/>
                </a:cubicBezTo>
                <a:cubicBezTo>
                  <a:pt x="848" y="539"/>
                  <a:pt x="848" y="539"/>
                  <a:pt x="848" y="539"/>
                </a:cubicBezTo>
                <a:cubicBezTo>
                  <a:pt x="837" y="539"/>
                  <a:pt x="837" y="539"/>
                  <a:pt x="837" y="539"/>
                </a:cubicBezTo>
                <a:cubicBezTo>
                  <a:pt x="834" y="560"/>
                  <a:pt x="834" y="560"/>
                  <a:pt x="834" y="560"/>
                </a:cubicBezTo>
                <a:cubicBezTo>
                  <a:pt x="815" y="560"/>
                  <a:pt x="815" y="560"/>
                  <a:pt x="815" y="560"/>
                </a:cubicBezTo>
                <a:cubicBezTo>
                  <a:pt x="813" y="539"/>
                  <a:pt x="813" y="539"/>
                  <a:pt x="813" y="539"/>
                </a:cubicBezTo>
                <a:cubicBezTo>
                  <a:pt x="793" y="539"/>
                  <a:pt x="793" y="539"/>
                  <a:pt x="793" y="539"/>
                </a:cubicBezTo>
                <a:cubicBezTo>
                  <a:pt x="796" y="568"/>
                  <a:pt x="796" y="568"/>
                  <a:pt x="796" y="568"/>
                </a:cubicBezTo>
                <a:cubicBezTo>
                  <a:pt x="809" y="579"/>
                  <a:pt x="809" y="579"/>
                  <a:pt x="809" y="579"/>
                </a:cubicBezTo>
                <a:cubicBezTo>
                  <a:pt x="808" y="593"/>
                  <a:pt x="808" y="593"/>
                  <a:pt x="808" y="593"/>
                </a:cubicBezTo>
                <a:cubicBezTo>
                  <a:pt x="808" y="593"/>
                  <a:pt x="808" y="593"/>
                  <a:pt x="808" y="593"/>
                </a:cubicBezTo>
                <a:cubicBezTo>
                  <a:pt x="808" y="607"/>
                  <a:pt x="794" y="610"/>
                  <a:pt x="794" y="610"/>
                </a:cubicBezTo>
                <a:cubicBezTo>
                  <a:pt x="794" y="626"/>
                  <a:pt x="794" y="626"/>
                  <a:pt x="794" y="626"/>
                </a:cubicBezTo>
                <a:cubicBezTo>
                  <a:pt x="805" y="626"/>
                  <a:pt x="805" y="626"/>
                  <a:pt x="805" y="626"/>
                </a:cubicBezTo>
                <a:cubicBezTo>
                  <a:pt x="805" y="680"/>
                  <a:pt x="778" y="758"/>
                  <a:pt x="778" y="816"/>
                </a:cubicBezTo>
                <a:cubicBezTo>
                  <a:pt x="848" y="816"/>
                  <a:pt x="848" y="816"/>
                  <a:pt x="848" y="816"/>
                </a:cubicBezTo>
                <a:cubicBezTo>
                  <a:pt x="918" y="816"/>
                  <a:pt x="918" y="816"/>
                  <a:pt x="918" y="816"/>
                </a:cubicBezTo>
                <a:cubicBezTo>
                  <a:pt x="918" y="758"/>
                  <a:pt x="891" y="680"/>
                  <a:pt x="890" y="626"/>
                </a:cubicBezTo>
                <a:close/>
                <a:moveTo>
                  <a:pt x="457" y="342"/>
                </a:moveTo>
                <a:cubicBezTo>
                  <a:pt x="423" y="334"/>
                  <a:pt x="423" y="334"/>
                  <a:pt x="423" y="334"/>
                </a:cubicBezTo>
                <a:cubicBezTo>
                  <a:pt x="446" y="360"/>
                  <a:pt x="446" y="360"/>
                  <a:pt x="446" y="360"/>
                </a:cubicBezTo>
                <a:cubicBezTo>
                  <a:pt x="423" y="385"/>
                  <a:pt x="423" y="385"/>
                  <a:pt x="423" y="385"/>
                </a:cubicBezTo>
                <a:cubicBezTo>
                  <a:pt x="457" y="378"/>
                  <a:pt x="457" y="378"/>
                  <a:pt x="457" y="378"/>
                </a:cubicBezTo>
                <a:cubicBezTo>
                  <a:pt x="467" y="411"/>
                  <a:pt x="467" y="411"/>
                  <a:pt x="467" y="411"/>
                </a:cubicBezTo>
                <a:cubicBezTo>
                  <a:pt x="478" y="378"/>
                  <a:pt x="478" y="378"/>
                  <a:pt x="478" y="378"/>
                </a:cubicBezTo>
                <a:cubicBezTo>
                  <a:pt x="512" y="385"/>
                  <a:pt x="512" y="385"/>
                  <a:pt x="512" y="385"/>
                </a:cubicBezTo>
                <a:cubicBezTo>
                  <a:pt x="488" y="360"/>
                  <a:pt x="488" y="360"/>
                  <a:pt x="488" y="360"/>
                </a:cubicBezTo>
                <a:cubicBezTo>
                  <a:pt x="512" y="334"/>
                  <a:pt x="512" y="334"/>
                  <a:pt x="512" y="334"/>
                </a:cubicBezTo>
                <a:cubicBezTo>
                  <a:pt x="478" y="342"/>
                  <a:pt x="478" y="342"/>
                  <a:pt x="478" y="342"/>
                </a:cubicBezTo>
                <a:cubicBezTo>
                  <a:pt x="467" y="308"/>
                  <a:pt x="467" y="308"/>
                  <a:pt x="467" y="308"/>
                </a:cubicBezTo>
                <a:lnTo>
                  <a:pt x="457" y="342"/>
                </a:lnTo>
                <a:close/>
                <a:moveTo>
                  <a:pt x="929" y="843"/>
                </a:moveTo>
                <a:cubicBezTo>
                  <a:pt x="886" y="843"/>
                  <a:pt x="863" y="860"/>
                  <a:pt x="843" y="871"/>
                </a:cubicBezTo>
                <a:cubicBezTo>
                  <a:pt x="826" y="880"/>
                  <a:pt x="811" y="890"/>
                  <a:pt x="779" y="890"/>
                </a:cubicBezTo>
                <a:cubicBezTo>
                  <a:pt x="747" y="890"/>
                  <a:pt x="731" y="880"/>
                  <a:pt x="714" y="871"/>
                </a:cubicBezTo>
                <a:cubicBezTo>
                  <a:pt x="694" y="860"/>
                  <a:pt x="672" y="847"/>
                  <a:pt x="629" y="847"/>
                </a:cubicBezTo>
                <a:cubicBezTo>
                  <a:pt x="587" y="847"/>
                  <a:pt x="564" y="860"/>
                  <a:pt x="545" y="871"/>
                </a:cubicBezTo>
                <a:cubicBezTo>
                  <a:pt x="527" y="880"/>
                  <a:pt x="512" y="890"/>
                  <a:pt x="480" y="890"/>
                </a:cubicBezTo>
                <a:cubicBezTo>
                  <a:pt x="448" y="890"/>
                  <a:pt x="433" y="880"/>
                  <a:pt x="415" y="871"/>
                </a:cubicBezTo>
                <a:cubicBezTo>
                  <a:pt x="395" y="860"/>
                  <a:pt x="373" y="843"/>
                  <a:pt x="330" y="843"/>
                </a:cubicBezTo>
                <a:cubicBezTo>
                  <a:pt x="303" y="843"/>
                  <a:pt x="271" y="852"/>
                  <a:pt x="271" y="852"/>
                </a:cubicBezTo>
                <a:cubicBezTo>
                  <a:pt x="294" y="892"/>
                  <a:pt x="294" y="892"/>
                  <a:pt x="294" y="892"/>
                </a:cubicBezTo>
                <a:cubicBezTo>
                  <a:pt x="294" y="892"/>
                  <a:pt x="313" y="889"/>
                  <a:pt x="330" y="889"/>
                </a:cubicBezTo>
                <a:cubicBezTo>
                  <a:pt x="362" y="889"/>
                  <a:pt x="379" y="898"/>
                  <a:pt x="397" y="908"/>
                </a:cubicBezTo>
                <a:cubicBezTo>
                  <a:pt x="417" y="919"/>
                  <a:pt x="433" y="934"/>
                  <a:pt x="476" y="934"/>
                </a:cubicBezTo>
                <a:cubicBezTo>
                  <a:pt x="519" y="934"/>
                  <a:pt x="542" y="920"/>
                  <a:pt x="562" y="909"/>
                </a:cubicBezTo>
                <a:cubicBezTo>
                  <a:pt x="580" y="899"/>
                  <a:pt x="598" y="891"/>
                  <a:pt x="629" y="891"/>
                </a:cubicBezTo>
                <a:cubicBezTo>
                  <a:pt x="661" y="891"/>
                  <a:pt x="679" y="899"/>
                  <a:pt x="696" y="909"/>
                </a:cubicBezTo>
                <a:cubicBezTo>
                  <a:pt x="716" y="920"/>
                  <a:pt x="740" y="934"/>
                  <a:pt x="782" y="934"/>
                </a:cubicBezTo>
                <a:cubicBezTo>
                  <a:pt x="825" y="934"/>
                  <a:pt x="842" y="919"/>
                  <a:pt x="862" y="908"/>
                </a:cubicBezTo>
                <a:cubicBezTo>
                  <a:pt x="879" y="898"/>
                  <a:pt x="897" y="889"/>
                  <a:pt x="929" y="889"/>
                </a:cubicBezTo>
                <a:cubicBezTo>
                  <a:pt x="945" y="889"/>
                  <a:pt x="965" y="892"/>
                  <a:pt x="965" y="892"/>
                </a:cubicBezTo>
                <a:cubicBezTo>
                  <a:pt x="988" y="852"/>
                  <a:pt x="988" y="852"/>
                  <a:pt x="988" y="852"/>
                </a:cubicBezTo>
                <a:cubicBezTo>
                  <a:pt x="988" y="852"/>
                  <a:pt x="956" y="843"/>
                  <a:pt x="929" y="843"/>
                </a:cubicBezTo>
                <a:close/>
                <a:moveTo>
                  <a:pt x="842" y="962"/>
                </a:moveTo>
                <a:cubicBezTo>
                  <a:pt x="825" y="972"/>
                  <a:pt x="808" y="978"/>
                  <a:pt x="777" y="978"/>
                </a:cubicBezTo>
                <a:cubicBezTo>
                  <a:pt x="745" y="978"/>
                  <a:pt x="728" y="971"/>
                  <a:pt x="711" y="961"/>
                </a:cubicBezTo>
                <a:cubicBezTo>
                  <a:pt x="692" y="951"/>
                  <a:pt x="670" y="937"/>
                  <a:pt x="629" y="937"/>
                </a:cubicBezTo>
                <a:cubicBezTo>
                  <a:pt x="588" y="937"/>
                  <a:pt x="566" y="951"/>
                  <a:pt x="547" y="961"/>
                </a:cubicBezTo>
                <a:cubicBezTo>
                  <a:pt x="530" y="971"/>
                  <a:pt x="513" y="978"/>
                  <a:pt x="482" y="978"/>
                </a:cubicBezTo>
                <a:cubicBezTo>
                  <a:pt x="451" y="978"/>
                  <a:pt x="433" y="972"/>
                  <a:pt x="416" y="962"/>
                </a:cubicBezTo>
                <a:cubicBezTo>
                  <a:pt x="397" y="952"/>
                  <a:pt x="371" y="934"/>
                  <a:pt x="328" y="939"/>
                </a:cubicBezTo>
                <a:cubicBezTo>
                  <a:pt x="393" y="1023"/>
                  <a:pt x="483" y="1022"/>
                  <a:pt x="483" y="1022"/>
                </a:cubicBezTo>
                <a:cubicBezTo>
                  <a:pt x="523" y="1022"/>
                  <a:pt x="545" y="1013"/>
                  <a:pt x="564" y="1003"/>
                </a:cubicBezTo>
                <a:cubicBezTo>
                  <a:pt x="581" y="993"/>
                  <a:pt x="599" y="982"/>
                  <a:pt x="629" y="982"/>
                </a:cubicBezTo>
                <a:cubicBezTo>
                  <a:pt x="660" y="982"/>
                  <a:pt x="677" y="993"/>
                  <a:pt x="694" y="1003"/>
                </a:cubicBezTo>
                <a:cubicBezTo>
                  <a:pt x="714" y="1013"/>
                  <a:pt x="736" y="1022"/>
                  <a:pt x="776" y="1022"/>
                </a:cubicBezTo>
                <a:cubicBezTo>
                  <a:pt x="776" y="1022"/>
                  <a:pt x="865" y="1023"/>
                  <a:pt x="931" y="939"/>
                </a:cubicBezTo>
                <a:cubicBezTo>
                  <a:pt x="887" y="934"/>
                  <a:pt x="862" y="952"/>
                  <a:pt x="842" y="962"/>
                </a:cubicBezTo>
                <a:close/>
                <a:moveTo>
                  <a:pt x="629" y="1029"/>
                </a:moveTo>
                <a:cubicBezTo>
                  <a:pt x="588" y="1029"/>
                  <a:pt x="570" y="1060"/>
                  <a:pt x="516" y="1060"/>
                </a:cubicBezTo>
                <a:cubicBezTo>
                  <a:pt x="537" y="1067"/>
                  <a:pt x="582" y="1077"/>
                  <a:pt x="629" y="1077"/>
                </a:cubicBezTo>
                <a:cubicBezTo>
                  <a:pt x="676" y="1077"/>
                  <a:pt x="722" y="1067"/>
                  <a:pt x="743" y="1060"/>
                </a:cubicBezTo>
                <a:cubicBezTo>
                  <a:pt x="688" y="1060"/>
                  <a:pt x="671" y="1029"/>
                  <a:pt x="629" y="1029"/>
                </a:cubicBezTo>
                <a:close/>
                <a:moveTo>
                  <a:pt x="172" y="1012"/>
                </a:moveTo>
                <a:cubicBezTo>
                  <a:pt x="189" y="1033"/>
                  <a:pt x="189" y="1033"/>
                  <a:pt x="189" y="1033"/>
                </a:cubicBezTo>
                <a:cubicBezTo>
                  <a:pt x="100" y="1101"/>
                  <a:pt x="100" y="1101"/>
                  <a:pt x="100" y="1101"/>
                </a:cubicBezTo>
                <a:cubicBezTo>
                  <a:pt x="83" y="1080"/>
                  <a:pt x="83" y="1080"/>
                  <a:pt x="83" y="1080"/>
                </a:cubicBezTo>
                <a:lnTo>
                  <a:pt x="172" y="1012"/>
                </a:lnTo>
                <a:close/>
                <a:moveTo>
                  <a:pt x="238" y="1117"/>
                </a:moveTo>
                <a:cubicBezTo>
                  <a:pt x="212" y="1095"/>
                  <a:pt x="212" y="1095"/>
                  <a:pt x="212" y="1095"/>
                </a:cubicBezTo>
                <a:cubicBezTo>
                  <a:pt x="227" y="1078"/>
                  <a:pt x="227" y="1078"/>
                  <a:pt x="227" y="1078"/>
                </a:cubicBezTo>
                <a:cubicBezTo>
                  <a:pt x="298" y="1139"/>
                  <a:pt x="298" y="1139"/>
                  <a:pt x="298" y="1139"/>
                </a:cubicBezTo>
                <a:cubicBezTo>
                  <a:pt x="283" y="1156"/>
                  <a:pt x="283" y="1156"/>
                  <a:pt x="283" y="1156"/>
                </a:cubicBezTo>
                <a:cubicBezTo>
                  <a:pt x="258" y="1134"/>
                  <a:pt x="258" y="1134"/>
                  <a:pt x="258" y="1134"/>
                </a:cubicBezTo>
                <a:cubicBezTo>
                  <a:pt x="200" y="1203"/>
                  <a:pt x="200" y="1203"/>
                  <a:pt x="200" y="1203"/>
                </a:cubicBezTo>
                <a:cubicBezTo>
                  <a:pt x="179" y="1185"/>
                  <a:pt x="179" y="1185"/>
                  <a:pt x="179" y="1185"/>
                </a:cubicBezTo>
                <a:lnTo>
                  <a:pt x="238" y="1117"/>
                </a:lnTo>
                <a:close/>
                <a:moveTo>
                  <a:pt x="345" y="1243"/>
                </a:moveTo>
                <a:cubicBezTo>
                  <a:pt x="332" y="1162"/>
                  <a:pt x="332" y="1162"/>
                  <a:pt x="332" y="1162"/>
                </a:cubicBezTo>
                <a:cubicBezTo>
                  <a:pt x="360" y="1178"/>
                  <a:pt x="360" y="1178"/>
                  <a:pt x="360" y="1178"/>
                </a:cubicBezTo>
                <a:cubicBezTo>
                  <a:pt x="367" y="1228"/>
                  <a:pt x="367" y="1228"/>
                  <a:pt x="367" y="1228"/>
                </a:cubicBezTo>
                <a:cubicBezTo>
                  <a:pt x="411" y="1202"/>
                  <a:pt x="411" y="1202"/>
                  <a:pt x="411" y="1202"/>
                </a:cubicBezTo>
                <a:cubicBezTo>
                  <a:pt x="441" y="1213"/>
                  <a:pt x="441" y="1213"/>
                  <a:pt x="441" y="1213"/>
                </a:cubicBezTo>
                <a:cubicBezTo>
                  <a:pt x="370" y="1254"/>
                  <a:pt x="370" y="1254"/>
                  <a:pt x="370" y="1254"/>
                </a:cubicBezTo>
                <a:cubicBezTo>
                  <a:pt x="350" y="1296"/>
                  <a:pt x="350" y="1296"/>
                  <a:pt x="350" y="1296"/>
                </a:cubicBezTo>
                <a:cubicBezTo>
                  <a:pt x="326" y="1285"/>
                  <a:pt x="326" y="1285"/>
                  <a:pt x="326" y="1285"/>
                </a:cubicBezTo>
                <a:lnTo>
                  <a:pt x="345" y="1243"/>
                </a:lnTo>
                <a:close/>
                <a:moveTo>
                  <a:pt x="756" y="1230"/>
                </a:moveTo>
                <a:cubicBezTo>
                  <a:pt x="838" y="1206"/>
                  <a:pt x="838" y="1206"/>
                  <a:pt x="838" y="1206"/>
                </a:cubicBezTo>
                <a:cubicBezTo>
                  <a:pt x="844" y="1227"/>
                  <a:pt x="844" y="1227"/>
                  <a:pt x="844" y="1227"/>
                </a:cubicBezTo>
                <a:cubicBezTo>
                  <a:pt x="788" y="1244"/>
                  <a:pt x="788" y="1244"/>
                  <a:pt x="788" y="1244"/>
                </a:cubicBezTo>
                <a:cubicBezTo>
                  <a:pt x="795" y="1265"/>
                  <a:pt x="795" y="1265"/>
                  <a:pt x="795" y="1265"/>
                </a:cubicBezTo>
                <a:cubicBezTo>
                  <a:pt x="841" y="1251"/>
                  <a:pt x="841" y="1251"/>
                  <a:pt x="841" y="1251"/>
                </a:cubicBezTo>
                <a:cubicBezTo>
                  <a:pt x="847" y="1273"/>
                  <a:pt x="847" y="1273"/>
                  <a:pt x="847" y="1273"/>
                </a:cubicBezTo>
                <a:cubicBezTo>
                  <a:pt x="801" y="1286"/>
                  <a:pt x="801" y="1286"/>
                  <a:pt x="801" y="1286"/>
                </a:cubicBezTo>
                <a:cubicBezTo>
                  <a:pt x="814" y="1330"/>
                  <a:pt x="814" y="1330"/>
                  <a:pt x="814" y="1330"/>
                </a:cubicBezTo>
                <a:cubicBezTo>
                  <a:pt x="788" y="1338"/>
                  <a:pt x="788" y="1338"/>
                  <a:pt x="788" y="1338"/>
                </a:cubicBezTo>
                <a:lnTo>
                  <a:pt x="756" y="1230"/>
                </a:lnTo>
                <a:close/>
                <a:moveTo>
                  <a:pt x="1167" y="856"/>
                </a:moveTo>
                <a:cubicBezTo>
                  <a:pt x="1179" y="807"/>
                  <a:pt x="1179" y="807"/>
                  <a:pt x="1179" y="807"/>
                </a:cubicBezTo>
                <a:cubicBezTo>
                  <a:pt x="1187" y="778"/>
                  <a:pt x="1205" y="768"/>
                  <a:pt x="1226" y="773"/>
                </a:cubicBezTo>
                <a:cubicBezTo>
                  <a:pt x="1250" y="779"/>
                  <a:pt x="1262" y="799"/>
                  <a:pt x="1255" y="830"/>
                </a:cubicBezTo>
                <a:cubicBezTo>
                  <a:pt x="1253" y="836"/>
                  <a:pt x="1250" y="843"/>
                  <a:pt x="1247" y="848"/>
                </a:cubicBezTo>
                <a:cubicBezTo>
                  <a:pt x="1283" y="857"/>
                  <a:pt x="1283" y="857"/>
                  <a:pt x="1283" y="857"/>
                </a:cubicBezTo>
                <a:cubicBezTo>
                  <a:pt x="1276" y="883"/>
                  <a:pt x="1276" y="883"/>
                  <a:pt x="1276" y="883"/>
                </a:cubicBezTo>
                <a:lnTo>
                  <a:pt x="1167" y="856"/>
                </a:lnTo>
                <a:close/>
                <a:moveTo>
                  <a:pt x="1221" y="800"/>
                </a:moveTo>
                <a:cubicBezTo>
                  <a:pt x="1212" y="798"/>
                  <a:pt x="1204" y="802"/>
                  <a:pt x="1201" y="814"/>
                </a:cubicBezTo>
                <a:cubicBezTo>
                  <a:pt x="1196" y="835"/>
                  <a:pt x="1196" y="835"/>
                  <a:pt x="1196" y="835"/>
                </a:cubicBezTo>
                <a:cubicBezTo>
                  <a:pt x="1226" y="843"/>
                  <a:pt x="1226" y="843"/>
                  <a:pt x="1226" y="843"/>
                </a:cubicBezTo>
                <a:cubicBezTo>
                  <a:pt x="1229" y="838"/>
                  <a:pt x="1232" y="831"/>
                  <a:pt x="1233" y="826"/>
                </a:cubicBezTo>
                <a:cubicBezTo>
                  <a:pt x="1237" y="812"/>
                  <a:pt x="1232" y="803"/>
                  <a:pt x="1221" y="800"/>
                </a:cubicBezTo>
                <a:close/>
                <a:moveTo>
                  <a:pt x="852" y="89"/>
                </a:moveTo>
                <a:cubicBezTo>
                  <a:pt x="845" y="124"/>
                  <a:pt x="813" y="144"/>
                  <a:pt x="778" y="137"/>
                </a:cubicBezTo>
                <a:cubicBezTo>
                  <a:pt x="759" y="134"/>
                  <a:pt x="743" y="124"/>
                  <a:pt x="735" y="108"/>
                </a:cubicBezTo>
                <a:cubicBezTo>
                  <a:pt x="757" y="96"/>
                  <a:pt x="757" y="96"/>
                  <a:pt x="757" y="96"/>
                </a:cubicBezTo>
                <a:cubicBezTo>
                  <a:pt x="761" y="104"/>
                  <a:pt x="771" y="112"/>
                  <a:pt x="782" y="114"/>
                </a:cubicBezTo>
                <a:cubicBezTo>
                  <a:pt x="804" y="119"/>
                  <a:pt x="822" y="106"/>
                  <a:pt x="826" y="85"/>
                </a:cubicBezTo>
                <a:cubicBezTo>
                  <a:pt x="830" y="61"/>
                  <a:pt x="818" y="44"/>
                  <a:pt x="797" y="40"/>
                </a:cubicBezTo>
                <a:cubicBezTo>
                  <a:pt x="785" y="38"/>
                  <a:pt x="773" y="42"/>
                  <a:pt x="766" y="46"/>
                </a:cubicBezTo>
                <a:cubicBezTo>
                  <a:pt x="763" y="60"/>
                  <a:pt x="763" y="60"/>
                  <a:pt x="763" y="60"/>
                </a:cubicBezTo>
                <a:cubicBezTo>
                  <a:pt x="790" y="65"/>
                  <a:pt x="790" y="65"/>
                  <a:pt x="790" y="65"/>
                </a:cubicBezTo>
                <a:cubicBezTo>
                  <a:pt x="786" y="86"/>
                  <a:pt x="786" y="86"/>
                  <a:pt x="786" y="86"/>
                </a:cubicBezTo>
                <a:cubicBezTo>
                  <a:pt x="734" y="76"/>
                  <a:pt x="734" y="76"/>
                  <a:pt x="734" y="76"/>
                </a:cubicBezTo>
                <a:cubicBezTo>
                  <a:pt x="747" y="9"/>
                  <a:pt x="747" y="9"/>
                  <a:pt x="747" y="9"/>
                </a:cubicBezTo>
                <a:cubicBezTo>
                  <a:pt x="769" y="13"/>
                  <a:pt x="769" y="13"/>
                  <a:pt x="769" y="13"/>
                </a:cubicBezTo>
                <a:cubicBezTo>
                  <a:pt x="767" y="24"/>
                  <a:pt x="767" y="24"/>
                  <a:pt x="767" y="24"/>
                </a:cubicBezTo>
                <a:cubicBezTo>
                  <a:pt x="777" y="18"/>
                  <a:pt x="792" y="16"/>
                  <a:pt x="805" y="19"/>
                </a:cubicBezTo>
                <a:cubicBezTo>
                  <a:pt x="837" y="25"/>
                  <a:pt x="858" y="55"/>
                  <a:pt x="852" y="89"/>
                </a:cubicBezTo>
                <a:close/>
                <a:moveTo>
                  <a:pt x="1137" y="228"/>
                </a:moveTo>
                <a:cubicBezTo>
                  <a:pt x="1119" y="207"/>
                  <a:pt x="1119" y="207"/>
                  <a:pt x="1119" y="207"/>
                </a:cubicBezTo>
                <a:cubicBezTo>
                  <a:pt x="1034" y="280"/>
                  <a:pt x="1034" y="280"/>
                  <a:pt x="1034" y="280"/>
                </a:cubicBezTo>
                <a:cubicBezTo>
                  <a:pt x="1050" y="301"/>
                  <a:pt x="1050" y="301"/>
                  <a:pt x="1050" y="301"/>
                </a:cubicBezTo>
                <a:cubicBezTo>
                  <a:pt x="1084" y="273"/>
                  <a:pt x="1084" y="273"/>
                  <a:pt x="1084" y="273"/>
                </a:cubicBezTo>
                <a:cubicBezTo>
                  <a:pt x="1116" y="312"/>
                  <a:pt x="1116" y="312"/>
                  <a:pt x="1116" y="312"/>
                </a:cubicBezTo>
                <a:cubicBezTo>
                  <a:pt x="1082" y="339"/>
                  <a:pt x="1082" y="339"/>
                  <a:pt x="1082" y="339"/>
                </a:cubicBezTo>
                <a:cubicBezTo>
                  <a:pt x="1099" y="360"/>
                  <a:pt x="1099" y="360"/>
                  <a:pt x="1099" y="360"/>
                </a:cubicBezTo>
                <a:cubicBezTo>
                  <a:pt x="1187" y="290"/>
                  <a:pt x="1187" y="290"/>
                  <a:pt x="1187" y="290"/>
                </a:cubicBezTo>
                <a:cubicBezTo>
                  <a:pt x="1170" y="269"/>
                  <a:pt x="1170" y="269"/>
                  <a:pt x="1170" y="269"/>
                </a:cubicBezTo>
                <a:cubicBezTo>
                  <a:pt x="1133" y="298"/>
                  <a:pt x="1133" y="298"/>
                  <a:pt x="1133" y="298"/>
                </a:cubicBezTo>
                <a:cubicBezTo>
                  <a:pt x="1101" y="258"/>
                  <a:pt x="1101" y="258"/>
                  <a:pt x="1101" y="258"/>
                </a:cubicBezTo>
                <a:lnTo>
                  <a:pt x="1137" y="228"/>
                </a:lnTo>
                <a:close/>
                <a:moveTo>
                  <a:pt x="629" y="1360"/>
                </a:moveTo>
                <a:cubicBezTo>
                  <a:pt x="663" y="1360"/>
                  <a:pt x="692" y="1335"/>
                  <a:pt x="692" y="1299"/>
                </a:cubicBezTo>
                <a:cubicBezTo>
                  <a:pt x="692" y="1264"/>
                  <a:pt x="663" y="1239"/>
                  <a:pt x="629" y="1239"/>
                </a:cubicBezTo>
                <a:cubicBezTo>
                  <a:pt x="595" y="1239"/>
                  <a:pt x="567" y="1264"/>
                  <a:pt x="567" y="1299"/>
                </a:cubicBezTo>
                <a:cubicBezTo>
                  <a:pt x="567" y="1335"/>
                  <a:pt x="595" y="1360"/>
                  <a:pt x="629" y="1360"/>
                </a:cubicBezTo>
                <a:close/>
                <a:moveTo>
                  <a:pt x="593" y="1299"/>
                </a:moveTo>
                <a:cubicBezTo>
                  <a:pt x="593" y="1279"/>
                  <a:pt x="610" y="1263"/>
                  <a:pt x="629" y="1263"/>
                </a:cubicBezTo>
                <a:cubicBezTo>
                  <a:pt x="649" y="1263"/>
                  <a:pt x="665" y="1279"/>
                  <a:pt x="665" y="1299"/>
                </a:cubicBezTo>
                <a:cubicBezTo>
                  <a:pt x="665" y="1320"/>
                  <a:pt x="649" y="1336"/>
                  <a:pt x="629" y="1336"/>
                </a:cubicBezTo>
                <a:cubicBezTo>
                  <a:pt x="610" y="1336"/>
                  <a:pt x="593" y="1320"/>
                  <a:pt x="593" y="1299"/>
                </a:cubicBezTo>
                <a:close/>
                <a:moveTo>
                  <a:pt x="1177" y="531"/>
                </a:moveTo>
                <a:cubicBezTo>
                  <a:pt x="1169" y="508"/>
                  <a:pt x="1169" y="508"/>
                  <a:pt x="1169" y="508"/>
                </a:cubicBezTo>
                <a:cubicBezTo>
                  <a:pt x="1213" y="430"/>
                  <a:pt x="1213" y="430"/>
                  <a:pt x="1213" y="430"/>
                </a:cubicBezTo>
                <a:cubicBezTo>
                  <a:pt x="1149" y="455"/>
                  <a:pt x="1149" y="455"/>
                  <a:pt x="1149" y="455"/>
                </a:cubicBezTo>
                <a:cubicBezTo>
                  <a:pt x="1140" y="431"/>
                  <a:pt x="1140" y="431"/>
                  <a:pt x="1140" y="431"/>
                </a:cubicBezTo>
                <a:cubicBezTo>
                  <a:pt x="1245" y="390"/>
                  <a:pt x="1245" y="390"/>
                  <a:pt x="1245" y="390"/>
                </a:cubicBezTo>
                <a:cubicBezTo>
                  <a:pt x="1254" y="414"/>
                  <a:pt x="1254" y="414"/>
                  <a:pt x="1254" y="414"/>
                </a:cubicBezTo>
                <a:cubicBezTo>
                  <a:pt x="1251" y="415"/>
                  <a:pt x="1251" y="415"/>
                  <a:pt x="1251" y="415"/>
                </a:cubicBezTo>
                <a:cubicBezTo>
                  <a:pt x="1248" y="417"/>
                  <a:pt x="1243" y="421"/>
                  <a:pt x="1241" y="426"/>
                </a:cubicBezTo>
                <a:cubicBezTo>
                  <a:pt x="1202" y="495"/>
                  <a:pt x="1202" y="495"/>
                  <a:pt x="1202" y="495"/>
                </a:cubicBezTo>
                <a:cubicBezTo>
                  <a:pt x="1274" y="469"/>
                  <a:pt x="1274" y="469"/>
                  <a:pt x="1274" y="469"/>
                </a:cubicBezTo>
                <a:cubicBezTo>
                  <a:pt x="1283" y="493"/>
                  <a:pt x="1283" y="493"/>
                  <a:pt x="1283" y="493"/>
                </a:cubicBezTo>
                <a:lnTo>
                  <a:pt x="1177" y="531"/>
                </a:lnTo>
                <a:close/>
                <a:moveTo>
                  <a:pt x="1195" y="692"/>
                </a:moveTo>
                <a:cubicBezTo>
                  <a:pt x="1191" y="607"/>
                  <a:pt x="1191" y="607"/>
                  <a:pt x="1191" y="607"/>
                </a:cubicBezTo>
                <a:cubicBezTo>
                  <a:pt x="1214" y="606"/>
                  <a:pt x="1214" y="606"/>
                  <a:pt x="1214" y="606"/>
                </a:cubicBezTo>
                <a:cubicBezTo>
                  <a:pt x="1216" y="664"/>
                  <a:pt x="1216" y="664"/>
                  <a:pt x="1216" y="664"/>
                </a:cubicBezTo>
                <a:cubicBezTo>
                  <a:pt x="1238" y="663"/>
                  <a:pt x="1238" y="663"/>
                  <a:pt x="1238" y="663"/>
                </a:cubicBezTo>
                <a:cubicBezTo>
                  <a:pt x="1236" y="615"/>
                  <a:pt x="1236" y="615"/>
                  <a:pt x="1236" y="615"/>
                </a:cubicBezTo>
                <a:cubicBezTo>
                  <a:pt x="1258" y="614"/>
                  <a:pt x="1258" y="614"/>
                  <a:pt x="1258" y="614"/>
                </a:cubicBezTo>
                <a:cubicBezTo>
                  <a:pt x="1261" y="662"/>
                  <a:pt x="1261" y="662"/>
                  <a:pt x="1261" y="662"/>
                </a:cubicBezTo>
                <a:cubicBezTo>
                  <a:pt x="1284" y="661"/>
                  <a:pt x="1284" y="661"/>
                  <a:pt x="1284" y="661"/>
                </a:cubicBezTo>
                <a:cubicBezTo>
                  <a:pt x="1281" y="603"/>
                  <a:pt x="1281" y="603"/>
                  <a:pt x="1281" y="603"/>
                </a:cubicBezTo>
                <a:cubicBezTo>
                  <a:pt x="1304" y="602"/>
                  <a:pt x="1304" y="602"/>
                  <a:pt x="1304" y="602"/>
                </a:cubicBezTo>
                <a:cubicBezTo>
                  <a:pt x="1308" y="687"/>
                  <a:pt x="1308" y="687"/>
                  <a:pt x="1308" y="687"/>
                </a:cubicBezTo>
                <a:lnTo>
                  <a:pt x="1195" y="692"/>
                </a:lnTo>
                <a:close/>
                <a:moveTo>
                  <a:pt x="963" y="86"/>
                </a:moveTo>
                <a:cubicBezTo>
                  <a:pt x="938" y="73"/>
                  <a:pt x="938" y="73"/>
                  <a:pt x="938" y="73"/>
                </a:cubicBezTo>
                <a:cubicBezTo>
                  <a:pt x="922" y="194"/>
                  <a:pt x="922" y="194"/>
                  <a:pt x="922" y="194"/>
                </a:cubicBezTo>
                <a:cubicBezTo>
                  <a:pt x="946" y="209"/>
                  <a:pt x="946" y="209"/>
                  <a:pt x="946" y="209"/>
                </a:cubicBezTo>
                <a:cubicBezTo>
                  <a:pt x="1049" y="144"/>
                  <a:pt x="1049" y="144"/>
                  <a:pt x="1049" y="144"/>
                </a:cubicBezTo>
                <a:cubicBezTo>
                  <a:pt x="1027" y="127"/>
                  <a:pt x="1027" y="127"/>
                  <a:pt x="1027" y="127"/>
                </a:cubicBezTo>
                <a:cubicBezTo>
                  <a:pt x="1006" y="141"/>
                  <a:pt x="1006" y="141"/>
                  <a:pt x="1006" y="141"/>
                </a:cubicBezTo>
                <a:cubicBezTo>
                  <a:pt x="959" y="111"/>
                  <a:pt x="959" y="111"/>
                  <a:pt x="959" y="111"/>
                </a:cubicBezTo>
                <a:lnTo>
                  <a:pt x="963" y="86"/>
                </a:lnTo>
                <a:close/>
                <a:moveTo>
                  <a:pt x="986" y="155"/>
                </a:moveTo>
                <a:cubicBezTo>
                  <a:pt x="948" y="180"/>
                  <a:pt x="948" y="180"/>
                  <a:pt x="948" y="180"/>
                </a:cubicBezTo>
                <a:cubicBezTo>
                  <a:pt x="955" y="135"/>
                  <a:pt x="955" y="135"/>
                  <a:pt x="955" y="135"/>
                </a:cubicBezTo>
                <a:lnTo>
                  <a:pt x="986" y="155"/>
                </a:lnTo>
                <a:close/>
                <a:moveTo>
                  <a:pt x="1211" y="1035"/>
                </a:moveTo>
                <a:cubicBezTo>
                  <a:pt x="1229" y="1005"/>
                  <a:pt x="1222" y="968"/>
                  <a:pt x="1192" y="950"/>
                </a:cubicBezTo>
                <a:cubicBezTo>
                  <a:pt x="1161" y="931"/>
                  <a:pt x="1125" y="942"/>
                  <a:pt x="1107" y="971"/>
                </a:cubicBezTo>
                <a:cubicBezTo>
                  <a:pt x="1089" y="1000"/>
                  <a:pt x="1096" y="1037"/>
                  <a:pt x="1126" y="1056"/>
                </a:cubicBezTo>
                <a:cubicBezTo>
                  <a:pt x="1157" y="1074"/>
                  <a:pt x="1193" y="1064"/>
                  <a:pt x="1211" y="1035"/>
                </a:cubicBezTo>
                <a:close/>
                <a:moveTo>
                  <a:pt x="1140" y="1033"/>
                </a:moveTo>
                <a:cubicBezTo>
                  <a:pt x="1123" y="1023"/>
                  <a:pt x="1118" y="1001"/>
                  <a:pt x="1128" y="984"/>
                </a:cubicBezTo>
                <a:cubicBezTo>
                  <a:pt x="1138" y="967"/>
                  <a:pt x="1160" y="961"/>
                  <a:pt x="1178" y="972"/>
                </a:cubicBezTo>
                <a:cubicBezTo>
                  <a:pt x="1195" y="983"/>
                  <a:pt x="1200" y="1005"/>
                  <a:pt x="1190" y="1022"/>
                </a:cubicBezTo>
                <a:cubicBezTo>
                  <a:pt x="1180" y="1038"/>
                  <a:pt x="1158" y="1044"/>
                  <a:pt x="1140" y="1033"/>
                </a:cubicBezTo>
                <a:close/>
                <a:moveTo>
                  <a:pt x="1074" y="1144"/>
                </a:moveTo>
                <a:cubicBezTo>
                  <a:pt x="1075" y="1155"/>
                  <a:pt x="1070" y="1166"/>
                  <a:pt x="1062" y="1174"/>
                </a:cubicBezTo>
                <a:cubicBezTo>
                  <a:pt x="1047" y="1186"/>
                  <a:pt x="1024" y="1185"/>
                  <a:pt x="1011" y="1169"/>
                </a:cubicBezTo>
                <a:cubicBezTo>
                  <a:pt x="997" y="1153"/>
                  <a:pt x="1000" y="1131"/>
                  <a:pt x="1015" y="1118"/>
                </a:cubicBezTo>
                <a:cubicBezTo>
                  <a:pt x="1024" y="1111"/>
                  <a:pt x="1035" y="1108"/>
                  <a:pt x="1046" y="1110"/>
                </a:cubicBezTo>
                <a:cubicBezTo>
                  <a:pt x="1051" y="1085"/>
                  <a:pt x="1051" y="1085"/>
                  <a:pt x="1051" y="1085"/>
                </a:cubicBezTo>
                <a:cubicBezTo>
                  <a:pt x="1033" y="1082"/>
                  <a:pt x="1014" y="1087"/>
                  <a:pt x="999" y="1099"/>
                </a:cubicBezTo>
                <a:cubicBezTo>
                  <a:pt x="973" y="1121"/>
                  <a:pt x="968" y="1159"/>
                  <a:pt x="990" y="1186"/>
                </a:cubicBezTo>
                <a:cubicBezTo>
                  <a:pt x="1013" y="1213"/>
                  <a:pt x="1051" y="1214"/>
                  <a:pt x="1077" y="1192"/>
                </a:cubicBezTo>
                <a:cubicBezTo>
                  <a:pt x="1093" y="1179"/>
                  <a:pt x="1101" y="1160"/>
                  <a:pt x="1100" y="1141"/>
                </a:cubicBezTo>
                <a:lnTo>
                  <a:pt x="1074" y="1144"/>
                </a:lnTo>
                <a:close/>
                <a:moveTo>
                  <a:pt x="61" y="983"/>
                </a:moveTo>
                <a:cubicBezTo>
                  <a:pt x="50" y="980"/>
                  <a:pt x="41" y="973"/>
                  <a:pt x="36" y="962"/>
                </a:cubicBezTo>
                <a:cubicBezTo>
                  <a:pt x="28" y="945"/>
                  <a:pt x="36" y="923"/>
                  <a:pt x="54" y="915"/>
                </a:cubicBezTo>
                <a:cubicBezTo>
                  <a:pt x="73" y="906"/>
                  <a:pt x="94" y="914"/>
                  <a:pt x="102" y="932"/>
                </a:cubicBezTo>
                <a:cubicBezTo>
                  <a:pt x="107" y="943"/>
                  <a:pt x="107" y="954"/>
                  <a:pt x="101" y="964"/>
                </a:cubicBezTo>
                <a:cubicBezTo>
                  <a:pt x="125" y="976"/>
                  <a:pt x="125" y="976"/>
                  <a:pt x="125" y="976"/>
                </a:cubicBezTo>
                <a:cubicBezTo>
                  <a:pt x="133" y="959"/>
                  <a:pt x="133" y="940"/>
                  <a:pt x="125" y="922"/>
                </a:cubicBezTo>
                <a:cubicBezTo>
                  <a:pt x="110" y="891"/>
                  <a:pt x="76" y="876"/>
                  <a:pt x="43" y="891"/>
                </a:cubicBezTo>
                <a:cubicBezTo>
                  <a:pt x="11" y="906"/>
                  <a:pt x="0" y="942"/>
                  <a:pt x="14" y="973"/>
                </a:cubicBezTo>
                <a:cubicBezTo>
                  <a:pt x="23" y="992"/>
                  <a:pt x="39" y="1004"/>
                  <a:pt x="58" y="1008"/>
                </a:cubicBezTo>
                <a:lnTo>
                  <a:pt x="61" y="983"/>
                </a:lnTo>
                <a:close/>
                <a:moveTo>
                  <a:pt x="481" y="130"/>
                </a:moveTo>
                <a:cubicBezTo>
                  <a:pt x="459" y="139"/>
                  <a:pt x="459" y="139"/>
                  <a:pt x="459" y="139"/>
                </a:cubicBezTo>
                <a:cubicBezTo>
                  <a:pt x="380" y="95"/>
                  <a:pt x="380" y="95"/>
                  <a:pt x="380" y="95"/>
                </a:cubicBezTo>
                <a:cubicBezTo>
                  <a:pt x="406" y="159"/>
                  <a:pt x="406" y="159"/>
                  <a:pt x="406" y="159"/>
                </a:cubicBezTo>
                <a:cubicBezTo>
                  <a:pt x="381" y="168"/>
                  <a:pt x="381" y="168"/>
                  <a:pt x="381" y="168"/>
                </a:cubicBezTo>
                <a:cubicBezTo>
                  <a:pt x="340" y="63"/>
                  <a:pt x="340" y="63"/>
                  <a:pt x="340" y="63"/>
                </a:cubicBezTo>
                <a:cubicBezTo>
                  <a:pt x="364" y="54"/>
                  <a:pt x="364" y="54"/>
                  <a:pt x="364" y="54"/>
                </a:cubicBezTo>
                <a:cubicBezTo>
                  <a:pt x="365" y="57"/>
                  <a:pt x="365" y="57"/>
                  <a:pt x="365" y="57"/>
                </a:cubicBezTo>
                <a:cubicBezTo>
                  <a:pt x="367" y="60"/>
                  <a:pt x="371" y="64"/>
                  <a:pt x="376" y="67"/>
                </a:cubicBezTo>
                <a:cubicBezTo>
                  <a:pt x="445" y="106"/>
                  <a:pt x="445" y="106"/>
                  <a:pt x="445" y="106"/>
                </a:cubicBezTo>
                <a:cubicBezTo>
                  <a:pt x="419" y="34"/>
                  <a:pt x="419" y="34"/>
                  <a:pt x="419" y="34"/>
                </a:cubicBezTo>
                <a:cubicBezTo>
                  <a:pt x="444" y="24"/>
                  <a:pt x="444" y="24"/>
                  <a:pt x="444" y="24"/>
                </a:cubicBezTo>
                <a:lnTo>
                  <a:pt x="481" y="130"/>
                </a:lnTo>
                <a:close/>
                <a:moveTo>
                  <a:pt x="642" y="112"/>
                </a:moveTo>
                <a:cubicBezTo>
                  <a:pt x="557" y="116"/>
                  <a:pt x="557" y="116"/>
                  <a:pt x="557" y="116"/>
                </a:cubicBezTo>
                <a:cubicBezTo>
                  <a:pt x="556" y="94"/>
                  <a:pt x="556" y="94"/>
                  <a:pt x="556" y="94"/>
                </a:cubicBezTo>
                <a:cubicBezTo>
                  <a:pt x="614" y="91"/>
                  <a:pt x="614" y="91"/>
                  <a:pt x="614" y="91"/>
                </a:cubicBezTo>
                <a:cubicBezTo>
                  <a:pt x="613" y="69"/>
                  <a:pt x="613" y="69"/>
                  <a:pt x="613" y="69"/>
                </a:cubicBezTo>
                <a:cubicBezTo>
                  <a:pt x="565" y="71"/>
                  <a:pt x="565" y="71"/>
                  <a:pt x="565" y="71"/>
                </a:cubicBezTo>
                <a:cubicBezTo>
                  <a:pt x="564" y="49"/>
                  <a:pt x="564" y="49"/>
                  <a:pt x="564" y="49"/>
                </a:cubicBezTo>
                <a:cubicBezTo>
                  <a:pt x="612" y="47"/>
                  <a:pt x="612" y="47"/>
                  <a:pt x="612" y="47"/>
                </a:cubicBezTo>
                <a:cubicBezTo>
                  <a:pt x="611" y="23"/>
                  <a:pt x="611" y="23"/>
                  <a:pt x="611" y="23"/>
                </a:cubicBezTo>
                <a:cubicBezTo>
                  <a:pt x="553" y="26"/>
                  <a:pt x="553" y="26"/>
                  <a:pt x="553" y="26"/>
                </a:cubicBezTo>
                <a:cubicBezTo>
                  <a:pt x="552" y="4"/>
                  <a:pt x="552" y="4"/>
                  <a:pt x="552" y="4"/>
                </a:cubicBezTo>
                <a:cubicBezTo>
                  <a:pt x="637" y="0"/>
                  <a:pt x="637" y="0"/>
                  <a:pt x="637" y="0"/>
                </a:cubicBezTo>
                <a:lnTo>
                  <a:pt x="642" y="112"/>
                </a:lnTo>
                <a:close/>
              </a:path>
            </a:pathLst>
          </a:custGeom>
          <a:solidFill>
            <a:srgbClr val="0D14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da-DK" sz="1801"/>
          </a:p>
        </p:txBody>
      </p:sp>
    </p:spTree>
    <p:extLst>
      <p:ext uri="{BB962C8B-B14F-4D97-AF65-F5344CB8AC3E}">
        <p14:creationId xmlns:p14="http://schemas.microsoft.com/office/powerpoint/2010/main" val="5396358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UK_Forside lys/mør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991F9A-7F11-4119-AA5A-7CE875573D4E}"/>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3" y="1021080"/>
            <a:ext cx="10752002" cy="3634676"/>
          </a:xfrm>
        </p:spPr>
        <p:txBody>
          <a:bodyPr anchor="b" anchorCtr="0">
            <a:normAutofit/>
          </a:bodyPr>
          <a:lstStyle>
            <a:lvl1pPr algn="l">
              <a:defRPr sz="13001">
                <a:solidFill>
                  <a:schemeClr val="tx2"/>
                </a:solidFill>
              </a:defRPr>
            </a:lvl1pPr>
          </a:lstStyle>
          <a:p>
            <a:r>
              <a:rPr lang="da-DK" dirty="0"/>
              <a:t>Indsæt titel</a:t>
            </a:r>
          </a:p>
        </p:txBody>
      </p:sp>
      <p:sp>
        <p:nvSpPr>
          <p:cNvPr id="17" name="Subtitle 2">
            <a:extLst>
              <a:ext uri="{FF2B5EF4-FFF2-40B4-BE49-F238E27FC236}">
                <a16:creationId xmlns:a16="http://schemas.microsoft.com/office/drawing/2014/main" id="{EA350F9D-5FD2-42BE-82EF-FE0BCE1EAA57}"/>
              </a:ext>
            </a:extLst>
          </p:cNvPr>
          <p:cNvSpPr>
            <a:spLocks noGrp="1"/>
          </p:cNvSpPr>
          <p:nvPr>
            <p:ph type="subTitle" idx="1" hasCustomPrompt="1"/>
          </p:nvPr>
        </p:nvSpPr>
        <p:spPr>
          <a:xfrm>
            <a:off x="4424003"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tx2"/>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22" name="Text Placeholder 7">
            <a:extLst>
              <a:ext uri="{FF2B5EF4-FFF2-40B4-BE49-F238E27FC236}">
                <a16:creationId xmlns:a16="http://schemas.microsoft.com/office/drawing/2014/main" id="{3DB74700-CF80-4031-BF2A-339DA71A7093}"/>
              </a:ext>
            </a:extLst>
          </p:cNvPr>
          <p:cNvSpPr>
            <a:spLocks noGrp="1"/>
          </p:cNvSpPr>
          <p:nvPr>
            <p:ph type="body" sz="quarter" idx="17" hasCustomPrompt="1"/>
          </p:nvPr>
        </p:nvSpPr>
        <p:spPr>
          <a:xfrm>
            <a:off x="724881" y="310326"/>
            <a:ext cx="3419554" cy="180000"/>
          </a:xfrm>
        </p:spPr>
        <p:txBody>
          <a:bodyPr anchor="b"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3022554E-FE4D-43D3-B8EA-4D5A9D7432B7}"/>
              </a:ext>
            </a:extLst>
          </p:cNvPr>
          <p:cNvSpPr>
            <a:spLocks noGrp="1"/>
          </p:cNvSpPr>
          <p:nvPr>
            <p:ph type="body" sz="quarter" idx="18" hasCustomPrompt="1"/>
          </p:nvPr>
        </p:nvSpPr>
        <p:spPr>
          <a:xfrm>
            <a:off x="4423998" y="310326"/>
            <a:ext cx="4097593" cy="180000"/>
          </a:xfrm>
        </p:spPr>
        <p:txBody>
          <a:bodyPr anchor="b"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45AF0E4B-085F-42EE-BA87-E6731FA98668}"/>
              </a:ext>
            </a:extLst>
          </p:cNvPr>
          <p:cNvSpPr>
            <a:spLocks noGrp="1"/>
          </p:cNvSpPr>
          <p:nvPr>
            <p:ph type="body" sz="quarter" idx="19" hasCustomPrompt="1"/>
          </p:nvPr>
        </p:nvSpPr>
        <p:spPr>
          <a:xfrm>
            <a:off x="4423998" y="531101"/>
            <a:ext cx="4097593" cy="180000"/>
          </a:xfrm>
        </p:spPr>
        <p:txBody>
          <a:bodyPr anchor="t"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latin typeface="KBH Tekst" panose="00000500000000000000" pitchFamily="2" charset="0"/>
              </a:defRPr>
            </a:lvl2pPr>
            <a:lvl3pPr marL="0" indent="0">
              <a:spcAft>
                <a:spcPts val="0"/>
              </a:spcAft>
              <a:buNone/>
              <a:defRPr sz="1001">
                <a:latin typeface="KBH Tekst" panose="00000500000000000000" pitchFamily="2" charset="0"/>
              </a:defRPr>
            </a:lvl3pPr>
            <a:lvl4pPr marL="0" indent="0">
              <a:spcAft>
                <a:spcPts val="0"/>
              </a:spcAft>
              <a:buNone/>
              <a:defRPr sz="1001">
                <a:latin typeface="KBH Tekst" panose="00000500000000000000" pitchFamily="2" charset="0"/>
              </a:defRPr>
            </a:lvl4pPr>
            <a:lvl5pPr marL="0" indent="0">
              <a:spcAft>
                <a:spcPts val="0"/>
              </a:spcAft>
              <a:buNone/>
              <a:defRPr sz="1001">
                <a:latin typeface="KBH Tekst" panose="00000500000000000000" pitchFamily="2" charset="0"/>
              </a:defRPr>
            </a:lvl5pPr>
          </a:lstStyle>
          <a:p>
            <a:pPr lvl="0"/>
            <a:r>
              <a:rPr lang="da-DK" dirty="0"/>
              <a:t>Klik for at tilføje forvaltningsnavn</a:t>
            </a:r>
          </a:p>
        </p:txBody>
      </p:sp>
      <p:sp>
        <p:nvSpPr>
          <p:cNvPr id="12" name="Date_GeneralDate">
            <a:extLst>
              <a:ext uri="{FF2B5EF4-FFF2-40B4-BE49-F238E27FC236}">
                <a16:creationId xmlns:a16="http://schemas.microsoft.com/office/drawing/2014/main" id="{125CBAF4-E939-4FC7-BFFB-CD49521AFFB4}"/>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E57BF5BC-36D1-44B8-A75B-23FB8A873A38}"/>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DDE8D2D8-C7CF-4116-9800-4642E66B9A60}"/>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
        <p:nvSpPr>
          <p:cNvPr id="16" name="Freeform 5">
            <a:extLst>
              <a:ext uri="{FF2B5EF4-FFF2-40B4-BE49-F238E27FC236}">
                <a16:creationId xmlns:a16="http://schemas.microsoft.com/office/drawing/2014/main" id="{ABB461E5-C616-4E1A-99C5-487CC6F3016D}"/>
              </a:ext>
            </a:extLst>
          </p:cNvPr>
          <p:cNvSpPr>
            <a:spLocks noChangeAspect="1" noEditPoints="1"/>
          </p:cNvSpPr>
          <p:nvPr userDrawn="1"/>
        </p:nvSpPr>
        <p:spPr bwMode="auto">
          <a:xfrm>
            <a:off x="10441656" y="5068798"/>
            <a:ext cx="1027806" cy="1069200"/>
          </a:xfrm>
          <a:custGeom>
            <a:avLst/>
            <a:gdLst>
              <a:gd name="T0" fmla="*/ 629 w 1308"/>
              <a:gd name="T1" fmla="*/ 309 h 1360"/>
              <a:gd name="T2" fmla="*/ 799 w 1308"/>
              <a:gd name="T3" fmla="*/ 354 h 1360"/>
              <a:gd name="T4" fmla="*/ 789 w 1308"/>
              <a:gd name="T5" fmla="*/ 317 h 1360"/>
              <a:gd name="T6" fmla="*/ 678 w 1308"/>
              <a:gd name="T7" fmla="*/ 475 h 1360"/>
              <a:gd name="T8" fmla="*/ 577 w 1308"/>
              <a:gd name="T9" fmla="*/ 453 h 1360"/>
              <a:gd name="T10" fmla="*/ 454 w 1308"/>
              <a:gd name="T11" fmla="*/ 521 h 1360"/>
              <a:gd name="T12" fmla="*/ 719 w 1308"/>
              <a:gd name="T13" fmla="*/ 577 h 1360"/>
              <a:gd name="T14" fmla="*/ 602 w 1308"/>
              <a:gd name="T15" fmla="*/ 749 h 1360"/>
              <a:gd name="T16" fmla="*/ 719 w 1308"/>
              <a:gd name="T17" fmla="*/ 604 h 1360"/>
              <a:gd name="T18" fmla="*/ 651 w 1308"/>
              <a:gd name="T19" fmla="*/ 274 h 1360"/>
              <a:gd name="T20" fmla="*/ 449 w 1308"/>
              <a:gd name="T21" fmla="*/ 579 h 1360"/>
              <a:gd name="T22" fmla="*/ 422 w 1308"/>
              <a:gd name="T23" fmla="*/ 539 h 1360"/>
              <a:gd name="T24" fmla="*/ 356 w 1308"/>
              <a:gd name="T25" fmla="*/ 539 h 1360"/>
              <a:gd name="T26" fmla="*/ 358 w 1308"/>
              <a:gd name="T27" fmla="*/ 626 h 1360"/>
              <a:gd name="T28" fmla="*/ 891 w 1308"/>
              <a:gd name="T29" fmla="*/ 521 h 1360"/>
              <a:gd name="T30" fmla="*/ 890 w 1308"/>
              <a:gd name="T31" fmla="*/ 626 h 1360"/>
              <a:gd name="T32" fmla="*/ 900 w 1308"/>
              <a:gd name="T33" fmla="*/ 568 h 1360"/>
              <a:gd name="T34" fmla="*/ 848 w 1308"/>
              <a:gd name="T35" fmla="*/ 539 h 1360"/>
              <a:gd name="T36" fmla="*/ 796 w 1308"/>
              <a:gd name="T37" fmla="*/ 568 h 1360"/>
              <a:gd name="T38" fmla="*/ 805 w 1308"/>
              <a:gd name="T39" fmla="*/ 626 h 1360"/>
              <a:gd name="T40" fmla="*/ 423 w 1308"/>
              <a:gd name="T41" fmla="*/ 334 h 1360"/>
              <a:gd name="T42" fmla="*/ 512 w 1308"/>
              <a:gd name="T43" fmla="*/ 385 h 1360"/>
              <a:gd name="T44" fmla="*/ 929 w 1308"/>
              <a:gd name="T45" fmla="*/ 843 h 1360"/>
              <a:gd name="T46" fmla="*/ 480 w 1308"/>
              <a:gd name="T47" fmla="*/ 890 h 1360"/>
              <a:gd name="T48" fmla="*/ 397 w 1308"/>
              <a:gd name="T49" fmla="*/ 908 h 1360"/>
              <a:gd name="T50" fmla="*/ 862 w 1308"/>
              <a:gd name="T51" fmla="*/ 908 h 1360"/>
              <a:gd name="T52" fmla="*/ 777 w 1308"/>
              <a:gd name="T53" fmla="*/ 978 h 1360"/>
              <a:gd name="T54" fmla="*/ 328 w 1308"/>
              <a:gd name="T55" fmla="*/ 939 h 1360"/>
              <a:gd name="T56" fmla="*/ 931 w 1308"/>
              <a:gd name="T57" fmla="*/ 939 h 1360"/>
              <a:gd name="T58" fmla="*/ 629 w 1308"/>
              <a:gd name="T59" fmla="*/ 1029 h 1360"/>
              <a:gd name="T60" fmla="*/ 238 w 1308"/>
              <a:gd name="T61" fmla="*/ 1117 h 1360"/>
              <a:gd name="T62" fmla="*/ 200 w 1308"/>
              <a:gd name="T63" fmla="*/ 1203 h 1360"/>
              <a:gd name="T64" fmla="*/ 367 w 1308"/>
              <a:gd name="T65" fmla="*/ 1228 h 1360"/>
              <a:gd name="T66" fmla="*/ 345 w 1308"/>
              <a:gd name="T67" fmla="*/ 1243 h 1360"/>
              <a:gd name="T68" fmla="*/ 841 w 1308"/>
              <a:gd name="T69" fmla="*/ 1251 h 1360"/>
              <a:gd name="T70" fmla="*/ 1167 w 1308"/>
              <a:gd name="T71" fmla="*/ 856 h 1360"/>
              <a:gd name="T72" fmla="*/ 1276 w 1308"/>
              <a:gd name="T73" fmla="*/ 883 h 1360"/>
              <a:gd name="T74" fmla="*/ 1233 w 1308"/>
              <a:gd name="T75" fmla="*/ 826 h 1360"/>
              <a:gd name="T76" fmla="*/ 782 w 1308"/>
              <a:gd name="T77" fmla="*/ 114 h 1360"/>
              <a:gd name="T78" fmla="*/ 786 w 1308"/>
              <a:gd name="T79" fmla="*/ 86 h 1360"/>
              <a:gd name="T80" fmla="*/ 852 w 1308"/>
              <a:gd name="T81" fmla="*/ 89 h 1360"/>
              <a:gd name="T82" fmla="*/ 1116 w 1308"/>
              <a:gd name="T83" fmla="*/ 312 h 1360"/>
              <a:gd name="T84" fmla="*/ 1101 w 1308"/>
              <a:gd name="T85" fmla="*/ 258 h 1360"/>
              <a:gd name="T86" fmla="*/ 629 w 1308"/>
              <a:gd name="T87" fmla="*/ 1360 h 1360"/>
              <a:gd name="T88" fmla="*/ 1177 w 1308"/>
              <a:gd name="T89" fmla="*/ 531 h 1360"/>
              <a:gd name="T90" fmla="*/ 1254 w 1308"/>
              <a:gd name="T91" fmla="*/ 414 h 1360"/>
              <a:gd name="T92" fmla="*/ 1177 w 1308"/>
              <a:gd name="T93" fmla="*/ 531 h 1360"/>
              <a:gd name="T94" fmla="*/ 1236 w 1308"/>
              <a:gd name="T95" fmla="*/ 615 h 1360"/>
              <a:gd name="T96" fmla="*/ 1308 w 1308"/>
              <a:gd name="T97" fmla="*/ 687 h 1360"/>
              <a:gd name="T98" fmla="*/ 1049 w 1308"/>
              <a:gd name="T99" fmla="*/ 144 h 1360"/>
              <a:gd name="T100" fmla="*/ 948 w 1308"/>
              <a:gd name="T101" fmla="*/ 180 h 1360"/>
              <a:gd name="T102" fmla="*/ 1126 w 1308"/>
              <a:gd name="T103" fmla="*/ 1056 h 1360"/>
              <a:gd name="T104" fmla="*/ 1140 w 1308"/>
              <a:gd name="T105" fmla="*/ 1033 h 1360"/>
              <a:gd name="T106" fmla="*/ 1051 w 1308"/>
              <a:gd name="T107" fmla="*/ 1085 h 1360"/>
              <a:gd name="T108" fmla="*/ 61 w 1308"/>
              <a:gd name="T109" fmla="*/ 983 h 1360"/>
              <a:gd name="T110" fmla="*/ 125 w 1308"/>
              <a:gd name="T111" fmla="*/ 922 h 1360"/>
              <a:gd name="T112" fmla="*/ 459 w 1308"/>
              <a:gd name="T113" fmla="*/ 139 h 1360"/>
              <a:gd name="T114" fmla="*/ 365 w 1308"/>
              <a:gd name="T115" fmla="*/ 57 h 1360"/>
              <a:gd name="T116" fmla="*/ 642 w 1308"/>
              <a:gd name="T117" fmla="*/ 112 h 1360"/>
              <a:gd name="T118" fmla="*/ 564 w 1308"/>
              <a:gd name="T119" fmla="*/ 49 h 1360"/>
              <a:gd name="T120" fmla="*/ 642 w 1308"/>
              <a:gd name="T121" fmla="*/ 112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8" h="1360">
                <a:moveTo>
                  <a:pt x="695" y="425"/>
                </a:moveTo>
                <a:cubicBezTo>
                  <a:pt x="695" y="432"/>
                  <a:pt x="695" y="432"/>
                  <a:pt x="695" y="432"/>
                </a:cubicBezTo>
                <a:cubicBezTo>
                  <a:pt x="563" y="432"/>
                  <a:pt x="563" y="432"/>
                  <a:pt x="563" y="432"/>
                </a:cubicBezTo>
                <a:cubicBezTo>
                  <a:pt x="563" y="425"/>
                  <a:pt x="563" y="425"/>
                  <a:pt x="563" y="425"/>
                </a:cubicBezTo>
                <a:cubicBezTo>
                  <a:pt x="563" y="425"/>
                  <a:pt x="563" y="425"/>
                  <a:pt x="563" y="425"/>
                </a:cubicBezTo>
                <a:cubicBezTo>
                  <a:pt x="563" y="410"/>
                  <a:pt x="629" y="309"/>
                  <a:pt x="629" y="309"/>
                </a:cubicBezTo>
                <a:cubicBezTo>
                  <a:pt x="629" y="309"/>
                  <a:pt x="695" y="410"/>
                  <a:pt x="695" y="425"/>
                </a:cubicBezTo>
                <a:close/>
                <a:moveTo>
                  <a:pt x="789" y="317"/>
                </a:moveTo>
                <a:cubicBezTo>
                  <a:pt x="777" y="316"/>
                  <a:pt x="766" y="320"/>
                  <a:pt x="758" y="328"/>
                </a:cubicBezTo>
                <a:cubicBezTo>
                  <a:pt x="757" y="328"/>
                  <a:pt x="758" y="329"/>
                  <a:pt x="758" y="329"/>
                </a:cubicBezTo>
                <a:cubicBezTo>
                  <a:pt x="763" y="327"/>
                  <a:pt x="769" y="327"/>
                  <a:pt x="775" y="329"/>
                </a:cubicBezTo>
                <a:cubicBezTo>
                  <a:pt x="787" y="332"/>
                  <a:pt x="797" y="342"/>
                  <a:pt x="799" y="354"/>
                </a:cubicBezTo>
                <a:cubicBezTo>
                  <a:pt x="802" y="375"/>
                  <a:pt x="787" y="392"/>
                  <a:pt x="767" y="392"/>
                </a:cubicBezTo>
                <a:cubicBezTo>
                  <a:pt x="764" y="392"/>
                  <a:pt x="761" y="391"/>
                  <a:pt x="758" y="391"/>
                </a:cubicBezTo>
                <a:cubicBezTo>
                  <a:pt x="758" y="390"/>
                  <a:pt x="757" y="391"/>
                  <a:pt x="758" y="392"/>
                </a:cubicBezTo>
                <a:cubicBezTo>
                  <a:pt x="765" y="399"/>
                  <a:pt x="775" y="403"/>
                  <a:pt x="786" y="403"/>
                </a:cubicBezTo>
                <a:cubicBezTo>
                  <a:pt x="811" y="403"/>
                  <a:pt x="830" y="382"/>
                  <a:pt x="829" y="358"/>
                </a:cubicBezTo>
                <a:cubicBezTo>
                  <a:pt x="828" y="336"/>
                  <a:pt x="810" y="318"/>
                  <a:pt x="789" y="317"/>
                </a:cubicBezTo>
                <a:moveTo>
                  <a:pt x="698" y="556"/>
                </a:moveTo>
                <a:cubicBezTo>
                  <a:pt x="698" y="556"/>
                  <a:pt x="693" y="522"/>
                  <a:pt x="693" y="511"/>
                </a:cubicBezTo>
                <a:cubicBezTo>
                  <a:pt x="693" y="495"/>
                  <a:pt x="709" y="489"/>
                  <a:pt x="709" y="489"/>
                </a:cubicBezTo>
                <a:cubicBezTo>
                  <a:pt x="711" y="453"/>
                  <a:pt x="711" y="453"/>
                  <a:pt x="711" y="453"/>
                </a:cubicBezTo>
                <a:cubicBezTo>
                  <a:pt x="681" y="453"/>
                  <a:pt x="681" y="453"/>
                  <a:pt x="681" y="453"/>
                </a:cubicBezTo>
                <a:cubicBezTo>
                  <a:pt x="678" y="475"/>
                  <a:pt x="678" y="475"/>
                  <a:pt x="678" y="475"/>
                </a:cubicBezTo>
                <a:cubicBezTo>
                  <a:pt x="652" y="475"/>
                  <a:pt x="652" y="475"/>
                  <a:pt x="652" y="475"/>
                </a:cubicBezTo>
                <a:cubicBezTo>
                  <a:pt x="649" y="453"/>
                  <a:pt x="649" y="453"/>
                  <a:pt x="649" y="453"/>
                </a:cubicBezTo>
                <a:cubicBezTo>
                  <a:pt x="609" y="453"/>
                  <a:pt x="609" y="453"/>
                  <a:pt x="609" y="453"/>
                </a:cubicBezTo>
                <a:cubicBezTo>
                  <a:pt x="606" y="475"/>
                  <a:pt x="606" y="475"/>
                  <a:pt x="606" y="475"/>
                </a:cubicBezTo>
                <a:cubicBezTo>
                  <a:pt x="580" y="475"/>
                  <a:pt x="580" y="475"/>
                  <a:pt x="580" y="475"/>
                </a:cubicBezTo>
                <a:cubicBezTo>
                  <a:pt x="577" y="453"/>
                  <a:pt x="577" y="453"/>
                  <a:pt x="577" y="453"/>
                </a:cubicBezTo>
                <a:cubicBezTo>
                  <a:pt x="548" y="453"/>
                  <a:pt x="548" y="453"/>
                  <a:pt x="548" y="453"/>
                </a:cubicBezTo>
                <a:cubicBezTo>
                  <a:pt x="550" y="489"/>
                  <a:pt x="550" y="489"/>
                  <a:pt x="550" y="489"/>
                </a:cubicBezTo>
                <a:cubicBezTo>
                  <a:pt x="550" y="489"/>
                  <a:pt x="565" y="495"/>
                  <a:pt x="565" y="511"/>
                </a:cubicBezTo>
                <a:cubicBezTo>
                  <a:pt x="565" y="522"/>
                  <a:pt x="561" y="556"/>
                  <a:pt x="561" y="556"/>
                </a:cubicBezTo>
                <a:lnTo>
                  <a:pt x="698" y="556"/>
                </a:lnTo>
                <a:close/>
                <a:moveTo>
                  <a:pt x="454" y="521"/>
                </a:moveTo>
                <a:cubicBezTo>
                  <a:pt x="454" y="511"/>
                  <a:pt x="454" y="511"/>
                  <a:pt x="454" y="511"/>
                </a:cubicBezTo>
                <a:cubicBezTo>
                  <a:pt x="454" y="484"/>
                  <a:pt x="435" y="468"/>
                  <a:pt x="411" y="468"/>
                </a:cubicBezTo>
                <a:cubicBezTo>
                  <a:pt x="387" y="468"/>
                  <a:pt x="367" y="484"/>
                  <a:pt x="367" y="511"/>
                </a:cubicBezTo>
                <a:cubicBezTo>
                  <a:pt x="367" y="521"/>
                  <a:pt x="367" y="521"/>
                  <a:pt x="367" y="521"/>
                </a:cubicBezTo>
                <a:lnTo>
                  <a:pt x="454" y="521"/>
                </a:lnTo>
                <a:close/>
                <a:moveTo>
                  <a:pt x="719" y="577"/>
                </a:moveTo>
                <a:cubicBezTo>
                  <a:pt x="540" y="577"/>
                  <a:pt x="540" y="577"/>
                  <a:pt x="540" y="577"/>
                </a:cubicBezTo>
                <a:cubicBezTo>
                  <a:pt x="540" y="604"/>
                  <a:pt x="540" y="604"/>
                  <a:pt x="540" y="604"/>
                </a:cubicBezTo>
                <a:cubicBezTo>
                  <a:pt x="540" y="604"/>
                  <a:pt x="551" y="609"/>
                  <a:pt x="551" y="622"/>
                </a:cubicBezTo>
                <a:cubicBezTo>
                  <a:pt x="551" y="647"/>
                  <a:pt x="531" y="745"/>
                  <a:pt x="535" y="816"/>
                </a:cubicBezTo>
                <a:cubicBezTo>
                  <a:pt x="598" y="816"/>
                  <a:pt x="598" y="816"/>
                  <a:pt x="598" y="816"/>
                </a:cubicBezTo>
                <a:cubicBezTo>
                  <a:pt x="602" y="749"/>
                  <a:pt x="602" y="749"/>
                  <a:pt x="602" y="749"/>
                </a:cubicBezTo>
                <a:cubicBezTo>
                  <a:pt x="604" y="732"/>
                  <a:pt x="615" y="722"/>
                  <a:pt x="629" y="722"/>
                </a:cubicBezTo>
                <a:cubicBezTo>
                  <a:pt x="643" y="722"/>
                  <a:pt x="654" y="732"/>
                  <a:pt x="656" y="749"/>
                </a:cubicBezTo>
                <a:cubicBezTo>
                  <a:pt x="661" y="816"/>
                  <a:pt x="661" y="816"/>
                  <a:pt x="661" y="816"/>
                </a:cubicBezTo>
                <a:cubicBezTo>
                  <a:pt x="724" y="816"/>
                  <a:pt x="724" y="816"/>
                  <a:pt x="724" y="816"/>
                </a:cubicBezTo>
                <a:cubicBezTo>
                  <a:pt x="727" y="745"/>
                  <a:pt x="708" y="647"/>
                  <a:pt x="708" y="622"/>
                </a:cubicBezTo>
                <a:cubicBezTo>
                  <a:pt x="708" y="609"/>
                  <a:pt x="719" y="604"/>
                  <a:pt x="719" y="604"/>
                </a:cubicBezTo>
                <a:cubicBezTo>
                  <a:pt x="719" y="577"/>
                  <a:pt x="719" y="577"/>
                  <a:pt x="719" y="577"/>
                </a:cubicBezTo>
                <a:moveTo>
                  <a:pt x="651" y="274"/>
                </a:moveTo>
                <a:cubicBezTo>
                  <a:pt x="651" y="262"/>
                  <a:pt x="641" y="252"/>
                  <a:pt x="629" y="252"/>
                </a:cubicBezTo>
                <a:cubicBezTo>
                  <a:pt x="617" y="252"/>
                  <a:pt x="607" y="262"/>
                  <a:pt x="607" y="274"/>
                </a:cubicBezTo>
                <a:cubicBezTo>
                  <a:pt x="607" y="286"/>
                  <a:pt x="617" y="296"/>
                  <a:pt x="629" y="296"/>
                </a:cubicBezTo>
                <a:cubicBezTo>
                  <a:pt x="641" y="296"/>
                  <a:pt x="651" y="286"/>
                  <a:pt x="651" y="274"/>
                </a:cubicBezTo>
                <a:moveTo>
                  <a:pt x="453" y="626"/>
                </a:moveTo>
                <a:cubicBezTo>
                  <a:pt x="464" y="626"/>
                  <a:pt x="464" y="626"/>
                  <a:pt x="464" y="626"/>
                </a:cubicBezTo>
                <a:cubicBezTo>
                  <a:pt x="464" y="610"/>
                  <a:pt x="464" y="610"/>
                  <a:pt x="464" y="610"/>
                </a:cubicBezTo>
                <a:cubicBezTo>
                  <a:pt x="464" y="610"/>
                  <a:pt x="450" y="607"/>
                  <a:pt x="450" y="593"/>
                </a:cubicBezTo>
                <a:cubicBezTo>
                  <a:pt x="450" y="593"/>
                  <a:pt x="450" y="593"/>
                  <a:pt x="450" y="593"/>
                </a:cubicBezTo>
                <a:cubicBezTo>
                  <a:pt x="449" y="579"/>
                  <a:pt x="449" y="579"/>
                  <a:pt x="449" y="579"/>
                </a:cubicBezTo>
                <a:cubicBezTo>
                  <a:pt x="463" y="568"/>
                  <a:pt x="463" y="568"/>
                  <a:pt x="463" y="568"/>
                </a:cubicBezTo>
                <a:cubicBezTo>
                  <a:pt x="465" y="539"/>
                  <a:pt x="465" y="539"/>
                  <a:pt x="465" y="539"/>
                </a:cubicBezTo>
                <a:cubicBezTo>
                  <a:pt x="446" y="539"/>
                  <a:pt x="446" y="539"/>
                  <a:pt x="446" y="539"/>
                </a:cubicBezTo>
                <a:cubicBezTo>
                  <a:pt x="443" y="560"/>
                  <a:pt x="443" y="560"/>
                  <a:pt x="443" y="560"/>
                </a:cubicBezTo>
                <a:cubicBezTo>
                  <a:pt x="424" y="560"/>
                  <a:pt x="424" y="560"/>
                  <a:pt x="424" y="560"/>
                </a:cubicBezTo>
                <a:cubicBezTo>
                  <a:pt x="422" y="539"/>
                  <a:pt x="422" y="539"/>
                  <a:pt x="422" y="539"/>
                </a:cubicBezTo>
                <a:cubicBezTo>
                  <a:pt x="411" y="539"/>
                  <a:pt x="411" y="539"/>
                  <a:pt x="411" y="539"/>
                </a:cubicBezTo>
                <a:cubicBezTo>
                  <a:pt x="400" y="539"/>
                  <a:pt x="400" y="539"/>
                  <a:pt x="400" y="539"/>
                </a:cubicBezTo>
                <a:cubicBezTo>
                  <a:pt x="397" y="560"/>
                  <a:pt x="397" y="560"/>
                  <a:pt x="397" y="560"/>
                </a:cubicBezTo>
                <a:cubicBezTo>
                  <a:pt x="378" y="560"/>
                  <a:pt x="378" y="560"/>
                  <a:pt x="378" y="560"/>
                </a:cubicBezTo>
                <a:cubicBezTo>
                  <a:pt x="376" y="539"/>
                  <a:pt x="376" y="539"/>
                  <a:pt x="376" y="539"/>
                </a:cubicBezTo>
                <a:cubicBezTo>
                  <a:pt x="356" y="539"/>
                  <a:pt x="356" y="539"/>
                  <a:pt x="356" y="539"/>
                </a:cubicBezTo>
                <a:cubicBezTo>
                  <a:pt x="359" y="568"/>
                  <a:pt x="359" y="568"/>
                  <a:pt x="359" y="568"/>
                </a:cubicBezTo>
                <a:cubicBezTo>
                  <a:pt x="372" y="579"/>
                  <a:pt x="372" y="579"/>
                  <a:pt x="372" y="579"/>
                </a:cubicBezTo>
                <a:cubicBezTo>
                  <a:pt x="371" y="593"/>
                  <a:pt x="371" y="593"/>
                  <a:pt x="371" y="593"/>
                </a:cubicBezTo>
                <a:cubicBezTo>
                  <a:pt x="371" y="593"/>
                  <a:pt x="371" y="593"/>
                  <a:pt x="371" y="593"/>
                </a:cubicBezTo>
                <a:cubicBezTo>
                  <a:pt x="371" y="607"/>
                  <a:pt x="358" y="610"/>
                  <a:pt x="358" y="610"/>
                </a:cubicBezTo>
                <a:cubicBezTo>
                  <a:pt x="358" y="626"/>
                  <a:pt x="358" y="626"/>
                  <a:pt x="358" y="626"/>
                </a:cubicBezTo>
                <a:cubicBezTo>
                  <a:pt x="368" y="626"/>
                  <a:pt x="368" y="626"/>
                  <a:pt x="368" y="626"/>
                </a:cubicBezTo>
                <a:cubicBezTo>
                  <a:pt x="368" y="680"/>
                  <a:pt x="341" y="758"/>
                  <a:pt x="341" y="816"/>
                </a:cubicBezTo>
                <a:cubicBezTo>
                  <a:pt x="411" y="816"/>
                  <a:pt x="411" y="816"/>
                  <a:pt x="411" y="816"/>
                </a:cubicBezTo>
                <a:cubicBezTo>
                  <a:pt x="481" y="816"/>
                  <a:pt x="481" y="816"/>
                  <a:pt x="481" y="816"/>
                </a:cubicBezTo>
                <a:cubicBezTo>
                  <a:pt x="481" y="758"/>
                  <a:pt x="454" y="680"/>
                  <a:pt x="453" y="626"/>
                </a:cubicBezTo>
                <a:close/>
                <a:moveTo>
                  <a:pt x="891" y="521"/>
                </a:moveTo>
                <a:cubicBezTo>
                  <a:pt x="891" y="511"/>
                  <a:pt x="891" y="511"/>
                  <a:pt x="891" y="511"/>
                </a:cubicBezTo>
                <a:cubicBezTo>
                  <a:pt x="891" y="484"/>
                  <a:pt x="872" y="468"/>
                  <a:pt x="848" y="468"/>
                </a:cubicBezTo>
                <a:cubicBezTo>
                  <a:pt x="824" y="468"/>
                  <a:pt x="804" y="484"/>
                  <a:pt x="804" y="511"/>
                </a:cubicBezTo>
                <a:cubicBezTo>
                  <a:pt x="804" y="521"/>
                  <a:pt x="804" y="521"/>
                  <a:pt x="804" y="521"/>
                </a:cubicBezTo>
                <a:lnTo>
                  <a:pt x="891" y="521"/>
                </a:lnTo>
                <a:close/>
                <a:moveTo>
                  <a:pt x="890" y="626"/>
                </a:moveTo>
                <a:cubicBezTo>
                  <a:pt x="901" y="626"/>
                  <a:pt x="901" y="626"/>
                  <a:pt x="901" y="626"/>
                </a:cubicBezTo>
                <a:cubicBezTo>
                  <a:pt x="901" y="610"/>
                  <a:pt x="901" y="610"/>
                  <a:pt x="901" y="610"/>
                </a:cubicBezTo>
                <a:cubicBezTo>
                  <a:pt x="901" y="610"/>
                  <a:pt x="887" y="607"/>
                  <a:pt x="887" y="593"/>
                </a:cubicBezTo>
                <a:cubicBezTo>
                  <a:pt x="887" y="593"/>
                  <a:pt x="887" y="593"/>
                  <a:pt x="887" y="593"/>
                </a:cubicBezTo>
                <a:cubicBezTo>
                  <a:pt x="886" y="579"/>
                  <a:pt x="886" y="579"/>
                  <a:pt x="886" y="579"/>
                </a:cubicBezTo>
                <a:cubicBezTo>
                  <a:pt x="900" y="568"/>
                  <a:pt x="900" y="568"/>
                  <a:pt x="900" y="568"/>
                </a:cubicBezTo>
                <a:cubicBezTo>
                  <a:pt x="902" y="539"/>
                  <a:pt x="902" y="539"/>
                  <a:pt x="902" y="539"/>
                </a:cubicBezTo>
                <a:cubicBezTo>
                  <a:pt x="883" y="539"/>
                  <a:pt x="883" y="539"/>
                  <a:pt x="883" y="539"/>
                </a:cubicBezTo>
                <a:cubicBezTo>
                  <a:pt x="880" y="560"/>
                  <a:pt x="880" y="560"/>
                  <a:pt x="880" y="560"/>
                </a:cubicBezTo>
                <a:cubicBezTo>
                  <a:pt x="861" y="560"/>
                  <a:pt x="861" y="560"/>
                  <a:pt x="861" y="560"/>
                </a:cubicBezTo>
                <a:cubicBezTo>
                  <a:pt x="859" y="539"/>
                  <a:pt x="859" y="539"/>
                  <a:pt x="859" y="539"/>
                </a:cubicBezTo>
                <a:cubicBezTo>
                  <a:pt x="848" y="539"/>
                  <a:pt x="848" y="539"/>
                  <a:pt x="848" y="539"/>
                </a:cubicBezTo>
                <a:cubicBezTo>
                  <a:pt x="837" y="539"/>
                  <a:pt x="837" y="539"/>
                  <a:pt x="837" y="539"/>
                </a:cubicBezTo>
                <a:cubicBezTo>
                  <a:pt x="834" y="560"/>
                  <a:pt x="834" y="560"/>
                  <a:pt x="834" y="560"/>
                </a:cubicBezTo>
                <a:cubicBezTo>
                  <a:pt x="815" y="560"/>
                  <a:pt x="815" y="560"/>
                  <a:pt x="815" y="560"/>
                </a:cubicBezTo>
                <a:cubicBezTo>
                  <a:pt x="813" y="539"/>
                  <a:pt x="813" y="539"/>
                  <a:pt x="813" y="539"/>
                </a:cubicBezTo>
                <a:cubicBezTo>
                  <a:pt x="793" y="539"/>
                  <a:pt x="793" y="539"/>
                  <a:pt x="793" y="539"/>
                </a:cubicBezTo>
                <a:cubicBezTo>
                  <a:pt x="796" y="568"/>
                  <a:pt x="796" y="568"/>
                  <a:pt x="796" y="568"/>
                </a:cubicBezTo>
                <a:cubicBezTo>
                  <a:pt x="809" y="579"/>
                  <a:pt x="809" y="579"/>
                  <a:pt x="809" y="579"/>
                </a:cubicBezTo>
                <a:cubicBezTo>
                  <a:pt x="808" y="593"/>
                  <a:pt x="808" y="593"/>
                  <a:pt x="808" y="593"/>
                </a:cubicBezTo>
                <a:cubicBezTo>
                  <a:pt x="808" y="593"/>
                  <a:pt x="808" y="593"/>
                  <a:pt x="808" y="593"/>
                </a:cubicBezTo>
                <a:cubicBezTo>
                  <a:pt x="808" y="607"/>
                  <a:pt x="794" y="610"/>
                  <a:pt x="794" y="610"/>
                </a:cubicBezTo>
                <a:cubicBezTo>
                  <a:pt x="794" y="626"/>
                  <a:pt x="794" y="626"/>
                  <a:pt x="794" y="626"/>
                </a:cubicBezTo>
                <a:cubicBezTo>
                  <a:pt x="805" y="626"/>
                  <a:pt x="805" y="626"/>
                  <a:pt x="805" y="626"/>
                </a:cubicBezTo>
                <a:cubicBezTo>
                  <a:pt x="805" y="680"/>
                  <a:pt x="778" y="758"/>
                  <a:pt x="778" y="816"/>
                </a:cubicBezTo>
                <a:cubicBezTo>
                  <a:pt x="848" y="816"/>
                  <a:pt x="848" y="816"/>
                  <a:pt x="848" y="816"/>
                </a:cubicBezTo>
                <a:cubicBezTo>
                  <a:pt x="918" y="816"/>
                  <a:pt x="918" y="816"/>
                  <a:pt x="918" y="816"/>
                </a:cubicBezTo>
                <a:cubicBezTo>
                  <a:pt x="918" y="758"/>
                  <a:pt x="891" y="680"/>
                  <a:pt x="890" y="626"/>
                </a:cubicBezTo>
                <a:close/>
                <a:moveTo>
                  <a:pt x="457" y="342"/>
                </a:moveTo>
                <a:cubicBezTo>
                  <a:pt x="423" y="334"/>
                  <a:pt x="423" y="334"/>
                  <a:pt x="423" y="334"/>
                </a:cubicBezTo>
                <a:cubicBezTo>
                  <a:pt x="446" y="360"/>
                  <a:pt x="446" y="360"/>
                  <a:pt x="446" y="360"/>
                </a:cubicBezTo>
                <a:cubicBezTo>
                  <a:pt x="423" y="385"/>
                  <a:pt x="423" y="385"/>
                  <a:pt x="423" y="385"/>
                </a:cubicBezTo>
                <a:cubicBezTo>
                  <a:pt x="457" y="378"/>
                  <a:pt x="457" y="378"/>
                  <a:pt x="457" y="378"/>
                </a:cubicBezTo>
                <a:cubicBezTo>
                  <a:pt x="467" y="411"/>
                  <a:pt x="467" y="411"/>
                  <a:pt x="467" y="411"/>
                </a:cubicBezTo>
                <a:cubicBezTo>
                  <a:pt x="478" y="378"/>
                  <a:pt x="478" y="378"/>
                  <a:pt x="478" y="378"/>
                </a:cubicBezTo>
                <a:cubicBezTo>
                  <a:pt x="512" y="385"/>
                  <a:pt x="512" y="385"/>
                  <a:pt x="512" y="385"/>
                </a:cubicBezTo>
                <a:cubicBezTo>
                  <a:pt x="488" y="360"/>
                  <a:pt x="488" y="360"/>
                  <a:pt x="488" y="360"/>
                </a:cubicBezTo>
                <a:cubicBezTo>
                  <a:pt x="512" y="334"/>
                  <a:pt x="512" y="334"/>
                  <a:pt x="512" y="334"/>
                </a:cubicBezTo>
                <a:cubicBezTo>
                  <a:pt x="478" y="342"/>
                  <a:pt x="478" y="342"/>
                  <a:pt x="478" y="342"/>
                </a:cubicBezTo>
                <a:cubicBezTo>
                  <a:pt x="467" y="308"/>
                  <a:pt x="467" y="308"/>
                  <a:pt x="467" y="308"/>
                </a:cubicBezTo>
                <a:lnTo>
                  <a:pt x="457" y="342"/>
                </a:lnTo>
                <a:close/>
                <a:moveTo>
                  <a:pt x="929" y="843"/>
                </a:moveTo>
                <a:cubicBezTo>
                  <a:pt x="886" y="843"/>
                  <a:pt x="863" y="860"/>
                  <a:pt x="843" y="871"/>
                </a:cubicBezTo>
                <a:cubicBezTo>
                  <a:pt x="826" y="880"/>
                  <a:pt x="811" y="890"/>
                  <a:pt x="779" y="890"/>
                </a:cubicBezTo>
                <a:cubicBezTo>
                  <a:pt x="747" y="890"/>
                  <a:pt x="731" y="880"/>
                  <a:pt x="714" y="871"/>
                </a:cubicBezTo>
                <a:cubicBezTo>
                  <a:pt x="694" y="860"/>
                  <a:pt x="672" y="847"/>
                  <a:pt x="629" y="847"/>
                </a:cubicBezTo>
                <a:cubicBezTo>
                  <a:pt x="587" y="847"/>
                  <a:pt x="564" y="860"/>
                  <a:pt x="545" y="871"/>
                </a:cubicBezTo>
                <a:cubicBezTo>
                  <a:pt x="527" y="880"/>
                  <a:pt x="512" y="890"/>
                  <a:pt x="480" y="890"/>
                </a:cubicBezTo>
                <a:cubicBezTo>
                  <a:pt x="448" y="890"/>
                  <a:pt x="433" y="880"/>
                  <a:pt x="415" y="871"/>
                </a:cubicBezTo>
                <a:cubicBezTo>
                  <a:pt x="395" y="860"/>
                  <a:pt x="373" y="843"/>
                  <a:pt x="330" y="843"/>
                </a:cubicBezTo>
                <a:cubicBezTo>
                  <a:pt x="303" y="843"/>
                  <a:pt x="271" y="852"/>
                  <a:pt x="271" y="852"/>
                </a:cubicBezTo>
                <a:cubicBezTo>
                  <a:pt x="294" y="892"/>
                  <a:pt x="294" y="892"/>
                  <a:pt x="294" y="892"/>
                </a:cubicBezTo>
                <a:cubicBezTo>
                  <a:pt x="294" y="892"/>
                  <a:pt x="313" y="889"/>
                  <a:pt x="330" y="889"/>
                </a:cubicBezTo>
                <a:cubicBezTo>
                  <a:pt x="362" y="889"/>
                  <a:pt x="379" y="898"/>
                  <a:pt x="397" y="908"/>
                </a:cubicBezTo>
                <a:cubicBezTo>
                  <a:pt x="417" y="919"/>
                  <a:pt x="433" y="934"/>
                  <a:pt x="476" y="934"/>
                </a:cubicBezTo>
                <a:cubicBezTo>
                  <a:pt x="519" y="934"/>
                  <a:pt x="542" y="920"/>
                  <a:pt x="562" y="909"/>
                </a:cubicBezTo>
                <a:cubicBezTo>
                  <a:pt x="580" y="899"/>
                  <a:pt x="598" y="891"/>
                  <a:pt x="629" y="891"/>
                </a:cubicBezTo>
                <a:cubicBezTo>
                  <a:pt x="661" y="891"/>
                  <a:pt x="679" y="899"/>
                  <a:pt x="696" y="909"/>
                </a:cubicBezTo>
                <a:cubicBezTo>
                  <a:pt x="716" y="920"/>
                  <a:pt x="740" y="934"/>
                  <a:pt x="782" y="934"/>
                </a:cubicBezTo>
                <a:cubicBezTo>
                  <a:pt x="825" y="934"/>
                  <a:pt x="842" y="919"/>
                  <a:pt x="862" y="908"/>
                </a:cubicBezTo>
                <a:cubicBezTo>
                  <a:pt x="879" y="898"/>
                  <a:pt x="897" y="889"/>
                  <a:pt x="929" y="889"/>
                </a:cubicBezTo>
                <a:cubicBezTo>
                  <a:pt x="945" y="889"/>
                  <a:pt x="965" y="892"/>
                  <a:pt x="965" y="892"/>
                </a:cubicBezTo>
                <a:cubicBezTo>
                  <a:pt x="988" y="852"/>
                  <a:pt x="988" y="852"/>
                  <a:pt x="988" y="852"/>
                </a:cubicBezTo>
                <a:cubicBezTo>
                  <a:pt x="988" y="852"/>
                  <a:pt x="956" y="843"/>
                  <a:pt x="929" y="843"/>
                </a:cubicBezTo>
                <a:close/>
                <a:moveTo>
                  <a:pt x="842" y="962"/>
                </a:moveTo>
                <a:cubicBezTo>
                  <a:pt x="825" y="972"/>
                  <a:pt x="808" y="978"/>
                  <a:pt x="777" y="978"/>
                </a:cubicBezTo>
                <a:cubicBezTo>
                  <a:pt x="745" y="978"/>
                  <a:pt x="728" y="971"/>
                  <a:pt x="711" y="961"/>
                </a:cubicBezTo>
                <a:cubicBezTo>
                  <a:pt x="692" y="951"/>
                  <a:pt x="670" y="937"/>
                  <a:pt x="629" y="937"/>
                </a:cubicBezTo>
                <a:cubicBezTo>
                  <a:pt x="588" y="937"/>
                  <a:pt x="566" y="951"/>
                  <a:pt x="547" y="961"/>
                </a:cubicBezTo>
                <a:cubicBezTo>
                  <a:pt x="530" y="971"/>
                  <a:pt x="513" y="978"/>
                  <a:pt x="482" y="978"/>
                </a:cubicBezTo>
                <a:cubicBezTo>
                  <a:pt x="451" y="978"/>
                  <a:pt x="433" y="972"/>
                  <a:pt x="416" y="962"/>
                </a:cubicBezTo>
                <a:cubicBezTo>
                  <a:pt x="397" y="952"/>
                  <a:pt x="371" y="934"/>
                  <a:pt x="328" y="939"/>
                </a:cubicBezTo>
                <a:cubicBezTo>
                  <a:pt x="393" y="1023"/>
                  <a:pt x="483" y="1022"/>
                  <a:pt x="483" y="1022"/>
                </a:cubicBezTo>
                <a:cubicBezTo>
                  <a:pt x="523" y="1022"/>
                  <a:pt x="545" y="1013"/>
                  <a:pt x="564" y="1003"/>
                </a:cubicBezTo>
                <a:cubicBezTo>
                  <a:pt x="581" y="993"/>
                  <a:pt x="599" y="982"/>
                  <a:pt x="629" y="982"/>
                </a:cubicBezTo>
                <a:cubicBezTo>
                  <a:pt x="660" y="982"/>
                  <a:pt x="677" y="993"/>
                  <a:pt x="694" y="1003"/>
                </a:cubicBezTo>
                <a:cubicBezTo>
                  <a:pt x="714" y="1013"/>
                  <a:pt x="736" y="1022"/>
                  <a:pt x="776" y="1022"/>
                </a:cubicBezTo>
                <a:cubicBezTo>
                  <a:pt x="776" y="1022"/>
                  <a:pt x="865" y="1023"/>
                  <a:pt x="931" y="939"/>
                </a:cubicBezTo>
                <a:cubicBezTo>
                  <a:pt x="887" y="934"/>
                  <a:pt x="862" y="952"/>
                  <a:pt x="842" y="962"/>
                </a:cubicBezTo>
                <a:close/>
                <a:moveTo>
                  <a:pt x="629" y="1029"/>
                </a:moveTo>
                <a:cubicBezTo>
                  <a:pt x="588" y="1029"/>
                  <a:pt x="570" y="1060"/>
                  <a:pt x="516" y="1060"/>
                </a:cubicBezTo>
                <a:cubicBezTo>
                  <a:pt x="537" y="1067"/>
                  <a:pt x="582" y="1077"/>
                  <a:pt x="629" y="1077"/>
                </a:cubicBezTo>
                <a:cubicBezTo>
                  <a:pt x="676" y="1077"/>
                  <a:pt x="722" y="1067"/>
                  <a:pt x="743" y="1060"/>
                </a:cubicBezTo>
                <a:cubicBezTo>
                  <a:pt x="688" y="1060"/>
                  <a:pt x="671" y="1029"/>
                  <a:pt x="629" y="1029"/>
                </a:cubicBezTo>
                <a:close/>
                <a:moveTo>
                  <a:pt x="172" y="1012"/>
                </a:moveTo>
                <a:cubicBezTo>
                  <a:pt x="189" y="1033"/>
                  <a:pt x="189" y="1033"/>
                  <a:pt x="189" y="1033"/>
                </a:cubicBezTo>
                <a:cubicBezTo>
                  <a:pt x="100" y="1101"/>
                  <a:pt x="100" y="1101"/>
                  <a:pt x="100" y="1101"/>
                </a:cubicBezTo>
                <a:cubicBezTo>
                  <a:pt x="83" y="1080"/>
                  <a:pt x="83" y="1080"/>
                  <a:pt x="83" y="1080"/>
                </a:cubicBezTo>
                <a:lnTo>
                  <a:pt x="172" y="1012"/>
                </a:lnTo>
                <a:close/>
                <a:moveTo>
                  <a:pt x="238" y="1117"/>
                </a:moveTo>
                <a:cubicBezTo>
                  <a:pt x="212" y="1095"/>
                  <a:pt x="212" y="1095"/>
                  <a:pt x="212" y="1095"/>
                </a:cubicBezTo>
                <a:cubicBezTo>
                  <a:pt x="227" y="1078"/>
                  <a:pt x="227" y="1078"/>
                  <a:pt x="227" y="1078"/>
                </a:cubicBezTo>
                <a:cubicBezTo>
                  <a:pt x="298" y="1139"/>
                  <a:pt x="298" y="1139"/>
                  <a:pt x="298" y="1139"/>
                </a:cubicBezTo>
                <a:cubicBezTo>
                  <a:pt x="283" y="1156"/>
                  <a:pt x="283" y="1156"/>
                  <a:pt x="283" y="1156"/>
                </a:cubicBezTo>
                <a:cubicBezTo>
                  <a:pt x="258" y="1134"/>
                  <a:pt x="258" y="1134"/>
                  <a:pt x="258" y="1134"/>
                </a:cubicBezTo>
                <a:cubicBezTo>
                  <a:pt x="200" y="1203"/>
                  <a:pt x="200" y="1203"/>
                  <a:pt x="200" y="1203"/>
                </a:cubicBezTo>
                <a:cubicBezTo>
                  <a:pt x="179" y="1185"/>
                  <a:pt x="179" y="1185"/>
                  <a:pt x="179" y="1185"/>
                </a:cubicBezTo>
                <a:lnTo>
                  <a:pt x="238" y="1117"/>
                </a:lnTo>
                <a:close/>
                <a:moveTo>
                  <a:pt x="345" y="1243"/>
                </a:moveTo>
                <a:cubicBezTo>
                  <a:pt x="332" y="1162"/>
                  <a:pt x="332" y="1162"/>
                  <a:pt x="332" y="1162"/>
                </a:cubicBezTo>
                <a:cubicBezTo>
                  <a:pt x="360" y="1178"/>
                  <a:pt x="360" y="1178"/>
                  <a:pt x="360" y="1178"/>
                </a:cubicBezTo>
                <a:cubicBezTo>
                  <a:pt x="367" y="1228"/>
                  <a:pt x="367" y="1228"/>
                  <a:pt x="367" y="1228"/>
                </a:cubicBezTo>
                <a:cubicBezTo>
                  <a:pt x="411" y="1202"/>
                  <a:pt x="411" y="1202"/>
                  <a:pt x="411" y="1202"/>
                </a:cubicBezTo>
                <a:cubicBezTo>
                  <a:pt x="441" y="1213"/>
                  <a:pt x="441" y="1213"/>
                  <a:pt x="441" y="1213"/>
                </a:cubicBezTo>
                <a:cubicBezTo>
                  <a:pt x="370" y="1254"/>
                  <a:pt x="370" y="1254"/>
                  <a:pt x="370" y="1254"/>
                </a:cubicBezTo>
                <a:cubicBezTo>
                  <a:pt x="350" y="1296"/>
                  <a:pt x="350" y="1296"/>
                  <a:pt x="350" y="1296"/>
                </a:cubicBezTo>
                <a:cubicBezTo>
                  <a:pt x="326" y="1285"/>
                  <a:pt x="326" y="1285"/>
                  <a:pt x="326" y="1285"/>
                </a:cubicBezTo>
                <a:lnTo>
                  <a:pt x="345" y="1243"/>
                </a:lnTo>
                <a:close/>
                <a:moveTo>
                  <a:pt x="756" y="1230"/>
                </a:moveTo>
                <a:cubicBezTo>
                  <a:pt x="838" y="1206"/>
                  <a:pt x="838" y="1206"/>
                  <a:pt x="838" y="1206"/>
                </a:cubicBezTo>
                <a:cubicBezTo>
                  <a:pt x="844" y="1227"/>
                  <a:pt x="844" y="1227"/>
                  <a:pt x="844" y="1227"/>
                </a:cubicBezTo>
                <a:cubicBezTo>
                  <a:pt x="788" y="1244"/>
                  <a:pt x="788" y="1244"/>
                  <a:pt x="788" y="1244"/>
                </a:cubicBezTo>
                <a:cubicBezTo>
                  <a:pt x="795" y="1265"/>
                  <a:pt x="795" y="1265"/>
                  <a:pt x="795" y="1265"/>
                </a:cubicBezTo>
                <a:cubicBezTo>
                  <a:pt x="841" y="1251"/>
                  <a:pt x="841" y="1251"/>
                  <a:pt x="841" y="1251"/>
                </a:cubicBezTo>
                <a:cubicBezTo>
                  <a:pt x="847" y="1273"/>
                  <a:pt x="847" y="1273"/>
                  <a:pt x="847" y="1273"/>
                </a:cubicBezTo>
                <a:cubicBezTo>
                  <a:pt x="801" y="1286"/>
                  <a:pt x="801" y="1286"/>
                  <a:pt x="801" y="1286"/>
                </a:cubicBezTo>
                <a:cubicBezTo>
                  <a:pt x="814" y="1330"/>
                  <a:pt x="814" y="1330"/>
                  <a:pt x="814" y="1330"/>
                </a:cubicBezTo>
                <a:cubicBezTo>
                  <a:pt x="788" y="1338"/>
                  <a:pt x="788" y="1338"/>
                  <a:pt x="788" y="1338"/>
                </a:cubicBezTo>
                <a:lnTo>
                  <a:pt x="756" y="1230"/>
                </a:lnTo>
                <a:close/>
                <a:moveTo>
                  <a:pt x="1167" y="856"/>
                </a:moveTo>
                <a:cubicBezTo>
                  <a:pt x="1179" y="807"/>
                  <a:pt x="1179" y="807"/>
                  <a:pt x="1179" y="807"/>
                </a:cubicBezTo>
                <a:cubicBezTo>
                  <a:pt x="1187" y="778"/>
                  <a:pt x="1205" y="768"/>
                  <a:pt x="1226" y="773"/>
                </a:cubicBezTo>
                <a:cubicBezTo>
                  <a:pt x="1250" y="779"/>
                  <a:pt x="1262" y="799"/>
                  <a:pt x="1255" y="830"/>
                </a:cubicBezTo>
                <a:cubicBezTo>
                  <a:pt x="1253" y="836"/>
                  <a:pt x="1250" y="843"/>
                  <a:pt x="1247" y="848"/>
                </a:cubicBezTo>
                <a:cubicBezTo>
                  <a:pt x="1283" y="857"/>
                  <a:pt x="1283" y="857"/>
                  <a:pt x="1283" y="857"/>
                </a:cubicBezTo>
                <a:cubicBezTo>
                  <a:pt x="1276" y="883"/>
                  <a:pt x="1276" y="883"/>
                  <a:pt x="1276" y="883"/>
                </a:cubicBezTo>
                <a:lnTo>
                  <a:pt x="1167" y="856"/>
                </a:lnTo>
                <a:close/>
                <a:moveTo>
                  <a:pt x="1221" y="800"/>
                </a:moveTo>
                <a:cubicBezTo>
                  <a:pt x="1212" y="798"/>
                  <a:pt x="1204" y="802"/>
                  <a:pt x="1201" y="814"/>
                </a:cubicBezTo>
                <a:cubicBezTo>
                  <a:pt x="1196" y="835"/>
                  <a:pt x="1196" y="835"/>
                  <a:pt x="1196" y="835"/>
                </a:cubicBezTo>
                <a:cubicBezTo>
                  <a:pt x="1226" y="843"/>
                  <a:pt x="1226" y="843"/>
                  <a:pt x="1226" y="843"/>
                </a:cubicBezTo>
                <a:cubicBezTo>
                  <a:pt x="1229" y="838"/>
                  <a:pt x="1232" y="831"/>
                  <a:pt x="1233" y="826"/>
                </a:cubicBezTo>
                <a:cubicBezTo>
                  <a:pt x="1237" y="812"/>
                  <a:pt x="1232" y="803"/>
                  <a:pt x="1221" y="800"/>
                </a:cubicBezTo>
                <a:close/>
                <a:moveTo>
                  <a:pt x="852" y="89"/>
                </a:moveTo>
                <a:cubicBezTo>
                  <a:pt x="845" y="124"/>
                  <a:pt x="813" y="144"/>
                  <a:pt x="778" y="137"/>
                </a:cubicBezTo>
                <a:cubicBezTo>
                  <a:pt x="759" y="134"/>
                  <a:pt x="743" y="124"/>
                  <a:pt x="735" y="108"/>
                </a:cubicBezTo>
                <a:cubicBezTo>
                  <a:pt x="757" y="96"/>
                  <a:pt x="757" y="96"/>
                  <a:pt x="757" y="96"/>
                </a:cubicBezTo>
                <a:cubicBezTo>
                  <a:pt x="761" y="104"/>
                  <a:pt x="771" y="112"/>
                  <a:pt x="782" y="114"/>
                </a:cubicBezTo>
                <a:cubicBezTo>
                  <a:pt x="804" y="119"/>
                  <a:pt x="822" y="106"/>
                  <a:pt x="826" y="85"/>
                </a:cubicBezTo>
                <a:cubicBezTo>
                  <a:pt x="830" y="61"/>
                  <a:pt x="818" y="44"/>
                  <a:pt x="797" y="40"/>
                </a:cubicBezTo>
                <a:cubicBezTo>
                  <a:pt x="785" y="38"/>
                  <a:pt x="773" y="42"/>
                  <a:pt x="766" y="46"/>
                </a:cubicBezTo>
                <a:cubicBezTo>
                  <a:pt x="763" y="60"/>
                  <a:pt x="763" y="60"/>
                  <a:pt x="763" y="60"/>
                </a:cubicBezTo>
                <a:cubicBezTo>
                  <a:pt x="790" y="65"/>
                  <a:pt x="790" y="65"/>
                  <a:pt x="790" y="65"/>
                </a:cubicBezTo>
                <a:cubicBezTo>
                  <a:pt x="786" y="86"/>
                  <a:pt x="786" y="86"/>
                  <a:pt x="786" y="86"/>
                </a:cubicBezTo>
                <a:cubicBezTo>
                  <a:pt x="734" y="76"/>
                  <a:pt x="734" y="76"/>
                  <a:pt x="734" y="76"/>
                </a:cubicBezTo>
                <a:cubicBezTo>
                  <a:pt x="747" y="9"/>
                  <a:pt x="747" y="9"/>
                  <a:pt x="747" y="9"/>
                </a:cubicBezTo>
                <a:cubicBezTo>
                  <a:pt x="769" y="13"/>
                  <a:pt x="769" y="13"/>
                  <a:pt x="769" y="13"/>
                </a:cubicBezTo>
                <a:cubicBezTo>
                  <a:pt x="767" y="24"/>
                  <a:pt x="767" y="24"/>
                  <a:pt x="767" y="24"/>
                </a:cubicBezTo>
                <a:cubicBezTo>
                  <a:pt x="777" y="18"/>
                  <a:pt x="792" y="16"/>
                  <a:pt x="805" y="19"/>
                </a:cubicBezTo>
                <a:cubicBezTo>
                  <a:pt x="837" y="25"/>
                  <a:pt x="858" y="55"/>
                  <a:pt x="852" y="89"/>
                </a:cubicBezTo>
                <a:close/>
                <a:moveTo>
                  <a:pt x="1137" y="228"/>
                </a:moveTo>
                <a:cubicBezTo>
                  <a:pt x="1119" y="207"/>
                  <a:pt x="1119" y="207"/>
                  <a:pt x="1119" y="207"/>
                </a:cubicBezTo>
                <a:cubicBezTo>
                  <a:pt x="1034" y="280"/>
                  <a:pt x="1034" y="280"/>
                  <a:pt x="1034" y="280"/>
                </a:cubicBezTo>
                <a:cubicBezTo>
                  <a:pt x="1050" y="301"/>
                  <a:pt x="1050" y="301"/>
                  <a:pt x="1050" y="301"/>
                </a:cubicBezTo>
                <a:cubicBezTo>
                  <a:pt x="1084" y="273"/>
                  <a:pt x="1084" y="273"/>
                  <a:pt x="1084" y="273"/>
                </a:cubicBezTo>
                <a:cubicBezTo>
                  <a:pt x="1116" y="312"/>
                  <a:pt x="1116" y="312"/>
                  <a:pt x="1116" y="312"/>
                </a:cubicBezTo>
                <a:cubicBezTo>
                  <a:pt x="1082" y="339"/>
                  <a:pt x="1082" y="339"/>
                  <a:pt x="1082" y="339"/>
                </a:cubicBezTo>
                <a:cubicBezTo>
                  <a:pt x="1099" y="360"/>
                  <a:pt x="1099" y="360"/>
                  <a:pt x="1099" y="360"/>
                </a:cubicBezTo>
                <a:cubicBezTo>
                  <a:pt x="1187" y="290"/>
                  <a:pt x="1187" y="290"/>
                  <a:pt x="1187" y="290"/>
                </a:cubicBezTo>
                <a:cubicBezTo>
                  <a:pt x="1170" y="269"/>
                  <a:pt x="1170" y="269"/>
                  <a:pt x="1170" y="269"/>
                </a:cubicBezTo>
                <a:cubicBezTo>
                  <a:pt x="1133" y="298"/>
                  <a:pt x="1133" y="298"/>
                  <a:pt x="1133" y="298"/>
                </a:cubicBezTo>
                <a:cubicBezTo>
                  <a:pt x="1101" y="258"/>
                  <a:pt x="1101" y="258"/>
                  <a:pt x="1101" y="258"/>
                </a:cubicBezTo>
                <a:lnTo>
                  <a:pt x="1137" y="228"/>
                </a:lnTo>
                <a:close/>
                <a:moveTo>
                  <a:pt x="629" y="1360"/>
                </a:moveTo>
                <a:cubicBezTo>
                  <a:pt x="663" y="1360"/>
                  <a:pt x="692" y="1335"/>
                  <a:pt x="692" y="1299"/>
                </a:cubicBezTo>
                <a:cubicBezTo>
                  <a:pt x="692" y="1264"/>
                  <a:pt x="663" y="1239"/>
                  <a:pt x="629" y="1239"/>
                </a:cubicBezTo>
                <a:cubicBezTo>
                  <a:pt x="595" y="1239"/>
                  <a:pt x="567" y="1264"/>
                  <a:pt x="567" y="1299"/>
                </a:cubicBezTo>
                <a:cubicBezTo>
                  <a:pt x="567" y="1335"/>
                  <a:pt x="595" y="1360"/>
                  <a:pt x="629" y="1360"/>
                </a:cubicBezTo>
                <a:close/>
                <a:moveTo>
                  <a:pt x="593" y="1299"/>
                </a:moveTo>
                <a:cubicBezTo>
                  <a:pt x="593" y="1279"/>
                  <a:pt x="610" y="1263"/>
                  <a:pt x="629" y="1263"/>
                </a:cubicBezTo>
                <a:cubicBezTo>
                  <a:pt x="649" y="1263"/>
                  <a:pt x="665" y="1279"/>
                  <a:pt x="665" y="1299"/>
                </a:cubicBezTo>
                <a:cubicBezTo>
                  <a:pt x="665" y="1320"/>
                  <a:pt x="649" y="1336"/>
                  <a:pt x="629" y="1336"/>
                </a:cubicBezTo>
                <a:cubicBezTo>
                  <a:pt x="610" y="1336"/>
                  <a:pt x="593" y="1320"/>
                  <a:pt x="593" y="1299"/>
                </a:cubicBezTo>
                <a:close/>
                <a:moveTo>
                  <a:pt x="1177" y="531"/>
                </a:moveTo>
                <a:cubicBezTo>
                  <a:pt x="1169" y="508"/>
                  <a:pt x="1169" y="508"/>
                  <a:pt x="1169" y="508"/>
                </a:cubicBezTo>
                <a:cubicBezTo>
                  <a:pt x="1213" y="430"/>
                  <a:pt x="1213" y="430"/>
                  <a:pt x="1213" y="430"/>
                </a:cubicBezTo>
                <a:cubicBezTo>
                  <a:pt x="1149" y="455"/>
                  <a:pt x="1149" y="455"/>
                  <a:pt x="1149" y="455"/>
                </a:cubicBezTo>
                <a:cubicBezTo>
                  <a:pt x="1140" y="431"/>
                  <a:pt x="1140" y="431"/>
                  <a:pt x="1140" y="431"/>
                </a:cubicBezTo>
                <a:cubicBezTo>
                  <a:pt x="1245" y="390"/>
                  <a:pt x="1245" y="390"/>
                  <a:pt x="1245" y="390"/>
                </a:cubicBezTo>
                <a:cubicBezTo>
                  <a:pt x="1254" y="414"/>
                  <a:pt x="1254" y="414"/>
                  <a:pt x="1254" y="414"/>
                </a:cubicBezTo>
                <a:cubicBezTo>
                  <a:pt x="1251" y="415"/>
                  <a:pt x="1251" y="415"/>
                  <a:pt x="1251" y="415"/>
                </a:cubicBezTo>
                <a:cubicBezTo>
                  <a:pt x="1248" y="417"/>
                  <a:pt x="1243" y="421"/>
                  <a:pt x="1241" y="426"/>
                </a:cubicBezTo>
                <a:cubicBezTo>
                  <a:pt x="1202" y="495"/>
                  <a:pt x="1202" y="495"/>
                  <a:pt x="1202" y="495"/>
                </a:cubicBezTo>
                <a:cubicBezTo>
                  <a:pt x="1274" y="469"/>
                  <a:pt x="1274" y="469"/>
                  <a:pt x="1274" y="469"/>
                </a:cubicBezTo>
                <a:cubicBezTo>
                  <a:pt x="1283" y="493"/>
                  <a:pt x="1283" y="493"/>
                  <a:pt x="1283" y="493"/>
                </a:cubicBezTo>
                <a:lnTo>
                  <a:pt x="1177" y="531"/>
                </a:lnTo>
                <a:close/>
                <a:moveTo>
                  <a:pt x="1195" y="692"/>
                </a:moveTo>
                <a:cubicBezTo>
                  <a:pt x="1191" y="607"/>
                  <a:pt x="1191" y="607"/>
                  <a:pt x="1191" y="607"/>
                </a:cubicBezTo>
                <a:cubicBezTo>
                  <a:pt x="1214" y="606"/>
                  <a:pt x="1214" y="606"/>
                  <a:pt x="1214" y="606"/>
                </a:cubicBezTo>
                <a:cubicBezTo>
                  <a:pt x="1216" y="664"/>
                  <a:pt x="1216" y="664"/>
                  <a:pt x="1216" y="664"/>
                </a:cubicBezTo>
                <a:cubicBezTo>
                  <a:pt x="1238" y="663"/>
                  <a:pt x="1238" y="663"/>
                  <a:pt x="1238" y="663"/>
                </a:cubicBezTo>
                <a:cubicBezTo>
                  <a:pt x="1236" y="615"/>
                  <a:pt x="1236" y="615"/>
                  <a:pt x="1236" y="615"/>
                </a:cubicBezTo>
                <a:cubicBezTo>
                  <a:pt x="1258" y="614"/>
                  <a:pt x="1258" y="614"/>
                  <a:pt x="1258" y="614"/>
                </a:cubicBezTo>
                <a:cubicBezTo>
                  <a:pt x="1261" y="662"/>
                  <a:pt x="1261" y="662"/>
                  <a:pt x="1261" y="662"/>
                </a:cubicBezTo>
                <a:cubicBezTo>
                  <a:pt x="1284" y="661"/>
                  <a:pt x="1284" y="661"/>
                  <a:pt x="1284" y="661"/>
                </a:cubicBezTo>
                <a:cubicBezTo>
                  <a:pt x="1281" y="603"/>
                  <a:pt x="1281" y="603"/>
                  <a:pt x="1281" y="603"/>
                </a:cubicBezTo>
                <a:cubicBezTo>
                  <a:pt x="1304" y="602"/>
                  <a:pt x="1304" y="602"/>
                  <a:pt x="1304" y="602"/>
                </a:cubicBezTo>
                <a:cubicBezTo>
                  <a:pt x="1308" y="687"/>
                  <a:pt x="1308" y="687"/>
                  <a:pt x="1308" y="687"/>
                </a:cubicBezTo>
                <a:lnTo>
                  <a:pt x="1195" y="692"/>
                </a:lnTo>
                <a:close/>
                <a:moveTo>
                  <a:pt x="963" y="86"/>
                </a:moveTo>
                <a:cubicBezTo>
                  <a:pt x="938" y="73"/>
                  <a:pt x="938" y="73"/>
                  <a:pt x="938" y="73"/>
                </a:cubicBezTo>
                <a:cubicBezTo>
                  <a:pt x="922" y="194"/>
                  <a:pt x="922" y="194"/>
                  <a:pt x="922" y="194"/>
                </a:cubicBezTo>
                <a:cubicBezTo>
                  <a:pt x="946" y="209"/>
                  <a:pt x="946" y="209"/>
                  <a:pt x="946" y="209"/>
                </a:cubicBezTo>
                <a:cubicBezTo>
                  <a:pt x="1049" y="144"/>
                  <a:pt x="1049" y="144"/>
                  <a:pt x="1049" y="144"/>
                </a:cubicBezTo>
                <a:cubicBezTo>
                  <a:pt x="1027" y="127"/>
                  <a:pt x="1027" y="127"/>
                  <a:pt x="1027" y="127"/>
                </a:cubicBezTo>
                <a:cubicBezTo>
                  <a:pt x="1006" y="141"/>
                  <a:pt x="1006" y="141"/>
                  <a:pt x="1006" y="141"/>
                </a:cubicBezTo>
                <a:cubicBezTo>
                  <a:pt x="959" y="111"/>
                  <a:pt x="959" y="111"/>
                  <a:pt x="959" y="111"/>
                </a:cubicBezTo>
                <a:lnTo>
                  <a:pt x="963" y="86"/>
                </a:lnTo>
                <a:close/>
                <a:moveTo>
                  <a:pt x="986" y="155"/>
                </a:moveTo>
                <a:cubicBezTo>
                  <a:pt x="948" y="180"/>
                  <a:pt x="948" y="180"/>
                  <a:pt x="948" y="180"/>
                </a:cubicBezTo>
                <a:cubicBezTo>
                  <a:pt x="955" y="135"/>
                  <a:pt x="955" y="135"/>
                  <a:pt x="955" y="135"/>
                </a:cubicBezTo>
                <a:lnTo>
                  <a:pt x="986" y="155"/>
                </a:lnTo>
                <a:close/>
                <a:moveTo>
                  <a:pt x="1211" y="1035"/>
                </a:moveTo>
                <a:cubicBezTo>
                  <a:pt x="1229" y="1005"/>
                  <a:pt x="1222" y="968"/>
                  <a:pt x="1192" y="950"/>
                </a:cubicBezTo>
                <a:cubicBezTo>
                  <a:pt x="1161" y="931"/>
                  <a:pt x="1125" y="942"/>
                  <a:pt x="1107" y="971"/>
                </a:cubicBezTo>
                <a:cubicBezTo>
                  <a:pt x="1089" y="1000"/>
                  <a:pt x="1096" y="1037"/>
                  <a:pt x="1126" y="1056"/>
                </a:cubicBezTo>
                <a:cubicBezTo>
                  <a:pt x="1157" y="1074"/>
                  <a:pt x="1193" y="1064"/>
                  <a:pt x="1211" y="1035"/>
                </a:cubicBezTo>
                <a:close/>
                <a:moveTo>
                  <a:pt x="1140" y="1033"/>
                </a:moveTo>
                <a:cubicBezTo>
                  <a:pt x="1123" y="1023"/>
                  <a:pt x="1118" y="1001"/>
                  <a:pt x="1128" y="984"/>
                </a:cubicBezTo>
                <a:cubicBezTo>
                  <a:pt x="1138" y="967"/>
                  <a:pt x="1160" y="961"/>
                  <a:pt x="1178" y="972"/>
                </a:cubicBezTo>
                <a:cubicBezTo>
                  <a:pt x="1195" y="983"/>
                  <a:pt x="1200" y="1005"/>
                  <a:pt x="1190" y="1022"/>
                </a:cubicBezTo>
                <a:cubicBezTo>
                  <a:pt x="1180" y="1038"/>
                  <a:pt x="1158" y="1044"/>
                  <a:pt x="1140" y="1033"/>
                </a:cubicBezTo>
                <a:close/>
                <a:moveTo>
                  <a:pt x="1074" y="1144"/>
                </a:moveTo>
                <a:cubicBezTo>
                  <a:pt x="1075" y="1155"/>
                  <a:pt x="1070" y="1166"/>
                  <a:pt x="1062" y="1174"/>
                </a:cubicBezTo>
                <a:cubicBezTo>
                  <a:pt x="1047" y="1186"/>
                  <a:pt x="1024" y="1185"/>
                  <a:pt x="1011" y="1169"/>
                </a:cubicBezTo>
                <a:cubicBezTo>
                  <a:pt x="997" y="1153"/>
                  <a:pt x="1000" y="1131"/>
                  <a:pt x="1015" y="1118"/>
                </a:cubicBezTo>
                <a:cubicBezTo>
                  <a:pt x="1024" y="1111"/>
                  <a:pt x="1035" y="1108"/>
                  <a:pt x="1046" y="1110"/>
                </a:cubicBezTo>
                <a:cubicBezTo>
                  <a:pt x="1051" y="1085"/>
                  <a:pt x="1051" y="1085"/>
                  <a:pt x="1051" y="1085"/>
                </a:cubicBezTo>
                <a:cubicBezTo>
                  <a:pt x="1033" y="1082"/>
                  <a:pt x="1014" y="1087"/>
                  <a:pt x="999" y="1099"/>
                </a:cubicBezTo>
                <a:cubicBezTo>
                  <a:pt x="973" y="1121"/>
                  <a:pt x="968" y="1159"/>
                  <a:pt x="990" y="1186"/>
                </a:cubicBezTo>
                <a:cubicBezTo>
                  <a:pt x="1013" y="1213"/>
                  <a:pt x="1051" y="1214"/>
                  <a:pt x="1077" y="1192"/>
                </a:cubicBezTo>
                <a:cubicBezTo>
                  <a:pt x="1093" y="1179"/>
                  <a:pt x="1101" y="1160"/>
                  <a:pt x="1100" y="1141"/>
                </a:cubicBezTo>
                <a:lnTo>
                  <a:pt x="1074" y="1144"/>
                </a:lnTo>
                <a:close/>
                <a:moveTo>
                  <a:pt x="61" y="983"/>
                </a:moveTo>
                <a:cubicBezTo>
                  <a:pt x="50" y="980"/>
                  <a:pt x="41" y="973"/>
                  <a:pt x="36" y="962"/>
                </a:cubicBezTo>
                <a:cubicBezTo>
                  <a:pt x="28" y="945"/>
                  <a:pt x="36" y="923"/>
                  <a:pt x="54" y="915"/>
                </a:cubicBezTo>
                <a:cubicBezTo>
                  <a:pt x="73" y="906"/>
                  <a:pt x="94" y="914"/>
                  <a:pt x="102" y="932"/>
                </a:cubicBezTo>
                <a:cubicBezTo>
                  <a:pt x="107" y="943"/>
                  <a:pt x="107" y="954"/>
                  <a:pt x="101" y="964"/>
                </a:cubicBezTo>
                <a:cubicBezTo>
                  <a:pt x="125" y="976"/>
                  <a:pt x="125" y="976"/>
                  <a:pt x="125" y="976"/>
                </a:cubicBezTo>
                <a:cubicBezTo>
                  <a:pt x="133" y="959"/>
                  <a:pt x="133" y="940"/>
                  <a:pt x="125" y="922"/>
                </a:cubicBezTo>
                <a:cubicBezTo>
                  <a:pt x="110" y="891"/>
                  <a:pt x="76" y="876"/>
                  <a:pt x="43" y="891"/>
                </a:cubicBezTo>
                <a:cubicBezTo>
                  <a:pt x="11" y="906"/>
                  <a:pt x="0" y="942"/>
                  <a:pt x="14" y="973"/>
                </a:cubicBezTo>
                <a:cubicBezTo>
                  <a:pt x="23" y="992"/>
                  <a:pt x="39" y="1004"/>
                  <a:pt x="58" y="1008"/>
                </a:cubicBezTo>
                <a:lnTo>
                  <a:pt x="61" y="983"/>
                </a:lnTo>
                <a:close/>
                <a:moveTo>
                  <a:pt x="481" y="130"/>
                </a:moveTo>
                <a:cubicBezTo>
                  <a:pt x="459" y="139"/>
                  <a:pt x="459" y="139"/>
                  <a:pt x="459" y="139"/>
                </a:cubicBezTo>
                <a:cubicBezTo>
                  <a:pt x="380" y="95"/>
                  <a:pt x="380" y="95"/>
                  <a:pt x="380" y="95"/>
                </a:cubicBezTo>
                <a:cubicBezTo>
                  <a:pt x="406" y="159"/>
                  <a:pt x="406" y="159"/>
                  <a:pt x="406" y="159"/>
                </a:cubicBezTo>
                <a:cubicBezTo>
                  <a:pt x="381" y="168"/>
                  <a:pt x="381" y="168"/>
                  <a:pt x="381" y="168"/>
                </a:cubicBezTo>
                <a:cubicBezTo>
                  <a:pt x="340" y="63"/>
                  <a:pt x="340" y="63"/>
                  <a:pt x="340" y="63"/>
                </a:cubicBezTo>
                <a:cubicBezTo>
                  <a:pt x="364" y="54"/>
                  <a:pt x="364" y="54"/>
                  <a:pt x="364" y="54"/>
                </a:cubicBezTo>
                <a:cubicBezTo>
                  <a:pt x="365" y="57"/>
                  <a:pt x="365" y="57"/>
                  <a:pt x="365" y="57"/>
                </a:cubicBezTo>
                <a:cubicBezTo>
                  <a:pt x="367" y="60"/>
                  <a:pt x="371" y="64"/>
                  <a:pt x="376" y="67"/>
                </a:cubicBezTo>
                <a:cubicBezTo>
                  <a:pt x="445" y="106"/>
                  <a:pt x="445" y="106"/>
                  <a:pt x="445" y="106"/>
                </a:cubicBezTo>
                <a:cubicBezTo>
                  <a:pt x="419" y="34"/>
                  <a:pt x="419" y="34"/>
                  <a:pt x="419" y="34"/>
                </a:cubicBezTo>
                <a:cubicBezTo>
                  <a:pt x="444" y="24"/>
                  <a:pt x="444" y="24"/>
                  <a:pt x="444" y="24"/>
                </a:cubicBezTo>
                <a:lnTo>
                  <a:pt x="481" y="130"/>
                </a:lnTo>
                <a:close/>
                <a:moveTo>
                  <a:pt x="642" y="112"/>
                </a:moveTo>
                <a:cubicBezTo>
                  <a:pt x="557" y="116"/>
                  <a:pt x="557" y="116"/>
                  <a:pt x="557" y="116"/>
                </a:cubicBezTo>
                <a:cubicBezTo>
                  <a:pt x="556" y="94"/>
                  <a:pt x="556" y="94"/>
                  <a:pt x="556" y="94"/>
                </a:cubicBezTo>
                <a:cubicBezTo>
                  <a:pt x="614" y="91"/>
                  <a:pt x="614" y="91"/>
                  <a:pt x="614" y="91"/>
                </a:cubicBezTo>
                <a:cubicBezTo>
                  <a:pt x="613" y="69"/>
                  <a:pt x="613" y="69"/>
                  <a:pt x="613" y="69"/>
                </a:cubicBezTo>
                <a:cubicBezTo>
                  <a:pt x="565" y="71"/>
                  <a:pt x="565" y="71"/>
                  <a:pt x="565" y="71"/>
                </a:cubicBezTo>
                <a:cubicBezTo>
                  <a:pt x="564" y="49"/>
                  <a:pt x="564" y="49"/>
                  <a:pt x="564" y="49"/>
                </a:cubicBezTo>
                <a:cubicBezTo>
                  <a:pt x="612" y="47"/>
                  <a:pt x="612" y="47"/>
                  <a:pt x="612" y="47"/>
                </a:cubicBezTo>
                <a:cubicBezTo>
                  <a:pt x="611" y="23"/>
                  <a:pt x="611" y="23"/>
                  <a:pt x="611" y="23"/>
                </a:cubicBezTo>
                <a:cubicBezTo>
                  <a:pt x="553" y="26"/>
                  <a:pt x="553" y="26"/>
                  <a:pt x="553" y="26"/>
                </a:cubicBezTo>
                <a:cubicBezTo>
                  <a:pt x="552" y="4"/>
                  <a:pt x="552" y="4"/>
                  <a:pt x="552" y="4"/>
                </a:cubicBezTo>
                <a:cubicBezTo>
                  <a:pt x="637" y="0"/>
                  <a:pt x="637" y="0"/>
                  <a:pt x="637" y="0"/>
                </a:cubicBezTo>
                <a:lnTo>
                  <a:pt x="642" y="112"/>
                </a:lnTo>
                <a:close/>
              </a:path>
            </a:pathLst>
          </a:custGeom>
          <a:solidFill>
            <a:srgbClr val="0D14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da-DK" sz="1801"/>
          </a:p>
        </p:txBody>
      </p:sp>
    </p:spTree>
    <p:extLst>
      <p:ext uri="{BB962C8B-B14F-4D97-AF65-F5344CB8AC3E}">
        <p14:creationId xmlns:p14="http://schemas.microsoft.com/office/powerpoint/2010/main" val="37693429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UK_Forside hvid med bille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20000" y="1356231"/>
            <a:ext cx="6815538" cy="3006449"/>
          </a:xfrm>
        </p:spPr>
        <p:txBody>
          <a:bodyPr anchor="b" anchorCtr="0">
            <a:normAutofit/>
          </a:bodyPr>
          <a:lstStyle>
            <a:lvl1pPr algn="l">
              <a:defRPr sz="7200"/>
            </a:lvl1pPr>
          </a:lstStyle>
          <a:p>
            <a:r>
              <a:rPr lang="da-DK" dirty="0"/>
              <a:t>Indsæt titel</a:t>
            </a:r>
          </a:p>
        </p:txBody>
      </p:sp>
      <p:sp>
        <p:nvSpPr>
          <p:cNvPr id="13" name="Subtitle 2">
            <a:extLst>
              <a:ext uri="{FF2B5EF4-FFF2-40B4-BE49-F238E27FC236}">
                <a16:creationId xmlns:a16="http://schemas.microsoft.com/office/drawing/2014/main" id="{10DD521F-6FFD-4064-912D-D1ACEADD8155}"/>
              </a:ext>
            </a:extLst>
          </p:cNvPr>
          <p:cNvSpPr>
            <a:spLocks noGrp="1"/>
          </p:cNvSpPr>
          <p:nvPr>
            <p:ph type="subTitle" idx="1" hasCustomPrompt="1"/>
          </p:nvPr>
        </p:nvSpPr>
        <p:spPr>
          <a:xfrm>
            <a:off x="720002" y="5327667"/>
            <a:ext cx="4097589" cy="810331"/>
          </a:xfrm>
        </p:spPr>
        <p:txBody>
          <a:bodyPr>
            <a:normAutofit/>
          </a:bodyPr>
          <a:lstStyle>
            <a:lvl1pPr marL="0" indent="0" algn="l">
              <a:spcBef>
                <a:spcPts val="0"/>
              </a:spcBef>
              <a:spcAft>
                <a:spcPts val="0"/>
              </a:spcAft>
              <a:buFont typeface="Arial" panose="020B0604020202020204" pitchFamily="34" charset="0"/>
              <a:buChar char="​"/>
              <a:defRPr sz="2500" b="1">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4" name="Date_GeneralDate"/>
          <p:cNvSpPr>
            <a:spLocks noGrp="1"/>
          </p:cNvSpPr>
          <p:nvPr>
            <p:ph type="dt" sz="half" idx="10"/>
          </p:nvPr>
        </p:nvSpPr>
        <p:spPr>
          <a:xfrm>
            <a:off x="0" y="6912000"/>
            <a:ext cx="0" cy="0"/>
          </a:xfrm>
        </p:spPr>
        <p:txBody>
          <a:bodyPr/>
          <a:lstStyle>
            <a:lvl1pPr>
              <a:defRPr>
                <a:noFill/>
              </a:defRPr>
            </a:lvl1pPr>
          </a:lstStyle>
          <a:p>
            <a:endParaRPr lang="da-DK" dirty="0"/>
          </a:p>
        </p:txBody>
      </p:sp>
      <p:sp>
        <p:nvSpPr>
          <p:cNvPr id="5" name="FLD_PresentationTitle"/>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6"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
        <p:nvSpPr>
          <p:cNvPr id="16" name="Picture Placeholder 15">
            <a:extLst>
              <a:ext uri="{FF2B5EF4-FFF2-40B4-BE49-F238E27FC236}">
                <a16:creationId xmlns:a16="http://schemas.microsoft.com/office/drawing/2014/main" id="{07127C84-7B2A-461F-B4C4-EA860EEF58CC}"/>
              </a:ext>
            </a:extLst>
          </p:cNvPr>
          <p:cNvSpPr>
            <a:spLocks noGrp="1"/>
          </p:cNvSpPr>
          <p:nvPr>
            <p:ph type="pic" sz="quarter" idx="17"/>
          </p:nvPr>
        </p:nvSpPr>
        <p:spPr>
          <a:xfrm>
            <a:off x="8128800" y="0"/>
            <a:ext cx="4063200" cy="6858000"/>
          </a:xfrm>
        </p:spPr>
        <p:txBody>
          <a:bodyPr tIns="36000"/>
          <a:lstStyle>
            <a:lvl1pPr marL="0" indent="0" algn="ctr">
              <a:buNone/>
              <a:defRPr/>
            </a:lvl1pPr>
          </a:lstStyle>
          <a:p>
            <a:endParaRPr lang="da-DK"/>
          </a:p>
        </p:txBody>
      </p:sp>
      <p:sp>
        <p:nvSpPr>
          <p:cNvPr id="19" name="Text Placeholder 7">
            <a:extLst>
              <a:ext uri="{FF2B5EF4-FFF2-40B4-BE49-F238E27FC236}">
                <a16:creationId xmlns:a16="http://schemas.microsoft.com/office/drawing/2014/main" id="{3BA9EC6C-D882-4644-AA8C-C638EA2AB27D}"/>
              </a:ext>
            </a:extLst>
          </p:cNvPr>
          <p:cNvSpPr>
            <a:spLocks noGrp="1"/>
          </p:cNvSpPr>
          <p:nvPr>
            <p:ph type="body" sz="quarter" idx="18" hasCustomPrompt="1"/>
          </p:nvPr>
        </p:nvSpPr>
        <p:spPr>
          <a:xfrm>
            <a:off x="724878" y="310326"/>
            <a:ext cx="2596665" cy="180000"/>
          </a:xfrm>
        </p:spPr>
        <p:txBody>
          <a:bodyPr anchor="b"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0" name="Text Placeholder 9">
            <a:extLst>
              <a:ext uri="{FF2B5EF4-FFF2-40B4-BE49-F238E27FC236}">
                <a16:creationId xmlns:a16="http://schemas.microsoft.com/office/drawing/2014/main" id="{1854DC86-7109-4CBA-B1A5-FAA37E19A3CD}"/>
              </a:ext>
            </a:extLst>
          </p:cNvPr>
          <p:cNvSpPr>
            <a:spLocks noGrp="1"/>
          </p:cNvSpPr>
          <p:nvPr>
            <p:ph type="body" sz="quarter" idx="19" hasCustomPrompt="1"/>
          </p:nvPr>
        </p:nvSpPr>
        <p:spPr>
          <a:xfrm>
            <a:off x="4424001" y="310326"/>
            <a:ext cx="3111540" cy="180000"/>
          </a:xfrm>
        </p:spPr>
        <p:txBody>
          <a:bodyPr anchor="b"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solidFill>
                  <a:schemeClr val="tx1"/>
                </a:solidFill>
                <a:latin typeface="KBH Tekst" panose="00000500000000000000" pitchFamily="2" charset="0"/>
              </a:defRPr>
            </a:lvl2pPr>
            <a:lvl3pPr marL="0" indent="0">
              <a:spcAft>
                <a:spcPts val="0"/>
              </a:spcAft>
              <a:buNone/>
              <a:defRPr sz="1001">
                <a:solidFill>
                  <a:schemeClr val="tx1"/>
                </a:solidFill>
                <a:latin typeface="KBH Tekst" panose="00000500000000000000" pitchFamily="2" charset="0"/>
              </a:defRPr>
            </a:lvl3pPr>
            <a:lvl4pPr marL="0" indent="0">
              <a:spcAft>
                <a:spcPts val="0"/>
              </a:spcAft>
              <a:buNone/>
              <a:defRPr sz="1001">
                <a:solidFill>
                  <a:schemeClr val="tx1"/>
                </a:solidFill>
                <a:latin typeface="KBH Tekst" panose="00000500000000000000" pitchFamily="2" charset="0"/>
              </a:defRPr>
            </a:lvl4pPr>
            <a:lvl5pPr marL="0" indent="0">
              <a:spcAft>
                <a:spcPts val="0"/>
              </a:spcAft>
              <a:buNone/>
              <a:defRPr sz="1001">
                <a:solidFill>
                  <a:schemeClr val="tx1"/>
                </a:solidFill>
                <a:latin typeface="KBH Tekst" panose="00000500000000000000" pitchFamily="2" charset="0"/>
              </a:defRPr>
            </a:lvl5pPr>
          </a:lstStyle>
          <a:p>
            <a:pPr lvl="0"/>
            <a:r>
              <a:rPr lang="da-DK" dirty="0"/>
              <a:t>Klik for at tilføje oplægsholder / enhed</a:t>
            </a:r>
          </a:p>
        </p:txBody>
      </p:sp>
      <p:sp>
        <p:nvSpPr>
          <p:cNvPr id="21" name="Text Placeholder 17">
            <a:extLst>
              <a:ext uri="{FF2B5EF4-FFF2-40B4-BE49-F238E27FC236}">
                <a16:creationId xmlns:a16="http://schemas.microsoft.com/office/drawing/2014/main" id="{830B9519-277F-4E54-8FC0-8193A0D06895}"/>
              </a:ext>
            </a:extLst>
          </p:cNvPr>
          <p:cNvSpPr>
            <a:spLocks noGrp="1"/>
          </p:cNvSpPr>
          <p:nvPr>
            <p:ph type="body" sz="quarter" idx="20" hasCustomPrompt="1"/>
          </p:nvPr>
        </p:nvSpPr>
        <p:spPr>
          <a:xfrm>
            <a:off x="4424001" y="531101"/>
            <a:ext cx="3111540" cy="180000"/>
          </a:xfrm>
        </p:spPr>
        <p:txBody>
          <a:bodyPr anchor="t" anchorCtr="0"/>
          <a:lstStyle>
            <a:lvl1pPr marL="0" indent="0">
              <a:spcAft>
                <a:spcPts val="0"/>
              </a:spcAft>
              <a:buNone/>
              <a:defRPr sz="1001">
                <a:solidFill>
                  <a:schemeClr val="tx1"/>
                </a:solidFill>
                <a:latin typeface="KBH Tekst" panose="00000500000000000000" pitchFamily="2" charset="0"/>
              </a:defRPr>
            </a:lvl1pPr>
            <a:lvl2pPr marL="0" indent="0">
              <a:spcAft>
                <a:spcPts val="0"/>
              </a:spcAft>
              <a:buNone/>
              <a:defRPr sz="1001">
                <a:latin typeface="KBH Tekst" panose="00000500000000000000" pitchFamily="2" charset="0"/>
              </a:defRPr>
            </a:lvl2pPr>
            <a:lvl3pPr marL="0" indent="0">
              <a:spcAft>
                <a:spcPts val="0"/>
              </a:spcAft>
              <a:buNone/>
              <a:defRPr sz="1001">
                <a:latin typeface="KBH Tekst" panose="00000500000000000000" pitchFamily="2" charset="0"/>
              </a:defRPr>
            </a:lvl3pPr>
            <a:lvl4pPr marL="0" indent="0">
              <a:spcAft>
                <a:spcPts val="0"/>
              </a:spcAft>
              <a:buNone/>
              <a:defRPr sz="1001">
                <a:latin typeface="KBH Tekst" panose="00000500000000000000" pitchFamily="2" charset="0"/>
              </a:defRPr>
            </a:lvl4pPr>
            <a:lvl5pPr marL="0" indent="0">
              <a:spcAft>
                <a:spcPts val="0"/>
              </a:spcAft>
              <a:buNone/>
              <a:defRPr sz="1001">
                <a:latin typeface="KBH Tekst" panose="00000500000000000000" pitchFamily="2" charset="0"/>
              </a:defRPr>
            </a:lvl5pPr>
          </a:lstStyle>
          <a:p>
            <a:pPr lvl="0"/>
            <a:r>
              <a:rPr lang="da-DK" dirty="0"/>
              <a:t>Klik for at tilføje forvaltningsnavn</a:t>
            </a:r>
          </a:p>
        </p:txBody>
      </p:sp>
      <p:sp>
        <p:nvSpPr>
          <p:cNvPr id="12" name="Freeform 5">
            <a:extLst>
              <a:ext uri="{FF2B5EF4-FFF2-40B4-BE49-F238E27FC236}">
                <a16:creationId xmlns:a16="http://schemas.microsoft.com/office/drawing/2014/main" id="{B0F9BB00-3F45-4846-ADFA-64E77FFC9713}"/>
              </a:ext>
            </a:extLst>
          </p:cNvPr>
          <p:cNvSpPr>
            <a:spLocks noChangeAspect="1" noEditPoints="1"/>
          </p:cNvSpPr>
          <p:nvPr userDrawn="1"/>
        </p:nvSpPr>
        <p:spPr bwMode="auto">
          <a:xfrm>
            <a:off x="6508739" y="5068798"/>
            <a:ext cx="1027806" cy="1069200"/>
          </a:xfrm>
          <a:custGeom>
            <a:avLst/>
            <a:gdLst>
              <a:gd name="T0" fmla="*/ 629 w 1308"/>
              <a:gd name="T1" fmla="*/ 309 h 1360"/>
              <a:gd name="T2" fmla="*/ 799 w 1308"/>
              <a:gd name="T3" fmla="*/ 354 h 1360"/>
              <a:gd name="T4" fmla="*/ 789 w 1308"/>
              <a:gd name="T5" fmla="*/ 317 h 1360"/>
              <a:gd name="T6" fmla="*/ 678 w 1308"/>
              <a:gd name="T7" fmla="*/ 475 h 1360"/>
              <a:gd name="T8" fmla="*/ 577 w 1308"/>
              <a:gd name="T9" fmla="*/ 453 h 1360"/>
              <a:gd name="T10" fmla="*/ 454 w 1308"/>
              <a:gd name="T11" fmla="*/ 521 h 1360"/>
              <a:gd name="T12" fmla="*/ 719 w 1308"/>
              <a:gd name="T13" fmla="*/ 577 h 1360"/>
              <a:gd name="T14" fmla="*/ 602 w 1308"/>
              <a:gd name="T15" fmla="*/ 749 h 1360"/>
              <a:gd name="T16" fmla="*/ 719 w 1308"/>
              <a:gd name="T17" fmla="*/ 604 h 1360"/>
              <a:gd name="T18" fmla="*/ 651 w 1308"/>
              <a:gd name="T19" fmla="*/ 274 h 1360"/>
              <a:gd name="T20" fmla="*/ 449 w 1308"/>
              <a:gd name="T21" fmla="*/ 579 h 1360"/>
              <a:gd name="T22" fmla="*/ 422 w 1308"/>
              <a:gd name="T23" fmla="*/ 539 h 1360"/>
              <a:gd name="T24" fmla="*/ 356 w 1308"/>
              <a:gd name="T25" fmla="*/ 539 h 1360"/>
              <a:gd name="T26" fmla="*/ 358 w 1308"/>
              <a:gd name="T27" fmla="*/ 626 h 1360"/>
              <a:gd name="T28" fmla="*/ 891 w 1308"/>
              <a:gd name="T29" fmla="*/ 521 h 1360"/>
              <a:gd name="T30" fmla="*/ 890 w 1308"/>
              <a:gd name="T31" fmla="*/ 626 h 1360"/>
              <a:gd name="T32" fmla="*/ 900 w 1308"/>
              <a:gd name="T33" fmla="*/ 568 h 1360"/>
              <a:gd name="T34" fmla="*/ 848 w 1308"/>
              <a:gd name="T35" fmla="*/ 539 h 1360"/>
              <a:gd name="T36" fmla="*/ 796 w 1308"/>
              <a:gd name="T37" fmla="*/ 568 h 1360"/>
              <a:gd name="T38" fmla="*/ 805 w 1308"/>
              <a:gd name="T39" fmla="*/ 626 h 1360"/>
              <a:gd name="T40" fmla="*/ 423 w 1308"/>
              <a:gd name="T41" fmla="*/ 334 h 1360"/>
              <a:gd name="T42" fmla="*/ 512 w 1308"/>
              <a:gd name="T43" fmla="*/ 385 h 1360"/>
              <a:gd name="T44" fmla="*/ 929 w 1308"/>
              <a:gd name="T45" fmla="*/ 843 h 1360"/>
              <a:gd name="T46" fmla="*/ 480 w 1308"/>
              <a:gd name="T47" fmla="*/ 890 h 1360"/>
              <a:gd name="T48" fmla="*/ 397 w 1308"/>
              <a:gd name="T49" fmla="*/ 908 h 1360"/>
              <a:gd name="T50" fmla="*/ 862 w 1308"/>
              <a:gd name="T51" fmla="*/ 908 h 1360"/>
              <a:gd name="T52" fmla="*/ 777 w 1308"/>
              <a:gd name="T53" fmla="*/ 978 h 1360"/>
              <a:gd name="T54" fmla="*/ 328 w 1308"/>
              <a:gd name="T55" fmla="*/ 939 h 1360"/>
              <a:gd name="T56" fmla="*/ 931 w 1308"/>
              <a:gd name="T57" fmla="*/ 939 h 1360"/>
              <a:gd name="T58" fmla="*/ 629 w 1308"/>
              <a:gd name="T59" fmla="*/ 1029 h 1360"/>
              <a:gd name="T60" fmla="*/ 238 w 1308"/>
              <a:gd name="T61" fmla="*/ 1117 h 1360"/>
              <a:gd name="T62" fmla="*/ 200 w 1308"/>
              <a:gd name="T63" fmla="*/ 1203 h 1360"/>
              <a:gd name="T64" fmla="*/ 367 w 1308"/>
              <a:gd name="T65" fmla="*/ 1228 h 1360"/>
              <a:gd name="T66" fmla="*/ 345 w 1308"/>
              <a:gd name="T67" fmla="*/ 1243 h 1360"/>
              <a:gd name="T68" fmla="*/ 841 w 1308"/>
              <a:gd name="T69" fmla="*/ 1251 h 1360"/>
              <a:gd name="T70" fmla="*/ 1167 w 1308"/>
              <a:gd name="T71" fmla="*/ 856 h 1360"/>
              <a:gd name="T72" fmla="*/ 1276 w 1308"/>
              <a:gd name="T73" fmla="*/ 883 h 1360"/>
              <a:gd name="T74" fmla="*/ 1233 w 1308"/>
              <a:gd name="T75" fmla="*/ 826 h 1360"/>
              <a:gd name="T76" fmla="*/ 782 w 1308"/>
              <a:gd name="T77" fmla="*/ 114 h 1360"/>
              <a:gd name="T78" fmla="*/ 786 w 1308"/>
              <a:gd name="T79" fmla="*/ 86 h 1360"/>
              <a:gd name="T80" fmla="*/ 852 w 1308"/>
              <a:gd name="T81" fmla="*/ 89 h 1360"/>
              <a:gd name="T82" fmla="*/ 1116 w 1308"/>
              <a:gd name="T83" fmla="*/ 312 h 1360"/>
              <a:gd name="T84" fmla="*/ 1101 w 1308"/>
              <a:gd name="T85" fmla="*/ 258 h 1360"/>
              <a:gd name="T86" fmla="*/ 629 w 1308"/>
              <a:gd name="T87" fmla="*/ 1360 h 1360"/>
              <a:gd name="T88" fmla="*/ 1177 w 1308"/>
              <a:gd name="T89" fmla="*/ 531 h 1360"/>
              <a:gd name="T90" fmla="*/ 1254 w 1308"/>
              <a:gd name="T91" fmla="*/ 414 h 1360"/>
              <a:gd name="T92" fmla="*/ 1177 w 1308"/>
              <a:gd name="T93" fmla="*/ 531 h 1360"/>
              <a:gd name="T94" fmla="*/ 1236 w 1308"/>
              <a:gd name="T95" fmla="*/ 615 h 1360"/>
              <a:gd name="T96" fmla="*/ 1308 w 1308"/>
              <a:gd name="T97" fmla="*/ 687 h 1360"/>
              <a:gd name="T98" fmla="*/ 1049 w 1308"/>
              <a:gd name="T99" fmla="*/ 144 h 1360"/>
              <a:gd name="T100" fmla="*/ 948 w 1308"/>
              <a:gd name="T101" fmla="*/ 180 h 1360"/>
              <a:gd name="T102" fmla="*/ 1126 w 1308"/>
              <a:gd name="T103" fmla="*/ 1056 h 1360"/>
              <a:gd name="T104" fmla="*/ 1140 w 1308"/>
              <a:gd name="T105" fmla="*/ 1033 h 1360"/>
              <a:gd name="T106" fmla="*/ 1051 w 1308"/>
              <a:gd name="T107" fmla="*/ 1085 h 1360"/>
              <a:gd name="T108" fmla="*/ 61 w 1308"/>
              <a:gd name="T109" fmla="*/ 983 h 1360"/>
              <a:gd name="T110" fmla="*/ 125 w 1308"/>
              <a:gd name="T111" fmla="*/ 922 h 1360"/>
              <a:gd name="T112" fmla="*/ 459 w 1308"/>
              <a:gd name="T113" fmla="*/ 139 h 1360"/>
              <a:gd name="T114" fmla="*/ 365 w 1308"/>
              <a:gd name="T115" fmla="*/ 57 h 1360"/>
              <a:gd name="T116" fmla="*/ 642 w 1308"/>
              <a:gd name="T117" fmla="*/ 112 h 1360"/>
              <a:gd name="T118" fmla="*/ 564 w 1308"/>
              <a:gd name="T119" fmla="*/ 49 h 1360"/>
              <a:gd name="T120" fmla="*/ 642 w 1308"/>
              <a:gd name="T121" fmla="*/ 112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8" h="1360">
                <a:moveTo>
                  <a:pt x="695" y="425"/>
                </a:moveTo>
                <a:cubicBezTo>
                  <a:pt x="695" y="432"/>
                  <a:pt x="695" y="432"/>
                  <a:pt x="695" y="432"/>
                </a:cubicBezTo>
                <a:cubicBezTo>
                  <a:pt x="563" y="432"/>
                  <a:pt x="563" y="432"/>
                  <a:pt x="563" y="432"/>
                </a:cubicBezTo>
                <a:cubicBezTo>
                  <a:pt x="563" y="425"/>
                  <a:pt x="563" y="425"/>
                  <a:pt x="563" y="425"/>
                </a:cubicBezTo>
                <a:cubicBezTo>
                  <a:pt x="563" y="425"/>
                  <a:pt x="563" y="425"/>
                  <a:pt x="563" y="425"/>
                </a:cubicBezTo>
                <a:cubicBezTo>
                  <a:pt x="563" y="410"/>
                  <a:pt x="629" y="309"/>
                  <a:pt x="629" y="309"/>
                </a:cubicBezTo>
                <a:cubicBezTo>
                  <a:pt x="629" y="309"/>
                  <a:pt x="695" y="410"/>
                  <a:pt x="695" y="425"/>
                </a:cubicBezTo>
                <a:close/>
                <a:moveTo>
                  <a:pt x="789" y="317"/>
                </a:moveTo>
                <a:cubicBezTo>
                  <a:pt x="777" y="316"/>
                  <a:pt x="766" y="320"/>
                  <a:pt x="758" y="328"/>
                </a:cubicBezTo>
                <a:cubicBezTo>
                  <a:pt x="757" y="328"/>
                  <a:pt x="758" y="329"/>
                  <a:pt x="758" y="329"/>
                </a:cubicBezTo>
                <a:cubicBezTo>
                  <a:pt x="763" y="327"/>
                  <a:pt x="769" y="327"/>
                  <a:pt x="775" y="329"/>
                </a:cubicBezTo>
                <a:cubicBezTo>
                  <a:pt x="787" y="332"/>
                  <a:pt x="797" y="342"/>
                  <a:pt x="799" y="354"/>
                </a:cubicBezTo>
                <a:cubicBezTo>
                  <a:pt x="802" y="375"/>
                  <a:pt x="787" y="392"/>
                  <a:pt x="767" y="392"/>
                </a:cubicBezTo>
                <a:cubicBezTo>
                  <a:pt x="764" y="392"/>
                  <a:pt x="761" y="391"/>
                  <a:pt x="758" y="391"/>
                </a:cubicBezTo>
                <a:cubicBezTo>
                  <a:pt x="758" y="390"/>
                  <a:pt x="757" y="391"/>
                  <a:pt x="758" y="392"/>
                </a:cubicBezTo>
                <a:cubicBezTo>
                  <a:pt x="765" y="399"/>
                  <a:pt x="775" y="403"/>
                  <a:pt x="786" y="403"/>
                </a:cubicBezTo>
                <a:cubicBezTo>
                  <a:pt x="811" y="403"/>
                  <a:pt x="830" y="382"/>
                  <a:pt x="829" y="358"/>
                </a:cubicBezTo>
                <a:cubicBezTo>
                  <a:pt x="828" y="336"/>
                  <a:pt x="810" y="318"/>
                  <a:pt x="789" y="317"/>
                </a:cubicBezTo>
                <a:moveTo>
                  <a:pt x="698" y="556"/>
                </a:moveTo>
                <a:cubicBezTo>
                  <a:pt x="698" y="556"/>
                  <a:pt x="693" y="522"/>
                  <a:pt x="693" y="511"/>
                </a:cubicBezTo>
                <a:cubicBezTo>
                  <a:pt x="693" y="495"/>
                  <a:pt x="709" y="489"/>
                  <a:pt x="709" y="489"/>
                </a:cubicBezTo>
                <a:cubicBezTo>
                  <a:pt x="711" y="453"/>
                  <a:pt x="711" y="453"/>
                  <a:pt x="711" y="453"/>
                </a:cubicBezTo>
                <a:cubicBezTo>
                  <a:pt x="681" y="453"/>
                  <a:pt x="681" y="453"/>
                  <a:pt x="681" y="453"/>
                </a:cubicBezTo>
                <a:cubicBezTo>
                  <a:pt x="678" y="475"/>
                  <a:pt x="678" y="475"/>
                  <a:pt x="678" y="475"/>
                </a:cubicBezTo>
                <a:cubicBezTo>
                  <a:pt x="652" y="475"/>
                  <a:pt x="652" y="475"/>
                  <a:pt x="652" y="475"/>
                </a:cubicBezTo>
                <a:cubicBezTo>
                  <a:pt x="649" y="453"/>
                  <a:pt x="649" y="453"/>
                  <a:pt x="649" y="453"/>
                </a:cubicBezTo>
                <a:cubicBezTo>
                  <a:pt x="609" y="453"/>
                  <a:pt x="609" y="453"/>
                  <a:pt x="609" y="453"/>
                </a:cubicBezTo>
                <a:cubicBezTo>
                  <a:pt x="606" y="475"/>
                  <a:pt x="606" y="475"/>
                  <a:pt x="606" y="475"/>
                </a:cubicBezTo>
                <a:cubicBezTo>
                  <a:pt x="580" y="475"/>
                  <a:pt x="580" y="475"/>
                  <a:pt x="580" y="475"/>
                </a:cubicBezTo>
                <a:cubicBezTo>
                  <a:pt x="577" y="453"/>
                  <a:pt x="577" y="453"/>
                  <a:pt x="577" y="453"/>
                </a:cubicBezTo>
                <a:cubicBezTo>
                  <a:pt x="548" y="453"/>
                  <a:pt x="548" y="453"/>
                  <a:pt x="548" y="453"/>
                </a:cubicBezTo>
                <a:cubicBezTo>
                  <a:pt x="550" y="489"/>
                  <a:pt x="550" y="489"/>
                  <a:pt x="550" y="489"/>
                </a:cubicBezTo>
                <a:cubicBezTo>
                  <a:pt x="550" y="489"/>
                  <a:pt x="565" y="495"/>
                  <a:pt x="565" y="511"/>
                </a:cubicBezTo>
                <a:cubicBezTo>
                  <a:pt x="565" y="522"/>
                  <a:pt x="561" y="556"/>
                  <a:pt x="561" y="556"/>
                </a:cubicBezTo>
                <a:lnTo>
                  <a:pt x="698" y="556"/>
                </a:lnTo>
                <a:close/>
                <a:moveTo>
                  <a:pt x="454" y="521"/>
                </a:moveTo>
                <a:cubicBezTo>
                  <a:pt x="454" y="511"/>
                  <a:pt x="454" y="511"/>
                  <a:pt x="454" y="511"/>
                </a:cubicBezTo>
                <a:cubicBezTo>
                  <a:pt x="454" y="484"/>
                  <a:pt x="435" y="468"/>
                  <a:pt x="411" y="468"/>
                </a:cubicBezTo>
                <a:cubicBezTo>
                  <a:pt x="387" y="468"/>
                  <a:pt x="367" y="484"/>
                  <a:pt x="367" y="511"/>
                </a:cubicBezTo>
                <a:cubicBezTo>
                  <a:pt x="367" y="521"/>
                  <a:pt x="367" y="521"/>
                  <a:pt x="367" y="521"/>
                </a:cubicBezTo>
                <a:lnTo>
                  <a:pt x="454" y="521"/>
                </a:lnTo>
                <a:close/>
                <a:moveTo>
                  <a:pt x="719" y="577"/>
                </a:moveTo>
                <a:cubicBezTo>
                  <a:pt x="540" y="577"/>
                  <a:pt x="540" y="577"/>
                  <a:pt x="540" y="577"/>
                </a:cubicBezTo>
                <a:cubicBezTo>
                  <a:pt x="540" y="604"/>
                  <a:pt x="540" y="604"/>
                  <a:pt x="540" y="604"/>
                </a:cubicBezTo>
                <a:cubicBezTo>
                  <a:pt x="540" y="604"/>
                  <a:pt x="551" y="609"/>
                  <a:pt x="551" y="622"/>
                </a:cubicBezTo>
                <a:cubicBezTo>
                  <a:pt x="551" y="647"/>
                  <a:pt x="531" y="745"/>
                  <a:pt x="535" y="816"/>
                </a:cubicBezTo>
                <a:cubicBezTo>
                  <a:pt x="598" y="816"/>
                  <a:pt x="598" y="816"/>
                  <a:pt x="598" y="816"/>
                </a:cubicBezTo>
                <a:cubicBezTo>
                  <a:pt x="602" y="749"/>
                  <a:pt x="602" y="749"/>
                  <a:pt x="602" y="749"/>
                </a:cubicBezTo>
                <a:cubicBezTo>
                  <a:pt x="604" y="732"/>
                  <a:pt x="615" y="722"/>
                  <a:pt x="629" y="722"/>
                </a:cubicBezTo>
                <a:cubicBezTo>
                  <a:pt x="643" y="722"/>
                  <a:pt x="654" y="732"/>
                  <a:pt x="656" y="749"/>
                </a:cubicBezTo>
                <a:cubicBezTo>
                  <a:pt x="661" y="816"/>
                  <a:pt x="661" y="816"/>
                  <a:pt x="661" y="816"/>
                </a:cubicBezTo>
                <a:cubicBezTo>
                  <a:pt x="724" y="816"/>
                  <a:pt x="724" y="816"/>
                  <a:pt x="724" y="816"/>
                </a:cubicBezTo>
                <a:cubicBezTo>
                  <a:pt x="727" y="745"/>
                  <a:pt x="708" y="647"/>
                  <a:pt x="708" y="622"/>
                </a:cubicBezTo>
                <a:cubicBezTo>
                  <a:pt x="708" y="609"/>
                  <a:pt x="719" y="604"/>
                  <a:pt x="719" y="604"/>
                </a:cubicBezTo>
                <a:cubicBezTo>
                  <a:pt x="719" y="577"/>
                  <a:pt x="719" y="577"/>
                  <a:pt x="719" y="577"/>
                </a:cubicBezTo>
                <a:moveTo>
                  <a:pt x="651" y="274"/>
                </a:moveTo>
                <a:cubicBezTo>
                  <a:pt x="651" y="262"/>
                  <a:pt x="641" y="252"/>
                  <a:pt x="629" y="252"/>
                </a:cubicBezTo>
                <a:cubicBezTo>
                  <a:pt x="617" y="252"/>
                  <a:pt x="607" y="262"/>
                  <a:pt x="607" y="274"/>
                </a:cubicBezTo>
                <a:cubicBezTo>
                  <a:pt x="607" y="286"/>
                  <a:pt x="617" y="296"/>
                  <a:pt x="629" y="296"/>
                </a:cubicBezTo>
                <a:cubicBezTo>
                  <a:pt x="641" y="296"/>
                  <a:pt x="651" y="286"/>
                  <a:pt x="651" y="274"/>
                </a:cubicBezTo>
                <a:moveTo>
                  <a:pt x="453" y="626"/>
                </a:moveTo>
                <a:cubicBezTo>
                  <a:pt x="464" y="626"/>
                  <a:pt x="464" y="626"/>
                  <a:pt x="464" y="626"/>
                </a:cubicBezTo>
                <a:cubicBezTo>
                  <a:pt x="464" y="610"/>
                  <a:pt x="464" y="610"/>
                  <a:pt x="464" y="610"/>
                </a:cubicBezTo>
                <a:cubicBezTo>
                  <a:pt x="464" y="610"/>
                  <a:pt x="450" y="607"/>
                  <a:pt x="450" y="593"/>
                </a:cubicBezTo>
                <a:cubicBezTo>
                  <a:pt x="450" y="593"/>
                  <a:pt x="450" y="593"/>
                  <a:pt x="450" y="593"/>
                </a:cubicBezTo>
                <a:cubicBezTo>
                  <a:pt x="449" y="579"/>
                  <a:pt x="449" y="579"/>
                  <a:pt x="449" y="579"/>
                </a:cubicBezTo>
                <a:cubicBezTo>
                  <a:pt x="463" y="568"/>
                  <a:pt x="463" y="568"/>
                  <a:pt x="463" y="568"/>
                </a:cubicBezTo>
                <a:cubicBezTo>
                  <a:pt x="465" y="539"/>
                  <a:pt x="465" y="539"/>
                  <a:pt x="465" y="539"/>
                </a:cubicBezTo>
                <a:cubicBezTo>
                  <a:pt x="446" y="539"/>
                  <a:pt x="446" y="539"/>
                  <a:pt x="446" y="539"/>
                </a:cubicBezTo>
                <a:cubicBezTo>
                  <a:pt x="443" y="560"/>
                  <a:pt x="443" y="560"/>
                  <a:pt x="443" y="560"/>
                </a:cubicBezTo>
                <a:cubicBezTo>
                  <a:pt x="424" y="560"/>
                  <a:pt x="424" y="560"/>
                  <a:pt x="424" y="560"/>
                </a:cubicBezTo>
                <a:cubicBezTo>
                  <a:pt x="422" y="539"/>
                  <a:pt x="422" y="539"/>
                  <a:pt x="422" y="539"/>
                </a:cubicBezTo>
                <a:cubicBezTo>
                  <a:pt x="411" y="539"/>
                  <a:pt x="411" y="539"/>
                  <a:pt x="411" y="539"/>
                </a:cubicBezTo>
                <a:cubicBezTo>
                  <a:pt x="400" y="539"/>
                  <a:pt x="400" y="539"/>
                  <a:pt x="400" y="539"/>
                </a:cubicBezTo>
                <a:cubicBezTo>
                  <a:pt x="397" y="560"/>
                  <a:pt x="397" y="560"/>
                  <a:pt x="397" y="560"/>
                </a:cubicBezTo>
                <a:cubicBezTo>
                  <a:pt x="378" y="560"/>
                  <a:pt x="378" y="560"/>
                  <a:pt x="378" y="560"/>
                </a:cubicBezTo>
                <a:cubicBezTo>
                  <a:pt x="376" y="539"/>
                  <a:pt x="376" y="539"/>
                  <a:pt x="376" y="539"/>
                </a:cubicBezTo>
                <a:cubicBezTo>
                  <a:pt x="356" y="539"/>
                  <a:pt x="356" y="539"/>
                  <a:pt x="356" y="539"/>
                </a:cubicBezTo>
                <a:cubicBezTo>
                  <a:pt x="359" y="568"/>
                  <a:pt x="359" y="568"/>
                  <a:pt x="359" y="568"/>
                </a:cubicBezTo>
                <a:cubicBezTo>
                  <a:pt x="372" y="579"/>
                  <a:pt x="372" y="579"/>
                  <a:pt x="372" y="579"/>
                </a:cubicBezTo>
                <a:cubicBezTo>
                  <a:pt x="371" y="593"/>
                  <a:pt x="371" y="593"/>
                  <a:pt x="371" y="593"/>
                </a:cubicBezTo>
                <a:cubicBezTo>
                  <a:pt x="371" y="593"/>
                  <a:pt x="371" y="593"/>
                  <a:pt x="371" y="593"/>
                </a:cubicBezTo>
                <a:cubicBezTo>
                  <a:pt x="371" y="607"/>
                  <a:pt x="358" y="610"/>
                  <a:pt x="358" y="610"/>
                </a:cubicBezTo>
                <a:cubicBezTo>
                  <a:pt x="358" y="626"/>
                  <a:pt x="358" y="626"/>
                  <a:pt x="358" y="626"/>
                </a:cubicBezTo>
                <a:cubicBezTo>
                  <a:pt x="368" y="626"/>
                  <a:pt x="368" y="626"/>
                  <a:pt x="368" y="626"/>
                </a:cubicBezTo>
                <a:cubicBezTo>
                  <a:pt x="368" y="680"/>
                  <a:pt x="341" y="758"/>
                  <a:pt x="341" y="816"/>
                </a:cubicBezTo>
                <a:cubicBezTo>
                  <a:pt x="411" y="816"/>
                  <a:pt x="411" y="816"/>
                  <a:pt x="411" y="816"/>
                </a:cubicBezTo>
                <a:cubicBezTo>
                  <a:pt x="481" y="816"/>
                  <a:pt x="481" y="816"/>
                  <a:pt x="481" y="816"/>
                </a:cubicBezTo>
                <a:cubicBezTo>
                  <a:pt x="481" y="758"/>
                  <a:pt x="454" y="680"/>
                  <a:pt x="453" y="626"/>
                </a:cubicBezTo>
                <a:close/>
                <a:moveTo>
                  <a:pt x="891" y="521"/>
                </a:moveTo>
                <a:cubicBezTo>
                  <a:pt x="891" y="511"/>
                  <a:pt x="891" y="511"/>
                  <a:pt x="891" y="511"/>
                </a:cubicBezTo>
                <a:cubicBezTo>
                  <a:pt x="891" y="484"/>
                  <a:pt x="872" y="468"/>
                  <a:pt x="848" y="468"/>
                </a:cubicBezTo>
                <a:cubicBezTo>
                  <a:pt x="824" y="468"/>
                  <a:pt x="804" y="484"/>
                  <a:pt x="804" y="511"/>
                </a:cubicBezTo>
                <a:cubicBezTo>
                  <a:pt x="804" y="521"/>
                  <a:pt x="804" y="521"/>
                  <a:pt x="804" y="521"/>
                </a:cubicBezTo>
                <a:lnTo>
                  <a:pt x="891" y="521"/>
                </a:lnTo>
                <a:close/>
                <a:moveTo>
                  <a:pt x="890" y="626"/>
                </a:moveTo>
                <a:cubicBezTo>
                  <a:pt x="901" y="626"/>
                  <a:pt x="901" y="626"/>
                  <a:pt x="901" y="626"/>
                </a:cubicBezTo>
                <a:cubicBezTo>
                  <a:pt x="901" y="610"/>
                  <a:pt x="901" y="610"/>
                  <a:pt x="901" y="610"/>
                </a:cubicBezTo>
                <a:cubicBezTo>
                  <a:pt x="901" y="610"/>
                  <a:pt x="887" y="607"/>
                  <a:pt x="887" y="593"/>
                </a:cubicBezTo>
                <a:cubicBezTo>
                  <a:pt x="887" y="593"/>
                  <a:pt x="887" y="593"/>
                  <a:pt x="887" y="593"/>
                </a:cubicBezTo>
                <a:cubicBezTo>
                  <a:pt x="886" y="579"/>
                  <a:pt x="886" y="579"/>
                  <a:pt x="886" y="579"/>
                </a:cubicBezTo>
                <a:cubicBezTo>
                  <a:pt x="900" y="568"/>
                  <a:pt x="900" y="568"/>
                  <a:pt x="900" y="568"/>
                </a:cubicBezTo>
                <a:cubicBezTo>
                  <a:pt x="902" y="539"/>
                  <a:pt x="902" y="539"/>
                  <a:pt x="902" y="539"/>
                </a:cubicBezTo>
                <a:cubicBezTo>
                  <a:pt x="883" y="539"/>
                  <a:pt x="883" y="539"/>
                  <a:pt x="883" y="539"/>
                </a:cubicBezTo>
                <a:cubicBezTo>
                  <a:pt x="880" y="560"/>
                  <a:pt x="880" y="560"/>
                  <a:pt x="880" y="560"/>
                </a:cubicBezTo>
                <a:cubicBezTo>
                  <a:pt x="861" y="560"/>
                  <a:pt x="861" y="560"/>
                  <a:pt x="861" y="560"/>
                </a:cubicBezTo>
                <a:cubicBezTo>
                  <a:pt x="859" y="539"/>
                  <a:pt x="859" y="539"/>
                  <a:pt x="859" y="539"/>
                </a:cubicBezTo>
                <a:cubicBezTo>
                  <a:pt x="848" y="539"/>
                  <a:pt x="848" y="539"/>
                  <a:pt x="848" y="539"/>
                </a:cubicBezTo>
                <a:cubicBezTo>
                  <a:pt x="837" y="539"/>
                  <a:pt x="837" y="539"/>
                  <a:pt x="837" y="539"/>
                </a:cubicBezTo>
                <a:cubicBezTo>
                  <a:pt x="834" y="560"/>
                  <a:pt x="834" y="560"/>
                  <a:pt x="834" y="560"/>
                </a:cubicBezTo>
                <a:cubicBezTo>
                  <a:pt x="815" y="560"/>
                  <a:pt x="815" y="560"/>
                  <a:pt x="815" y="560"/>
                </a:cubicBezTo>
                <a:cubicBezTo>
                  <a:pt x="813" y="539"/>
                  <a:pt x="813" y="539"/>
                  <a:pt x="813" y="539"/>
                </a:cubicBezTo>
                <a:cubicBezTo>
                  <a:pt x="793" y="539"/>
                  <a:pt x="793" y="539"/>
                  <a:pt x="793" y="539"/>
                </a:cubicBezTo>
                <a:cubicBezTo>
                  <a:pt x="796" y="568"/>
                  <a:pt x="796" y="568"/>
                  <a:pt x="796" y="568"/>
                </a:cubicBezTo>
                <a:cubicBezTo>
                  <a:pt x="809" y="579"/>
                  <a:pt x="809" y="579"/>
                  <a:pt x="809" y="579"/>
                </a:cubicBezTo>
                <a:cubicBezTo>
                  <a:pt x="808" y="593"/>
                  <a:pt x="808" y="593"/>
                  <a:pt x="808" y="593"/>
                </a:cubicBezTo>
                <a:cubicBezTo>
                  <a:pt x="808" y="593"/>
                  <a:pt x="808" y="593"/>
                  <a:pt x="808" y="593"/>
                </a:cubicBezTo>
                <a:cubicBezTo>
                  <a:pt x="808" y="607"/>
                  <a:pt x="794" y="610"/>
                  <a:pt x="794" y="610"/>
                </a:cubicBezTo>
                <a:cubicBezTo>
                  <a:pt x="794" y="626"/>
                  <a:pt x="794" y="626"/>
                  <a:pt x="794" y="626"/>
                </a:cubicBezTo>
                <a:cubicBezTo>
                  <a:pt x="805" y="626"/>
                  <a:pt x="805" y="626"/>
                  <a:pt x="805" y="626"/>
                </a:cubicBezTo>
                <a:cubicBezTo>
                  <a:pt x="805" y="680"/>
                  <a:pt x="778" y="758"/>
                  <a:pt x="778" y="816"/>
                </a:cubicBezTo>
                <a:cubicBezTo>
                  <a:pt x="848" y="816"/>
                  <a:pt x="848" y="816"/>
                  <a:pt x="848" y="816"/>
                </a:cubicBezTo>
                <a:cubicBezTo>
                  <a:pt x="918" y="816"/>
                  <a:pt x="918" y="816"/>
                  <a:pt x="918" y="816"/>
                </a:cubicBezTo>
                <a:cubicBezTo>
                  <a:pt x="918" y="758"/>
                  <a:pt x="891" y="680"/>
                  <a:pt x="890" y="626"/>
                </a:cubicBezTo>
                <a:close/>
                <a:moveTo>
                  <a:pt x="457" y="342"/>
                </a:moveTo>
                <a:cubicBezTo>
                  <a:pt x="423" y="334"/>
                  <a:pt x="423" y="334"/>
                  <a:pt x="423" y="334"/>
                </a:cubicBezTo>
                <a:cubicBezTo>
                  <a:pt x="446" y="360"/>
                  <a:pt x="446" y="360"/>
                  <a:pt x="446" y="360"/>
                </a:cubicBezTo>
                <a:cubicBezTo>
                  <a:pt x="423" y="385"/>
                  <a:pt x="423" y="385"/>
                  <a:pt x="423" y="385"/>
                </a:cubicBezTo>
                <a:cubicBezTo>
                  <a:pt x="457" y="378"/>
                  <a:pt x="457" y="378"/>
                  <a:pt x="457" y="378"/>
                </a:cubicBezTo>
                <a:cubicBezTo>
                  <a:pt x="467" y="411"/>
                  <a:pt x="467" y="411"/>
                  <a:pt x="467" y="411"/>
                </a:cubicBezTo>
                <a:cubicBezTo>
                  <a:pt x="478" y="378"/>
                  <a:pt x="478" y="378"/>
                  <a:pt x="478" y="378"/>
                </a:cubicBezTo>
                <a:cubicBezTo>
                  <a:pt x="512" y="385"/>
                  <a:pt x="512" y="385"/>
                  <a:pt x="512" y="385"/>
                </a:cubicBezTo>
                <a:cubicBezTo>
                  <a:pt x="488" y="360"/>
                  <a:pt x="488" y="360"/>
                  <a:pt x="488" y="360"/>
                </a:cubicBezTo>
                <a:cubicBezTo>
                  <a:pt x="512" y="334"/>
                  <a:pt x="512" y="334"/>
                  <a:pt x="512" y="334"/>
                </a:cubicBezTo>
                <a:cubicBezTo>
                  <a:pt x="478" y="342"/>
                  <a:pt x="478" y="342"/>
                  <a:pt x="478" y="342"/>
                </a:cubicBezTo>
                <a:cubicBezTo>
                  <a:pt x="467" y="308"/>
                  <a:pt x="467" y="308"/>
                  <a:pt x="467" y="308"/>
                </a:cubicBezTo>
                <a:lnTo>
                  <a:pt x="457" y="342"/>
                </a:lnTo>
                <a:close/>
                <a:moveTo>
                  <a:pt x="929" y="843"/>
                </a:moveTo>
                <a:cubicBezTo>
                  <a:pt x="886" y="843"/>
                  <a:pt x="863" y="860"/>
                  <a:pt x="843" y="871"/>
                </a:cubicBezTo>
                <a:cubicBezTo>
                  <a:pt x="826" y="880"/>
                  <a:pt x="811" y="890"/>
                  <a:pt x="779" y="890"/>
                </a:cubicBezTo>
                <a:cubicBezTo>
                  <a:pt x="747" y="890"/>
                  <a:pt x="731" y="880"/>
                  <a:pt x="714" y="871"/>
                </a:cubicBezTo>
                <a:cubicBezTo>
                  <a:pt x="694" y="860"/>
                  <a:pt x="672" y="847"/>
                  <a:pt x="629" y="847"/>
                </a:cubicBezTo>
                <a:cubicBezTo>
                  <a:pt x="587" y="847"/>
                  <a:pt x="564" y="860"/>
                  <a:pt x="545" y="871"/>
                </a:cubicBezTo>
                <a:cubicBezTo>
                  <a:pt x="527" y="880"/>
                  <a:pt x="512" y="890"/>
                  <a:pt x="480" y="890"/>
                </a:cubicBezTo>
                <a:cubicBezTo>
                  <a:pt x="448" y="890"/>
                  <a:pt x="433" y="880"/>
                  <a:pt x="415" y="871"/>
                </a:cubicBezTo>
                <a:cubicBezTo>
                  <a:pt x="395" y="860"/>
                  <a:pt x="373" y="843"/>
                  <a:pt x="330" y="843"/>
                </a:cubicBezTo>
                <a:cubicBezTo>
                  <a:pt x="303" y="843"/>
                  <a:pt x="271" y="852"/>
                  <a:pt x="271" y="852"/>
                </a:cubicBezTo>
                <a:cubicBezTo>
                  <a:pt x="294" y="892"/>
                  <a:pt x="294" y="892"/>
                  <a:pt x="294" y="892"/>
                </a:cubicBezTo>
                <a:cubicBezTo>
                  <a:pt x="294" y="892"/>
                  <a:pt x="313" y="889"/>
                  <a:pt x="330" y="889"/>
                </a:cubicBezTo>
                <a:cubicBezTo>
                  <a:pt x="362" y="889"/>
                  <a:pt x="379" y="898"/>
                  <a:pt x="397" y="908"/>
                </a:cubicBezTo>
                <a:cubicBezTo>
                  <a:pt x="417" y="919"/>
                  <a:pt x="433" y="934"/>
                  <a:pt x="476" y="934"/>
                </a:cubicBezTo>
                <a:cubicBezTo>
                  <a:pt x="519" y="934"/>
                  <a:pt x="542" y="920"/>
                  <a:pt x="562" y="909"/>
                </a:cubicBezTo>
                <a:cubicBezTo>
                  <a:pt x="580" y="899"/>
                  <a:pt x="598" y="891"/>
                  <a:pt x="629" y="891"/>
                </a:cubicBezTo>
                <a:cubicBezTo>
                  <a:pt x="661" y="891"/>
                  <a:pt x="679" y="899"/>
                  <a:pt x="696" y="909"/>
                </a:cubicBezTo>
                <a:cubicBezTo>
                  <a:pt x="716" y="920"/>
                  <a:pt x="740" y="934"/>
                  <a:pt x="782" y="934"/>
                </a:cubicBezTo>
                <a:cubicBezTo>
                  <a:pt x="825" y="934"/>
                  <a:pt x="842" y="919"/>
                  <a:pt x="862" y="908"/>
                </a:cubicBezTo>
                <a:cubicBezTo>
                  <a:pt x="879" y="898"/>
                  <a:pt x="897" y="889"/>
                  <a:pt x="929" y="889"/>
                </a:cubicBezTo>
                <a:cubicBezTo>
                  <a:pt x="945" y="889"/>
                  <a:pt x="965" y="892"/>
                  <a:pt x="965" y="892"/>
                </a:cubicBezTo>
                <a:cubicBezTo>
                  <a:pt x="988" y="852"/>
                  <a:pt x="988" y="852"/>
                  <a:pt x="988" y="852"/>
                </a:cubicBezTo>
                <a:cubicBezTo>
                  <a:pt x="988" y="852"/>
                  <a:pt x="956" y="843"/>
                  <a:pt x="929" y="843"/>
                </a:cubicBezTo>
                <a:close/>
                <a:moveTo>
                  <a:pt x="842" y="962"/>
                </a:moveTo>
                <a:cubicBezTo>
                  <a:pt x="825" y="972"/>
                  <a:pt x="808" y="978"/>
                  <a:pt x="777" y="978"/>
                </a:cubicBezTo>
                <a:cubicBezTo>
                  <a:pt x="745" y="978"/>
                  <a:pt x="728" y="971"/>
                  <a:pt x="711" y="961"/>
                </a:cubicBezTo>
                <a:cubicBezTo>
                  <a:pt x="692" y="951"/>
                  <a:pt x="670" y="937"/>
                  <a:pt x="629" y="937"/>
                </a:cubicBezTo>
                <a:cubicBezTo>
                  <a:pt x="588" y="937"/>
                  <a:pt x="566" y="951"/>
                  <a:pt x="547" y="961"/>
                </a:cubicBezTo>
                <a:cubicBezTo>
                  <a:pt x="530" y="971"/>
                  <a:pt x="513" y="978"/>
                  <a:pt x="482" y="978"/>
                </a:cubicBezTo>
                <a:cubicBezTo>
                  <a:pt x="451" y="978"/>
                  <a:pt x="433" y="972"/>
                  <a:pt x="416" y="962"/>
                </a:cubicBezTo>
                <a:cubicBezTo>
                  <a:pt x="397" y="952"/>
                  <a:pt x="371" y="934"/>
                  <a:pt x="328" y="939"/>
                </a:cubicBezTo>
                <a:cubicBezTo>
                  <a:pt x="393" y="1023"/>
                  <a:pt x="483" y="1022"/>
                  <a:pt x="483" y="1022"/>
                </a:cubicBezTo>
                <a:cubicBezTo>
                  <a:pt x="523" y="1022"/>
                  <a:pt x="545" y="1013"/>
                  <a:pt x="564" y="1003"/>
                </a:cubicBezTo>
                <a:cubicBezTo>
                  <a:pt x="581" y="993"/>
                  <a:pt x="599" y="982"/>
                  <a:pt x="629" y="982"/>
                </a:cubicBezTo>
                <a:cubicBezTo>
                  <a:pt x="660" y="982"/>
                  <a:pt x="677" y="993"/>
                  <a:pt x="694" y="1003"/>
                </a:cubicBezTo>
                <a:cubicBezTo>
                  <a:pt x="714" y="1013"/>
                  <a:pt x="736" y="1022"/>
                  <a:pt x="776" y="1022"/>
                </a:cubicBezTo>
                <a:cubicBezTo>
                  <a:pt x="776" y="1022"/>
                  <a:pt x="865" y="1023"/>
                  <a:pt x="931" y="939"/>
                </a:cubicBezTo>
                <a:cubicBezTo>
                  <a:pt x="887" y="934"/>
                  <a:pt x="862" y="952"/>
                  <a:pt x="842" y="962"/>
                </a:cubicBezTo>
                <a:close/>
                <a:moveTo>
                  <a:pt x="629" y="1029"/>
                </a:moveTo>
                <a:cubicBezTo>
                  <a:pt x="588" y="1029"/>
                  <a:pt x="570" y="1060"/>
                  <a:pt x="516" y="1060"/>
                </a:cubicBezTo>
                <a:cubicBezTo>
                  <a:pt x="537" y="1067"/>
                  <a:pt x="582" y="1077"/>
                  <a:pt x="629" y="1077"/>
                </a:cubicBezTo>
                <a:cubicBezTo>
                  <a:pt x="676" y="1077"/>
                  <a:pt x="722" y="1067"/>
                  <a:pt x="743" y="1060"/>
                </a:cubicBezTo>
                <a:cubicBezTo>
                  <a:pt x="688" y="1060"/>
                  <a:pt x="671" y="1029"/>
                  <a:pt x="629" y="1029"/>
                </a:cubicBezTo>
                <a:close/>
                <a:moveTo>
                  <a:pt x="172" y="1012"/>
                </a:moveTo>
                <a:cubicBezTo>
                  <a:pt x="189" y="1033"/>
                  <a:pt x="189" y="1033"/>
                  <a:pt x="189" y="1033"/>
                </a:cubicBezTo>
                <a:cubicBezTo>
                  <a:pt x="100" y="1101"/>
                  <a:pt x="100" y="1101"/>
                  <a:pt x="100" y="1101"/>
                </a:cubicBezTo>
                <a:cubicBezTo>
                  <a:pt x="83" y="1080"/>
                  <a:pt x="83" y="1080"/>
                  <a:pt x="83" y="1080"/>
                </a:cubicBezTo>
                <a:lnTo>
                  <a:pt x="172" y="1012"/>
                </a:lnTo>
                <a:close/>
                <a:moveTo>
                  <a:pt x="238" y="1117"/>
                </a:moveTo>
                <a:cubicBezTo>
                  <a:pt x="212" y="1095"/>
                  <a:pt x="212" y="1095"/>
                  <a:pt x="212" y="1095"/>
                </a:cubicBezTo>
                <a:cubicBezTo>
                  <a:pt x="227" y="1078"/>
                  <a:pt x="227" y="1078"/>
                  <a:pt x="227" y="1078"/>
                </a:cubicBezTo>
                <a:cubicBezTo>
                  <a:pt x="298" y="1139"/>
                  <a:pt x="298" y="1139"/>
                  <a:pt x="298" y="1139"/>
                </a:cubicBezTo>
                <a:cubicBezTo>
                  <a:pt x="283" y="1156"/>
                  <a:pt x="283" y="1156"/>
                  <a:pt x="283" y="1156"/>
                </a:cubicBezTo>
                <a:cubicBezTo>
                  <a:pt x="258" y="1134"/>
                  <a:pt x="258" y="1134"/>
                  <a:pt x="258" y="1134"/>
                </a:cubicBezTo>
                <a:cubicBezTo>
                  <a:pt x="200" y="1203"/>
                  <a:pt x="200" y="1203"/>
                  <a:pt x="200" y="1203"/>
                </a:cubicBezTo>
                <a:cubicBezTo>
                  <a:pt x="179" y="1185"/>
                  <a:pt x="179" y="1185"/>
                  <a:pt x="179" y="1185"/>
                </a:cubicBezTo>
                <a:lnTo>
                  <a:pt x="238" y="1117"/>
                </a:lnTo>
                <a:close/>
                <a:moveTo>
                  <a:pt x="345" y="1243"/>
                </a:moveTo>
                <a:cubicBezTo>
                  <a:pt x="332" y="1162"/>
                  <a:pt x="332" y="1162"/>
                  <a:pt x="332" y="1162"/>
                </a:cubicBezTo>
                <a:cubicBezTo>
                  <a:pt x="360" y="1178"/>
                  <a:pt x="360" y="1178"/>
                  <a:pt x="360" y="1178"/>
                </a:cubicBezTo>
                <a:cubicBezTo>
                  <a:pt x="367" y="1228"/>
                  <a:pt x="367" y="1228"/>
                  <a:pt x="367" y="1228"/>
                </a:cubicBezTo>
                <a:cubicBezTo>
                  <a:pt x="411" y="1202"/>
                  <a:pt x="411" y="1202"/>
                  <a:pt x="411" y="1202"/>
                </a:cubicBezTo>
                <a:cubicBezTo>
                  <a:pt x="441" y="1213"/>
                  <a:pt x="441" y="1213"/>
                  <a:pt x="441" y="1213"/>
                </a:cubicBezTo>
                <a:cubicBezTo>
                  <a:pt x="370" y="1254"/>
                  <a:pt x="370" y="1254"/>
                  <a:pt x="370" y="1254"/>
                </a:cubicBezTo>
                <a:cubicBezTo>
                  <a:pt x="350" y="1296"/>
                  <a:pt x="350" y="1296"/>
                  <a:pt x="350" y="1296"/>
                </a:cubicBezTo>
                <a:cubicBezTo>
                  <a:pt x="326" y="1285"/>
                  <a:pt x="326" y="1285"/>
                  <a:pt x="326" y="1285"/>
                </a:cubicBezTo>
                <a:lnTo>
                  <a:pt x="345" y="1243"/>
                </a:lnTo>
                <a:close/>
                <a:moveTo>
                  <a:pt x="756" y="1230"/>
                </a:moveTo>
                <a:cubicBezTo>
                  <a:pt x="838" y="1206"/>
                  <a:pt x="838" y="1206"/>
                  <a:pt x="838" y="1206"/>
                </a:cubicBezTo>
                <a:cubicBezTo>
                  <a:pt x="844" y="1227"/>
                  <a:pt x="844" y="1227"/>
                  <a:pt x="844" y="1227"/>
                </a:cubicBezTo>
                <a:cubicBezTo>
                  <a:pt x="788" y="1244"/>
                  <a:pt x="788" y="1244"/>
                  <a:pt x="788" y="1244"/>
                </a:cubicBezTo>
                <a:cubicBezTo>
                  <a:pt x="795" y="1265"/>
                  <a:pt x="795" y="1265"/>
                  <a:pt x="795" y="1265"/>
                </a:cubicBezTo>
                <a:cubicBezTo>
                  <a:pt x="841" y="1251"/>
                  <a:pt x="841" y="1251"/>
                  <a:pt x="841" y="1251"/>
                </a:cubicBezTo>
                <a:cubicBezTo>
                  <a:pt x="847" y="1273"/>
                  <a:pt x="847" y="1273"/>
                  <a:pt x="847" y="1273"/>
                </a:cubicBezTo>
                <a:cubicBezTo>
                  <a:pt x="801" y="1286"/>
                  <a:pt x="801" y="1286"/>
                  <a:pt x="801" y="1286"/>
                </a:cubicBezTo>
                <a:cubicBezTo>
                  <a:pt x="814" y="1330"/>
                  <a:pt x="814" y="1330"/>
                  <a:pt x="814" y="1330"/>
                </a:cubicBezTo>
                <a:cubicBezTo>
                  <a:pt x="788" y="1338"/>
                  <a:pt x="788" y="1338"/>
                  <a:pt x="788" y="1338"/>
                </a:cubicBezTo>
                <a:lnTo>
                  <a:pt x="756" y="1230"/>
                </a:lnTo>
                <a:close/>
                <a:moveTo>
                  <a:pt x="1167" y="856"/>
                </a:moveTo>
                <a:cubicBezTo>
                  <a:pt x="1179" y="807"/>
                  <a:pt x="1179" y="807"/>
                  <a:pt x="1179" y="807"/>
                </a:cubicBezTo>
                <a:cubicBezTo>
                  <a:pt x="1187" y="778"/>
                  <a:pt x="1205" y="768"/>
                  <a:pt x="1226" y="773"/>
                </a:cubicBezTo>
                <a:cubicBezTo>
                  <a:pt x="1250" y="779"/>
                  <a:pt x="1262" y="799"/>
                  <a:pt x="1255" y="830"/>
                </a:cubicBezTo>
                <a:cubicBezTo>
                  <a:pt x="1253" y="836"/>
                  <a:pt x="1250" y="843"/>
                  <a:pt x="1247" y="848"/>
                </a:cubicBezTo>
                <a:cubicBezTo>
                  <a:pt x="1283" y="857"/>
                  <a:pt x="1283" y="857"/>
                  <a:pt x="1283" y="857"/>
                </a:cubicBezTo>
                <a:cubicBezTo>
                  <a:pt x="1276" y="883"/>
                  <a:pt x="1276" y="883"/>
                  <a:pt x="1276" y="883"/>
                </a:cubicBezTo>
                <a:lnTo>
                  <a:pt x="1167" y="856"/>
                </a:lnTo>
                <a:close/>
                <a:moveTo>
                  <a:pt x="1221" y="800"/>
                </a:moveTo>
                <a:cubicBezTo>
                  <a:pt x="1212" y="798"/>
                  <a:pt x="1204" y="802"/>
                  <a:pt x="1201" y="814"/>
                </a:cubicBezTo>
                <a:cubicBezTo>
                  <a:pt x="1196" y="835"/>
                  <a:pt x="1196" y="835"/>
                  <a:pt x="1196" y="835"/>
                </a:cubicBezTo>
                <a:cubicBezTo>
                  <a:pt x="1226" y="843"/>
                  <a:pt x="1226" y="843"/>
                  <a:pt x="1226" y="843"/>
                </a:cubicBezTo>
                <a:cubicBezTo>
                  <a:pt x="1229" y="838"/>
                  <a:pt x="1232" y="831"/>
                  <a:pt x="1233" y="826"/>
                </a:cubicBezTo>
                <a:cubicBezTo>
                  <a:pt x="1237" y="812"/>
                  <a:pt x="1232" y="803"/>
                  <a:pt x="1221" y="800"/>
                </a:cubicBezTo>
                <a:close/>
                <a:moveTo>
                  <a:pt x="852" y="89"/>
                </a:moveTo>
                <a:cubicBezTo>
                  <a:pt x="845" y="124"/>
                  <a:pt x="813" y="144"/>
                  <a:pt x="778" y="137"/>
                </a:cubicBezTo>
                <a:cubicBezTo>
                  <a:pt x="759" y="134"/>
                  <a:pt x="743" y="124"/>
                  <a:pt x="735" y="108"/>
                </a:cubicBezTo>
                <a:cubicBezTo>
                  <a:pt x="757" y="96"/>
                  <a:pt x="757" y="96"/>
                  <a:pt x="757" y="96"/>
                </a:cubicBezTo>
                <a:cubicBezTo>
                  <a:pt x="761" y="104"/>
                  <a:pt x="771" y="112"/>
                  <a:pt x="782" y="114"/>
                </a:cubicBezTo>
                <a:cubicBezTo>
                  <a:pt x="804" y="119"/>
                  <a:pt x="822" y="106"/>
                  <a:pt x="826" y="85"/>
                </a:cubicBezTo>
                <a:cubicBezTo>
                  <a:pt x="830" y="61"/>
                  <a:pt x="818" y="44"/>
                  <a:pt x="797" y="40"/>
                </a:cubicBezTo>
                <a:cubicBezTo>
                  <a:pt x="785" y="38"/>
                  <a:pt x="773" y="42"/>
                  <a:pt x="766" y="46"/>
                </a:cubicBezTo>
                <a:cubicBezTo>
                  <a:pt x="763" y="60"/>
                  <a:pt x="763" y="60"/>
                  <a:pt x="763" y="60"/>
                </a:cubicBezTo>
                <a:cubicBezTo>
                  <a:pt x="790" y="65"/>
                  <a:pt x="790" y="65"/>
                  <a:pt x="790" y="65"/>
                </a:cubicBezTo>
                <a:cubicBezTo>
                  <a:pt x="786" y="86"/>
                  <a:pt x="786" y="86"/>
                  <a:pt x="786" y="86"/>
                </a:cubicBezTo>
                <a:cubicBezTo>
                  <a:pt x="734" y="76"/>
                  <a:pt x="734" y="76"/>
                  <a:pt x="734" y="76"/>
                </a:cubicBezTo>
                <a:cubicBezTo>
                  <a:pt x="747" y="9"/>
                  <a:pt x="747" y="9"/>
                  <a:pt x="747" y="9"/>
                </a:cubicBezTo>
                <a:cubicBezTo>
                  <a:pt x="769" y="13"/>
                  <a:pt x="769" y="13"/>
                  <a:pt x="769" y="13"/>
                </a:cubicBezTo>
                <a:cubicBezTo>
                  <a:pt x="767" y="24"/>
                  <a:pt x="767" y="24"/>
                  <a:pt x="767" y="24"/>
                </a:cubicBezTo>
                <a:cubicBezTo>
                  <a:pt x="777" y="18"/>
                  <a:pt x="792" y="16"/>
                  <a:pt x="805" y="19"/>
                </a:cubicBezTo>
                <a:cubicBezTo>
                  <a:pt x="837" y="25"/>
                  <a:pt x="858" y="55"/>
                  <a:pt x="852" y="89"/>
                </a:cubicBezTo>
                <a:close/>
                <a:moveTo>
                  <a:pt x="1137" y="228"/>
                </a:moveTo>
                <a:cubicBezTo>
                  <a:pt x="1119" y="207"/>
                  <a:pt x="1119" y="207"/>
                  <a:pt x="1119" y="207"/>
                </a:cubicBezTo>
                <a:cubicBezTo>
                  <a:pt x="1034" y="280"/>
                  <a:pt x="1034" y="280"/>
                  <a:pt x="1034" y="280"/>
                </a:cubicBezTo>
                <a:cubicBezTo>
                  <a:pt x="1050" y="301"/>
                  <a:pt x="1050" y="301"/>
                  <a:pt x="1050" y="301"/>
                </a:cubicBezTo>
                <a:cubicBezTo>
                  <a:pt x="1084" y="273"/>
                  <a:pt x="1084" y="273"/>
                  <a:pt x="1084" y="273"/>
                </a:cubicBezTo>
                <a:cubicBezTo>
                  <a:pt x="1116" y="312"/>
                  <a:pt x="1116" y="312"/>
                  <a:pt x="1116" y="312"/>
                </a:cubicBezTo>
                <a:cubicBezTo>
                  <a:pt x="1082" y="339"/>
                  <a:pt x="1082" y="339"/>
                  <a:pt x="1082" y="339"/>
                </a:cubicBezTo>
                <a:cubicBezTo>
                  <a:pt x="1099" y="360"/>
                  <a:pt x="1099" y="360"/>
                  <a:pt x="1099" y="360"/>
                </a:cubicBezTo>
                <a:cubicBezTo>
                  <a:pt x="1187" y="290"/>
                  <a:pt x="1187" y="290"/>
                  <a:pt x="1187" y="290"/>
                </a:cubicBezTo>
                <a:cubicBezTo>
                  <a:pt x="1170" y="269"/>
                  <a:pt x="1170" y="269"/>
                  <a:pt x="1170" y="269"/>
                </a:cubicBezTo>
                <a:cubicBezTo>
                  <a:pt x="1133" y="298"/>
                  <a:pt x="1133" y="298"/>
                  <a:pt x="1133" y="298"/>
                </a:cubicBezTo>
                <a:cubicBezTo>
                  <a:pt x="1101" y="258"/>
                  <a:pt x="1101" y="258"/>
                  <a:pt x="1101" y="258"/>
                </a:cubicBezTo>
                <a:lnTo>
                  <a:pt x="1137" y="228"/>
                </a:lnTo>
                <a:close/>
                <a:moveTo>
                  <a:pt x="629" y="1360"/>
                </a:moveTo>
                <a:cubicBezTo>
                  <a:pt x="663" y="1360"/>
                  <a:pt x="692" y="1335"/>
                  <a:pt x="692" y="1299"/>
                </a:cubicBezTo>
                <a:cubicBezTo>
                  <a:pt x="692" y="1264"/>
                  <a:pt x="663" y="1239"/>
                  <a:pt x="629" y="1239"/>
                </a:cubicBezTo>
                <a:cubicBezTo>
                  <a:pt x="595" y="1239"/>
                  <a:pt x="567" y="1264"/>
                  <a:pt x="567" y="1299"/>
                </a:cubicBezTo>
                <a:cubicBezTo>
                  <a:pt x="567" y="1335"/>
                  <a:pt x="595" y="1360"/>
                  <a:pt x="629" y="1360"/>
                </a:cubicBezTo>
                <a:close/>
                <a:moveTo>
                  <a:pt x="593" y="1299"/>
                </a:moveTo>
                <a:cubicBezTo>
                  <a:pt x="593" y="1279"/>
                  <a:pt x="610" y="1263"/>
                  <a:pt x="629" y="1263"/>
                </a:cubicBezTo>
                <a:cubicBezTo>
                  <a:pt x="649" y="1263"/>
                  <a:pt x="665" y="1279"/>
                  <a:pt x="665" y="1299"/>
                </a:cubicBezTo>
                <a:cubicBezTo>
                  <a:pt x="665" y="1320"/>
                  <a:pt x="649" y="1336"/>
                  <a:pt x="629" y="1336"/>
                </a:cubicBezTo>
                <a:cubicBezTo>
                  <a:pt x="610" y="1336"/>
                  <a:pt x="593" y="1320"/>
                  <a:pt x="593" y="1299"/>
                </a:cubicBezTo>
                <a:close/>
                <a:moveTo>
                  <a:pt x="1177" y="531"/>
                </a:moveTo>
                <a:cubicBezTo>
                  <a:pt x="1169" y="508"/>
                  <a:pt x="1169" y="508"/>
                  <a:pt x="1169" y="508"/>
                </a:cubicBezTo>
                <a:cubicBezTo>
                  <a:pt x="1213" y="430"/>
                  <a:pt x="1213" y="430"/>
                  <a:pt x="1213" y="430"/>
                </a:cubicBezTo>
                <a:cubicBezTo>
                  <a:pt x="1149" y="455"/>
                  <a:pt x="1149" y="455"/>
                  <a:pt x="1149" y="455"/>
                </a:cubicBezTo>
                <a:cubicBezTo>
                  <a:pt x="1140" y="431"/>
                  <a:pt x="1140" y="431"/>
                  <a:pt x="1140" y="431"/>
                </a:cubicBezTo>
                <a:cubicBezTo>
                  <a:pt x="1245" y="390"/>
                  <a:pt x="1245" y="390"/>
                  <a:pt x="1245" y="390"/>
                </a:cubicBezTo>
                <a:cubicBezTo>
                  <a:pt x="1254" y="414"/>
                  <a:pt x="1254" y="414"/>
                  <a:pt x="1254" y="414"/>
                </a:cubicBezTo>
                <a:cubicBezTo>
                  <a:pt x="1251" y="415"/>
                  <a:pt x="1251" y="415"/>
                  <a:pt x="1251" y="415"/>
                </a:cubicBezTo>
                <a:cubicBezTo>
                  <a:pt x="1248" y="417"/>
                  <a:pt x="1243" y="421"/>
                  <a:pt x="1241" y="426"/>
                </a:cubicBezTo>
                <a:cubicBezTo>
                  <a:pt x="1202" y="495"/>
                  <a:pt x="1202" y="495"/>
                  <a:pt x="1202" y="495"/>
                </a:cubicBezTo>
                <a:cubicBezTo>
                  <a:pt x="1274" y="469"/>
                  <a:pt x="1274" y="469"/>
                  <a:pt x="1274" y="469"/>
                </a:cubicBezTo>
                <a:cubicBezTo>
                  <a:pt x="1283" y="493"/>
                  <a:pt x="1283" y="493"/>
                  <a:pt x="1283" y="493"/>
                </a:cubicBezTo>
                <a:lnTo>
                  <a:pt x="1177" y="531"/>
                </a:lnTo>
                <a:close/>
                <a:moveTo>
                  <a:pt x="1195" y="692"/>
                </a:moveTo>
                <a:cubicBezTo>
                  <a:pt x="1191" y="607"/>
                  <a:pt x="1191" y="607"/>
                  <a:pt x="1191" y="607"/>
                </a:cubicBezTo>
                <a:cubicBezTo>
                  <a:pt x="1214" y="606"/>
                  <a:pt x="1214" y="606"/>
                  <a:pt x="1214" y="606"/>
                </a:cubicBezTo>
                <a:cubicBezTo>
                  <a:pt x="1216" y="664"/>
                  <a:pt x="1216" y="664"/>
                  <a:pt x="1216" y="664"/>
                </a:cubicBezTo>
                <a:cubicBezTo>
                  <a:pt x="1238" y="663"/>
                  <a:pt x="1238" y="663"/>
                  <a:pt x="1238" y="663"/>
                </a:cubicBezTo>
                <a:cubicBezTo>
                  <a:pt x="1236" y="615"/>
                  <a:pt x="1236" y="615"/>
                  <a:pt x="1236" y="615"/>
                </a:cubicBezTo>
                <a:cubicBezTo>
                  <a:pt x="1258" y="614"/>
                  <a:pt x="1258" y="614"/>
                  <a:pt x="1258" y="614"/>
                </a:cubicBezTo>
                <a:cubicBezTo>
                  <a:pt x="1261" y="662"/>
                  <a:pt x="1261" y="662"/>
                  <a:pt x="1261" y="662"/>
                </a:cubicBezTo>
                <a:cubicBezTo>
                  <a:pt x="1284" y="661"/>
                  <a:pt x="1284" y="661"/>
                  <a:pt x="1284" y="661"/>
                </a:cubicBezTo>
                <a:cubicBezTo>
                  <a:pt x="1281" y="603"/>
                  <a:pt x="1281" y="603"/>
                  <a:pt x="1281" y="603"/>
                </a:cubicBezTo>
                <a:cubicBezTo>
                  <a:pt x="1304" y="602"/>
                  <a:pt x="1304" y="602"/>
                  <a:pt x="1304" y="602"/>
                </a:cubicBezTo>
                <a:cubicBezTo>
                  <a:pt x="1308" y="687"/>
                  <a:pt x="1308" y="687"/>
                  <a:pt x="1308" y="687"/>
                </a:cubicBezTo>
                <a:lnTo>
                  <a:pt x="1195" y="692"/>
                </a:lnTo>
                <a:close/>
                <a:moveTo>
                  <a:pt x="963" y="86"/>
                </a:moveTo>
                <a:cubicBezTo>
                  <a:pt x="938" y="73"/>
                  <a:pt x="938" y="73"/>
                  <a:pt x="938" y="73"/>
                </a:cubicBezTo>
                <a:cubicBezTo>
                  <a:pt x="922" y="194"/>
                  <a:pt x="922" y="194"/>
                  <a:pt x="922" y="194"/>
                </a:cubicBezTo>
                <a:cubicBezTo>
                  <a:pt x="946" y="209"/>
                  <a:pt x="946" y="209"/>
                  <a:pt x="946" y="209"/>
                </a:cubicBezTo>
                <a:cubicBezTo>
                  <a:pt x="1049" y="144"/>
                  <a:pt x="1049" y="144"/>
                  <a:pt x="1049" y="144"/>
                </a:cubicBezTo>
                <a:cubicBezTo>
                  <a:pt x="1027" y="127"/>
                  <a:pt x="1027" y="127"/>
                  <a:pt x="1027" y="127"/>
                </a:cubicBezTo>
                <a:cubicBezTo>
                  <a:pt x="1006" y="141"/>
                  <a:pt x="1006" y="141"/>
                  <a:pt x="1006" y="141"/>
                </a:cubicBezTo>
                <a:cubicBezTo>
                  <a:pt x="959" y="111"/>
                  <a:pt x="959" y="111"/>
                  <a:pt x="959" y="111"/>
                </a:cubicBezTo>
                <a:lnTo>
                  <a:pt x="963" y="86"/>
                </a:lnTo>
                <a:close/>
                <a:moveTo>
                  <a:pt x="986" y="155"/>
                </a:moveTo>
                <a:cubicBezTo>
                  <a:pt x="948" y="180"/>
                  <a:pt x="948" y="180"/>
                  <a:pt x="948" y="180"/>
                </a:cubicBezTo>
                <a:cubicBezTo>
                  <a:pt x="955" y="135"/>
                  <a:pt x="955" y="135"/>
                  <a:pt x="955" y="135"/>
                </a:cubicBezTo>
                <a:lnTo>
                  <a:pt x="986" y="155"/>
                </a:lnTo>
                <a:close/>
                <a:moveTo>
                  <a:pt x="1211" y="1035"/>
                </a:moveTo>
                <a:cubicBezTo>
                  <a:pt x="1229" y="1005"/>
                  <a:pt x="1222" y="968"/>
                  <a:pt x="1192" y="950"/>
                </a:cubicBezTo>
                <a:cubicBezTo>
                  <a:pt x="1161" y="931"/>
                  <a:pt x="1125" y="942"/>
                  <a:pt x="1107" y="971"/>
                </a:cubicBezTo>
                <a:cubicBezTo>
                  <a:pt x="1089" y="1000"/>
                  <a:pt x="1096" y="1037"/>
                  <a:pt x="1126" y="1056"/>
                </a:cubicBezTo>
                <a:cubicBezTo>
                  <a:pt x="1157" y="1074"/>
                  <a:pt x="1193" y="1064"/>
                  <a:pt x="1211" y="1035"/>
                </a:cubicBezTo>
                <a:close/>
                <a:moveTo>
                  <a:pt x="1140" y="1033"/>
                </a:moveTo>
                <a:cubicBezTo>
                  <a:pt x="1123" y="1023"/>
                  <a:pt x="1118" y="1001"/>
                  <a:pt x="1128" y="984"/>
                </a:cubicBezTo>
                <a:cubicBezTo>
                  <a:pt x="1138" y="967"/>
                  <a:pt x="1160" y="961"/>
                  <a:pt x="1178" y="972"/>
                </a:cubicBezTo>
                <a:cubicBezTo>
                  <a:pt x="1195" y="983"/>
                  <a:pt x="1200" y="1005"/>
                  <a:pt x="1190" y="1022"/>
                </a:cubicBezTo>
                <a:cubicBezTo>
                  <a:pt x="1180" y="1038"/>
                  <a:pt x="1158" y="1044"/>
                  <a:pt x="1140" y="1033"/>
                </a:cubicBezTo>
                <a:close/>
                <a:moveTo>
                  <a:pt x="1074" y="1144"/>
                </a:moveTo>
                <a:cubicBezTo>
                  <a:pt x="1075" y="1155"/>
                  <a:pt x="1070" y="1166"/>
                  <a:pt x="1062" y="1174"/>
                </a:cubicBezTo>
                <a:cubicBezTo>
                  <a:pt x="1047" y="1186"/>
                  <a:pt x="1024" y="1185"/>
                  <a:pt x="1011" y="1169"/>
                </a:cubicBezTo>
                <a:cubicBezTo>
                  <a:pt x="997" y="1153"/>
                  <a:pt x="1000" y="1131"/>
                  <a:pt x="1015" y="1118"/>
                </a:cubicBezTo>
                <a:cubicBezTo>
                  <a:pt x="1024" y="1111"/>
                  <a:pt x="1035" y="1108"/>
                  <a:pt x="1046" y="1110"/>
                </a:cubicBezTo>
                <a:cubicBezTo>
                  <a:pt x="1051" y="1085"/>
                  <a:pt x="1051" y="1085"/>
                  <a:pt x="1051" y="1085"/>
                </a:cubicBezTo>
                <a:cubicBezTo>
                  <a:pt x="1033" y="1082"/>
                  <a:pt x="1014" y="1087"/>
                  <a:pt x="999" y="1099"/>
                </a:cubicBezTo>
                <a:cubicBezTo>
                  <a:pt x="973" y="1121"/>
                  <a:pt x="968" y="1159"/>
                  <a:pt x="990" y="1186"/>
                </a:cubicBezTo>
                <a:cubicBezTo>
                  <a:pt x="1013" y="1213"/>
                  <a:pt x="1051" y="1214"/>
                  <a:pt x="1077" y="1192"/>
                </a:cubicBezTo>
                <a:cubicBezTo>
                  <a:pt x="1093" y="1179"/>
                  <a:pt x="1101" y="1160"/>
                  <a:pt x="1100" y="1141"/>
                </a:cubicBezTo>
                <a:lnTo>
                  <a:pt x="1074" y="1144"/>
                </a:lnTo>
                <a:close/>
                <a:moveTo>
                  <a:pt x="61" y="983"/>
                </a:moveTo>
                <a:cubicBezTo>
                  <a:pt x="50" y="980"/>
                  <a:pt x="41" y="973"/>
                  <a:pt x="36" y="962"/>
                </a:cubicBezTo>
                <a:cubicBezTo>
                  <a:pt x="28" y="945"/>
                  <a:pt x="36" y="923"/>
                  <a:pt x="54" y="915"/>
                </a:cubicBezTo>
                <a:cubicBezTo>
                  <a:pt x="73" y="906"/>
                  <a:pt x="94" y="914"/>
                  <a:pt x="102" y="932"/>
                </a:cubicBezTo>
                <a:cubicBezTo>
                  <a:pt x="107" y="943"/>
                  <a:pt x="107" y="954"/>
                  <a:pt x="101" y="964"/>
                </a:cubicBezTo>
                <a:cubicBezTo>
                  <a:pt x="125" y="976"/>
                  <a:pt x="125" y="976"/>
                  <a:pt x="125" y="976"/>
                </a:cubicBezTo>
                <a:cubicBezTo>
                  <a:pt x="133" y="959"/>
                  <a:pt x="133" y="940"/>
                  <a:pt x="125" y="922"/>
                </a:cubicBezTo>
                <a:cubicBezTo>
                  <a:pt x="110" y="891"/>
                  <a:pt x="76" y="876"/>
                  <a:pt x="43" y="891"/>
                </a:cubicBezTo>
                <a:cubicBezTo>
                  <a:pt x="11" y="906"/>
                  <a:pt x="0" y="942"/>
                  <a:pt x="14" y="973"/>
                </a:cubicBezTo>
                <a:cubicBezTo>
                  <a:pt x="23" y="992"/>
                  <a:pt x="39" y="1004"/>
                  <a:pt x="58" y="1008"/>
                </a:cubicBezTo>
                <a:lnTo>
                  <a:pt x="61" y="983"/>
                </a:lnTo>
                <a:close/>
                <a:moveTo>
                  <a:pt x="481" y="130"/>
                </a:moveTo>
                <a:cubicBezTo>
                  <a:pt x="459" y="139"/>
                  <a:pt x="459" y="139"/>
                  <a:pt x="459" y="139"/>
                </a:cubicBezTo>
                <a:cubicBezTo>
                  <a:pt x="380" y="95"/>
                  <a:pt x="380" y="95"/>
                  <a:pt x="380" y="95"/>
                </a:cubicBezTo>
                <a:cubicBezTo>
                  <a:pt x="406" y="159"/>
                  <a:pt x="406" y="159"/>
                  <a:pt x="406" y="159"/>
                </a:cubicBezTo>
                <a:cubicBezTo>
                  <a:pt x="381" y="168"/>
                  <a:pt x="381" y="168"/>
                  <a:pt x="381" y="168"/>
                </a:cubicBezTo>
                <a:cubicBezTo>
                  <a:pt x="340" y="63"/>
                  <a:pt x="340" y="63"/>
                  <a:pt x="340" y="63"/>
                </a:cubicBezTo>
                <a:cubicBezTo>
                  <a:pt x="364" y="54"/>
                  <a:pt x="364" y="54"/>
                  <a:pt x="364" y="54"/>
                </a:cubicBezTo>
                <a:cubicBezTo>
                  <a:pt x="365" y="57"/>
                  <a:pt x="365" y="57"/>
                  <a:pt x="365" y="57"/>
                </a:cubicBezTo>
                <a:cubicBezTo>
                  <a:pt x="367" y="60"/>
                  <a:pt x="371" y="64"/>
                  <a:pt x="376" y="67"/>
                </a:cubicBezTo>
                <a:cubicBezTo>
                  <a:pt x="445" y="106"/>
                  <a:pt x="445" y="106"/>
                  <a:pt x="445" y="106"/>
                </a:cubicBezTo>
                <a:cubicBezTo>
                  <a:pt x="419" y="34"/>
                  <a:pt x="419" y="34"/>
                  <a:pt x="419" y="34"/>
                </a:cubicBezTo>
                <a:cubicBezTo>
                  <a:pt x="444" y="24"/>
                  <a:pt x="444" y="24"/>
                  <a:pt x="444" y="24"/>
                </a:cubicBezTo>
                <a:lnTo>
                  <a:pt x="481" y="130"/>
                </a:lnTo>
                <a:close/>
                <a:moveTo>
                  <a:pt x="642" y="112"/>
                </a:moveTo>
                <a:cubicBezTo>
                  <a:pt x="557" y="116"/>
                  <a:pt x="557" y="116"/>
                  <a:pt x="557" y="116"/>
                </a:cubicBezTo>
                <a:cubicBezTo>
                  <a:pt x="556" y="94"/>
                  <a:pt x="556" y="94"/>
                  <a:pt x="556" y="94"/>
                </a:cubicBezTo>
                <a:cubicBezTo>
                  <a:pt x="614" y="91"/>
                  <a:pt x="614" y="91"/>
                  <a:pt x="614" y="91"/>
                </a:cubicBezTo>
                <a:cubicBezTo>
                  <a:pt x="613" y="69"/>
                  <a:pt x="613" y="69"/>
                  <a:pt x="613" y="69"/>
                </a:cubicBezTo>
                <a:cubicBezTo>
                  <a:pt x="565" y="71"/>
                  <a:pt x="565" y="71"/>
                  <a:pt x="565" y="71"/>
                </a:cubicBezTo>
                <a:cubicBezTo>
                  <a:pt x="564" y="49"/>
                  <a:pt x="564" y="49"/>
                  <a:pt x="564" y="49"/>
                </a:cubicBezTo>
                <a:cubicBezTo>
                  <a:pt x="612" y="47"/>
                  <a:pt x="612" y="47"/>
                  <a:pt x="612" y="47"/>
                </a:cubicBezTo>
                <a:cubicBezTo>
                  <a:pt x="611" y="23"/>
                  <a:pt x="611" y="23"/>
                  <a:pt x="611" y="23"/>
                </a:cubicBezTo>
                <a:cubicBezTo>
                  <a:pt x="553" y="26"/>
                  <a:pt x="553" y="26"/>
                  <a:pt x="553" y="26"/>
                </a:cubicBezTo>
                <a:cubicBezTo>
                  <a:pt x="552" y="4"/>
                  <a:pt x="552" y="4"/>
                  <a:pt x="552" y="4"/>
                </a:cubicBezTo>
                <a:cubicBezTo>
                  <a:pt x="637" y="0"/>
                  <a:pt x="637" y="0"/>
                  <a:pt x="637" y="0"/>
                </a:cubicBezTo>
                <a:lnTo>
                  <a:pt x="642" y="112"/>
                </a:lnTo>
                <a:close/>
              </a:path>
            </a:pathLst>
          </a:custGeom>
          <a:solidFill>
            <a:srgbClr val="0D14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1" rIns="91440" bIns="45721" numCol="1" anchor="t" anchorCtr="0" compatLnSpc="1">
            <a:prstTxWarp prst="textNoShape">
              <a:avLst/>
            </a:prstTxWarp>
          </a:bodyPr>
          <a:lstStyle/>
          <a:p>
            <a:endParaRPr lang="da-DK" sz="1801"/>
          </a:p>
        </p:txBody>
      </p:sp>
    </p:spTree>
    <p:extLst>
      <p:ext uri="{BB962C8B-B14F-4D97-AF65-F5344CB8AC3E}">
        <p14:creationId xmlns:p14="http://schemas.microsoft.com/office/powerpoint/2010/main" val="7872378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UK_Agenda hvi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8B7EB-9914-40BD-B6C3-15F565F6C3BF}"/>
              </a:ext>
            </a:extLst>
          </p:cNvPr>
          <p:cNvSpPr>
            <a:spLocks noGrp="1"/>
          </p:cNvSpPr>
          <p:nvPr>
            <p:ph type="title" hasCustomPrompt="1"/>
          </p:nvPr>
        </p:nvSpPr>
        <p:spPr/>
        <p:txBody>
          <a:bodyPr/>
          <a:lstStyle>
            <a:lvl1pPr>
              <a:defRPr/>
            </a:lvl1pPr>
          </a:lstStyle>
          <a:p>
            <a:r>
              <a:rPr lang="da-DK" dirty="0"/>
              <a:t>Klik for at tilføje titel</a:t>
            </a:r>
          </a:p>
        </p:txBody>
      </p:sp>
      <p:sp>
        <p:nvSpPr>
          <p:cNvPr id="3" name="Date Placeholder 2">
            <a:extLst>
              <a:ext uri="{FF2B5EF4-FFF2-40B4-BE49-F238E27FC236}">
                <a16:creationId xmlns:a16="http://schemas.microsoft.com/office/drawing/2014/main" id="{2AF4C3A7-EB1F-46BC-BA76-1F83A7576C45}"/>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8818AAAC-1C4E-4738-90E1-8F4CF1339390}"/>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B7F125F5-8144-4400-B5F6-A0AF8C90E18D}"/>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
        <p:nvSpPr>
          <p:cNvPr id="8" name="Text Placeholder 7">
            <a:extLst>
              <a:ext uri="{FF2B5EF4-FFF2-40B4-BE49-F238E27FC236}">
                <a16:creationId xmlns:a16="http://schemas.microsoft.com/office/drawing/2014/main" id="{57233423-19A0-44FC-A00D-E844296E793D}"/>
              </a:ext>
            </a:extLst>
          </p:cNvPr>
          <p:cNvSpPr>
            <a:spLocks noGrp="1"/>
          </p:cNvSpPr>
          <p:nvPr>
            <p:ph type="body" sz="quarter" idx="13" hasCustomPrompt="1"/>
          </p:nvPr>
        </p:nvSpPr>
        <p:spPr>
          <a:xfrm>
            <a:off x="719997" y="2192400"/>
            <a:ext cx="10752002" cy="3945600"/>
          </a:xfrm>
        </p:spPr>
        <p:txBody>
          <a:bodyPr/>
          <a:lstStyle>
            <a:lvl1pPr marL="360005" indent="-360005">
              <a:spcBef>
                <a:spcPts val="1801"/>
              </a:spcBef>
              <a:spcAft>
                <a:spcPts val="0"/>
              </a:spcAft>
              <a:defRPr sz="2400"/>
            </a:lvl1pPr>
            <a:lvl2pPr marL="620721" indent="-230191">
              <a:defRPr/>
            </a:lvl2pPr>
          </a:lstStyle>
          <a:p>
            <a:pPr lvl="0"/>
            <a:r>
              <a:rPr lang="da-DK" dirty="0"/>
              <a:t>Klik for at tilføje agenda punkter</a:t>
            </a:r>
          </a:p>
          <a:p>
            <a:pPr lvl="1"/>
            <a:r>
              <a:rPr lang="da-DK" dirty="0"/>
              <a:t>Second </a:t>
            </a:r>
            <a:r>
              <a:rPr lang="da-DK" dirty="0" err="1"/>
              <a:t>level</a:t>
            </a:r>
            <a:endParaRPr lang="da-DK" dirty="0"/>
          </a:p>
        </p:txBody>
      </p:sp>
    </p:spTree>
    <p:extLst>
      <p:ext uri="{BB962C8B-B14F-4D97-AF65-F5344CB8AC3E}">
        <p14:creationId xmlns:p14="http://schemas.microsoft.com/office/powerpoint/2010/main" val="12438523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UK_Agenda mørk">
    <p:spTree>
      <p:nvGrpSpPr>
        <p:cNvPr id="1" name=""/>
        <p:cNvGrpSpPr/>
        <p:nvPr/>
      </p:nvGrpSpPr>
      <p:grpSpPr>
        <a:xfrm>
          <a:off x="0" y="0"/>
          <a:ext cx="0" cy="0"/>
          <a:chOff x="0" y="0"/>
          <a:chExt cx="0" cy="0"/>
        </a:xfrm>
      </p:grpSpPr>
      <p:sp>
        <p:nvSpPr>
          <p:cNvPr id="7" name="Mørk baggrund">
            <a:extLst>
              <a:ext uri="{FF2B5EF4-FFF2-40B4-BE49-F238E27FC236}">
                <a16:creationId xmlns:a16="http://schemas.microsoft.com/office/drawing/2014/main" id="{5AD5CF03-2716-4BA5-9C0A-662F67148BA6}"/>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a:extLst>
              <a:ext uri="{FF2B5EF4-FFF2-40B4-BE49-F238E27FC236}">
                <a16:creationId xmlns:a16="http://schemas.microsoft.com/office/drawing/2014/main" id="{6698B7EB-9914-40BD-B6C3-15F565F6C3BF}"/>
              </a:ext>
            </a:extLst>
          </p:cNvPr>
          <p:cNvSpPr>
            <a:spLocks noGrp="1"/>
          </p:cNvSpPr>
          <p:nvPr>
            <p:ph type="title" hasCustomPrompt="1"/>
          </p:nvPr>
        </p:nvSpPr>
        <p:spPr/>
        <p:txBody>
          <a:bodyPr/>
          <a:lstStyle>
            <a:lvl1pPr>
              <a:defRPr>
                <a:solidFill>
                  <a:schemeClr val="bg1"/>
                </a:solidFill>
              </a:defRPr>
            </a:lvl1pPr>
          </a:lstStyle>
          <a:p>
            <a:r>
              <a:rPr lang="da-DK" dirty="0"/>
              <a:t>Klik for at tilføje titel</a:t>
            </a:r>
          </a:p>
        </p:txBody>
      </p:sp>
      <p:sp>
        <p:nvSpPr>
          <p:cNvPr id="3" name="Date Placeholder 2">
            <a:extLst>
              <a:ext uri="{FF2B5EF4-FFF2-40B4-BE49-F238E27FC236}">
                <a16:creationId xmlns:a16="http://schemas.microsoft.com/office/drawing/2014/main" id="{2AF4C3A7-EB1F-46BC-BA76-1F83A7576C45}"/>
              </a:ext>
            </a:extLst>
          </p:cNvPr>
          <p:cNvSpPr>
            <a:spLocks noGrp="1"/>
          </p:cNvSpPr>
          <p:nvPr>
            <p:ph type="dt" sz="half" idx="10"/>
          </p:nvPr>
        </p:nvSpPr>
        <p:spPr/>
        <p:txBody>
          <a:bodyPr/>
          <a:lstStyle>
            <a:lvl1pPr>
              <a:defRPr>
                <a:solidFill>
                  <a:schemeClr val="bg1"/>
                </a:solidFill>
                <a:latin typeface="KBH Tekst" panose="00000500000000000000" pitchFamily="2" charset="0"/>
              </a:defRPr>
            </a:lvl1pPr>
          </a:lstStyle>
          <a:p>
            <a:endParaRPr lang="da-DK" dirty="0"/>
          </a:p>
        </p:txBody>
      </p:sp>
      <p:sp>
        <p:nvSpPr>
          <p:cNvPr id="4" name="SD_FLD_PresentationTitle">
            <a:extLst>
              <a:ext uri="{FF2B5EF4-FFF2-40B4-BE49-F238E27FC236}">
                <a16:creationId xmlns:a16="http://schemas.microsoft.com/office/drawing/2014/main" id="{8818AAAC-1C4E-4738-90E1-8F4CF1339390}"/>
              </a:ext>
            </a:extLst>
          </p:cNvPr>
          <p:cNvSpPr>
            <a:spLocks noGrp="1"/>
          </p:cNvSpPr>
          <p:nvPr>
            <p:ph type="ftr" sz="quarter" idx="11"/>
          </p:nvPr>
        </p:nvSpPr>
        <p:spPr/>
        <p:txBody>
          <a:bodyPr/>
          <a:lstStyle>
            <a:lvl1pPr>
              <a:defRPr>
                <a:solidFill>
                  <a:schemeClr val="bg1"/>
                </a:solidFill>
                <a:latin typeface="KBH Tekst" panose="00000500000000000000" pitchFamily="2" charset="0"/>
              </a:defRPr>
            </a:lvl1pPr>
          </a:lstStyle>
          <a:p>
            <a:r>
              <a:rPr lang="da-DK" dirty="0"/>
              <a:t>Sidehoved</a:t>
            </a:r>
          </a:p>
        </p:txBody>
      </p:sp>
      <p:sp>
        <p:nvSpPr>
          <p:cNvPr id="5" name="Slide Number Placeholder 4">
            <a:extLst>
              <a:ext uri="{FF2B5EF4-FFF2-40B4-BE49-F238E27FC236}">
                <a16:creationId xmlns:a16="http://schemas.microsoft.com/office/drawing/2014/main" id="{B7F125F5-8144-4400-B5F6-A0AF8C90E18D}"/>
              </a:ext>
            </a:extLst>
          </p:cNvPr>
          <p:cNvSpPr>
            <a:spLocks noGrp="1"/>
          </p:cNvSpPr>
          <p:nvPr>
            <p:ph type="sldNum" sz="quarter" idx="12"/>
          </p:nvPr>
        </p:nvSpPr>
        <p:spPr/>
        <p:txBody>
          <a:bodyPr/>
          <a:lstStyle>
            <a:lvl1pPr>
              <a:defRPr>
                <a:solidFill>
                  <a:schemeClr val="bg1"/>
                </a:solidFill>
                <a:latin typeface="KBH Tekst" panose="00000500000000000000" pitchFamily="2" charset="0"/>
              </a:defRPr>
            </a:lvl1pPr>
          </a:lstStyle>
          <a:p>
            <a:fld id="{24C8C45C-947F-4981-8B3F-4F32E973C901}" type="slidenum">
              <a:rPr lang="da-DK" smtClean="0"/>
              <a:pPr/>
              <a:t>‹nr.›</a:t>
            </a:fld>
            <a:endParaRPr lang="da-DK" dirty="0"/>
          </a:p>
        </p:txBody>
      </p:sp>
      <p:sp>
        <p:nvSpPr>
          <p:cNvPr id="8" name="Text Placeholder 7">
            <a:extLst>
              <a:ext uri="{FF2B5EF4-FFF2-40B4-BE49-F238E27FC236}">
                <a16:creationId xmlns:a16="http://schemas.microsoft.com/office/drawing/2014/main" id="{57233423-19A0-44FC-A00D-E844296E793D}"/>
              </a:ext>
            </a:extLst>
          </p:cNvPr>
          <p:cNvSpPr>
            <a:spLocks noGrp="1"/>
          </p:cNvSpPr>
          <p:nvPr>
            <p:ph type="body" sz="quarter" idx="13" hasCustomPrompt="1"/>
          </p:nvPr>
        </p:nvSpPr>
        <p:spPr>
          <a:xfrm>
            <a:off x="719997" y="2192400"/>
            <a:ext cx="10752002" cy="3945600"/>
          </a:xfrm>
        </p:spPr>
        <p:txBody>
          <a:bodyPr/>
          <a:lstStyle>
            <a:lvl1pPr marL="360005" indent="-360005">
              <a:spcBef>
                <a:spcPts val="1801"/>
              </a:spcBef>
              <a:spcAft>
                <a:spcPts val="0"/>
              </a:spcAft>
              <a:buFont typeface="+mj-lt"/>
              <a:buAutoNum type="arabicPeriod"/>
              <a:defRPr sz="2400">
                <a:solidFill>
                  <a:schemeClr val="bg1"/>
                </a:solidFill>
              </a:defRPr>
            </a:lvl1pPr>
            <a:lvl2pPr marL="619208" indent="-230403">
              <a:defRPr>
                <a:solidFill>
                  <a:schemeClr val="bg1"/>
                </a:solidFill>
              </a:defRPr>
            </a:lvl2pPr>
          </a:lstStyle>
          <a:p>
            <a:pPr lvl="0"/>
            <a:r>
              <a:rPr lang="da-DK" dirty="0"/>
              <a:t>Klik for at tilføje agenda punkter</a:t>
            </a:r>
          </a:p>
          <a:p>
            <a:pPr lvl="1"/>
            <a:r>
              <a:rPr lang="da-DK" dirty="0"/>
              <a:t>Second </a:t>
            </a:r>
            <a:r>
              <a:rPr lang="da-DK" dirty="0" err="1"/>
              <a:t>level</a:t>
            </a:r>
            <a:endParaRPr lang="da-DK" dirty="0"/>
          </a:p>
        </p:txBody>
      </p:sp>
      <p:sp>
        <p:nvSpPr>
          <p:cNvPr id="9" name="TextBox 8">
            <a:extLst>
              <a:ext uri="{FF2B5EF4-FFF2-40B4-BE49-F238E27FC236}">
                <a16:creationId xmlns:a16="http://schemas.microsoft.com/office/drawing/2014/main" id="{9B34E782-FCE1-4223-B963-3FB009D942A3}"/>
              </a:ext>
            </a:extLst>
          </p:cNvPr>
          <p:cNvSpPr txBox="1"/>
          <p:nvPr userDrawn="1"/>
        </p:nvSpPr>
        <p:spPr>
          <a:xfrm>
            <a:off x="724880" y="310327"/>
            <a:ext cx="3519122"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sz="1001" dirty="0">
                <a:solidFill>
                  <a:schemeClr val="bg1"/>
                </a:solidFill>
                <a:latin typeface="KBH Tekst" panose="00000500000000000000" pitchFamily="2" charset="0"/>
              </a:rPr>
              <a:t>City of Copenhagen</a:t>
            </a:r>
          </a:p>
        </p:txBody>
      </p:sp>
    </p:spTree>
    <p:extLst>
      <p:ext uri="{BB962C8B-B14F-4D97-AF65-F5344CB8AC3E}">
        <p14:creationId xmlns:p14="http://schemas.microsoft.com/office/powerpoint/2010/main" val="270160501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UK_Citat/skilleside hvi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20001" y="2192399"/>
            <a:ext cx="10752002" cy="3240000"/>
          </a:xfrm>
        </p:spPr>
        <p:txBody>
          <a:bodyPr anchor="t" anchorCtr="0"/>
          <a:lstStyle>
            <a:lvl1pPr>
              <a:lnSpc>
                <a:spcPct val="90000"/>
              </a:lnSpc>
              <a:defRPr sz="4500">
                <a:solidFill>
                  <a:srgbClr val="000C2E"/>
                </a:solidFill>
              </a:defRPr>
            </a:lvl1pPr>
          </a:lstStyle>
          <a:p>
            <a:r>
              <a:rPr lang="da-DK" noProof="0" dirty="0"/>
              <a:t>Klik for at tilføje titel</a:t>
            </a:r>
          </a:p>
        </p:txBody>
      </p:sp>
      <p:sp>
        <p:nvSpPr>
          <p:cNvPr id="9" name="TextBox 8">
            <a:extLst>
              <a:ext uri="{FF2B5EF4-FFF2-40B4-BE49-F238E27FC236}">
                <a16:creationId xmlns:a16="http://schemas.microsoft.com/office/drawing/2014/main" id="{95413C52-A1F0-4B52-9B3A-20AB1139687F}"/>
              </a:ext>
            </a:extLst>
          </p:cNvPr>
          <p:cNvSpPr txBox="1"/>
          <p:nvPr userDrawn="1"/>
        </p:nvSpPr>
        <p:spPr>
          <a:xfrm>
            <a:off x="724880" y="310327"/>
            <a:ext cx="3519122"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sz="1001" dirty="0">
                <a:solidFill>
                  <a:schemeClr val="tx1"/>
                </a:solidFill>
                <a:latin typeface="KBH Tekst" panose="00000500000000000000" pitchFamily="2" charset="0"/>
              </a:rPr>
              <a:t>City of Copenhagen</a:t>
            </a:r>
          </a:p>
        </p:txBody>
      </p:sp>
      <p:sp>
        <p:nvSpPr>
          <p:cNvPr id="3" name="Date Placeholder 2">
            <a:extLst>
              <a:ext uri="{FF2B5EF4-FFF2-40B4-BE49-F238E27FC236}">
                <a16:creationId xmlns:a16="http://schemas.microsoft.com/office/drawing/2014/main" id="{534CCD90-1944-4905-B643-649FADC8AAA5}"/>
              </a:ext>
            </a:extLst>
          </p:cNvPr>
          <p:cNvSpPr>
            <a:spLocks noGrp="1"/>
          </p:cNvSpPr>
          <p:nvPr>
            <p:ph type="dt" sz="half" idx="10"/>
          </p:nvPr>
        </p:nvSpPr>
        <p:spPr/>
        <p:txBody>
          <a:bodyPr/>
          <a:lstStyle>
            <a:lvl1pPr>
              <a:defRPr>
                <a:solidFill>
                  <a:schemeClr val="tx1"/>
                </a:solidFill>
                <a:latin typeface="KBH Tekst" panose="00000500000000000000" pitchFamily="2" charset="0"/>
              </a:defRPr>
            </a:lvl1pPr>
          </a:lstStyle>
          <a:p>
            <a:endParaRPr lang="da-DK" dirty="0"/>
          </a:p>
        </p:txBody>
      </p:sp>
      <p:sp>
        <p:nvSpPr>
          <p:cNvPr id="7" name="SD_FLD_PresentationTitle">
            <a:extLst>
              <a:ext uri="{FF2B5EF4-FFF2-40B4-BE49-F238E27FC236}">
                <a16:creationId xmlns:a16="http://schemas.microsoft.com/office/drawing/2014/main" id="{0A1B639C-198A-476D-B365-AE3F9BFE1DC3}"/>
              </a:ext>
            </a:extLst>
          </p:cNvPr>
          <p:cNvSpPr>
            <a:spLocks noGrp="1"/>
          </p:cNvSpPr>
          <p:nvPr>
            <p:ph type="ftr" sz="quarter" idx="11"/>
          </p:nvPr>
        </p:nvSpPr>
        <p:spPr/>
        <p:txBody>
          <a:bodyPr/>
          <a:lstStyle>
            <a:lvl1pPr>
              <a:defRPr>
                <a:solidFill>
                  <a:schemeClr val="tx1"/>
                </a:solidFill>
                <a:latin typeface="KBH Tekst" panose="00000500000000000000" pitchFamily="2" charset="0"/>
              </a:defRPr>
            </a:lvl1pPr>
          </a:lstStyle>
          <a:p>
            <a:r>
              <a:rPr lang="da-DK" dirty="0"/>
              <a:t>Sidehoved</a:t>
            </a:r>
          </a:p>
        </p:txBody>
      </p:sp>
      <p:sp>
        <p:nvSpPr>
          <p:cNvPr id="10" name="Slide Number Placeholder 9">
            <a:extLst>
              <a:ext uri="{FF2B5EF4-FFF2-40B4-BE49-F238E27FC236}">
                <a16:creationId xmlns:a16="http://schemas.microsoft.com/office/drawing/2014/main" id="{2715E2E9-557F-4202-BA67-139A65D03600}"/>
              </a:ext>
            </a:extLst>
          </p:cNvPr>
          <p:cNvSpPr>
            <a:spLocks noGrp="1"/>
          </p:cNvSpPr>
          <p:nvPr>
            <p:ph type="sldNum" sz="quarter" idx="12"/>
          </p:nvPr>
        </p:nvSpPr>
        <p:spPr/>
        <p:txBody>
          <a:bodyPr/>
          <a:lstStyle>
            <a:lvl1pPr>
              <a:defRPr>
                <a:solidFill>
                  <a:schemeClr val="tx1"/>
                </a:solidFill>
                <a:latin typeface="KBH Tekst" panose="00000500000000000000" pitchFamily="2" charset="0"/>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9133450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UK_Citat/skilleside blå">
    <p:spTree>
      <p:nvGrpSpPr>
        <p:cNvPr id="1" name=""/>
        <p:cNvGrpSpPr/>
        <p:nvPr/>
      </p:nvGrpSpPr>
      <p:grpSpPr>
        <a:xfrm>
          <a:off x="0" y="0"/>
          <a:ext cx="0" cy="0"/>
          <a:chOff x="0" y="0"/>
          <a:chExt cx="0" cy="0"/>
        </a:xfrm>
      </p:grpSpPr>
      <p:sp>
        <p:nvSpPr>
          <p:cNvPr id="8" name="Baggrund mørk">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rgbClr val="000C2E"/>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20001" y="2192400"/>
            <a:ext cx="10752002" cy="3240000"/>
          </a:xfrm>
        </p:spPr>
        <p:txBody>
          <a:bodyPr anchor="t" anchorCtr="0"/>
          <a:lstStyle>
            <a:lvl1pPr>
              <a:lnSpc>
                <a:spcPct val="90000"/>
              </a:lnSpc>
              <a:defRPr sz="4500">
                <a:solidFill>
                  <a:schemeClr val="bg1"/>
                </a:solidFill>
              </a:defRPr>
            </a:lvl1pPr>
          </a:lstStyle>
          <a:p>
            <a:r>
              <a:rPr lang="da-DK" noProof="0" dirty="0"/>
              <a:t>Klik for at tilføje titel</a:t>
            </a:r>
          </a:p>
        </p:txBody>
      </p:sp>
      <p:sp>
        <p:nvSpPr>
          <p:cNvPr id="4" name="Date_GeneralDate"/>
          <p:cNvSpPr>
            <a:spLocks noGrp="1"/>
          </p:cNvSpPr>
          <p:nvPr>
            <p:ph type="dt" sz="half" idx="10"/>
          </p:nvPr>
        </p:nvSpPr>
        <p:spPr/>
        <p:txBody>
          <a:bodyPr/>
          <a:lstStyle>
            <a:lvl1pPr>
              <a:defRPr>
                <a:solidFill>
                  <a:schemeClr val="bg1"/>
                </a:solidFill>
                <a:latin typeface="KBH Tekst" panose="00000500000000000000" pitchFamily="2" charset="0"/>
              </a:defRPr>
            </a:lvl1pPr>
          </a:lstStyle>
          <a:p>
            <a:endParaRPr lang="da-DK" dirty="0"/>
          </a:p>
        </p:txBody>
      </p:sp>
      <p:sp>
        <p:nvSpPr>
          <p:cNvPr id="5" name="SD_FLD_PresentationTitle"/>
          <p:cNvSpPr>
            <a:spLocks noGrp="1"/>
          </p:cNvSpPr>
          <p:nvPr>
            <p:ph type="ftr" sz="quarter" idx="11"/>
          </p:nvPr>
        </p:nvSpPr>
        <p:spPr/>
        <p:txBody>
          <a:bodyPr/>
          <a:lstStyle>
            <a:lvl1pPr>
              <a:defRPr>
                <a:solidFill>
                  <a:schemeClr val="bg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12"/>
          </p:nvPr>
        </p:nvSpPr>
        <p:spPr/>
        <p:txBody>
          <a:bodyPr/>
          <a:lstStyle>
            <a:lvl1pPr>
              <a:defRPr>
                <a:solidFill>
                  <a:schemeClr val="bg1"/>
                </a:solidFill>
                <a:latin typeface="KBH Tekst" panose="00000500000000000000" pitchFamily="2" charset="0"/>
              </a:defRPr>
            </a:lvl1pPr>
          </a:lstStyle>
          <a:p>
            <a:fld id="{859873C9-BF5D-4A9A-BB31-45BBB7BABAF7}" type="slidenum">
              <a:rPr lang="da-DK" smtClean="0"/>
              <a:pPr/>
              <a:t>‹nr.›</a:t>
            </a:fld>
            <a:endParaRPr lang="da-DK" dirty="0"/>
          </a:p>
        </p:txBody>
      </p:sp>
      <p:sp>
        <p:nvSpPr>
          <p:cNvPr id="7" name="TextBox 6">
            <a:extLst>
              <a:ext uri="{FF2B5EF4-FFF2-40B4-BE49-F238E27FC236}">
                <a16:creationId xmlns:a16="http://schemas.microsoft.com/office/drawing/2014/main" id="{33CBB6A6-23EA-4F4B-B9FD-8994EF63F7D5}"/>
              </a:ext>
            </a:extLst>
          </p:cNvPr>
          <p:cNvSpPr txBox="1"/>
          <p:nvPr userDrawn="1"/>
        </p:nvSpPr>
        <p:spPr>
          <a:xfrm>
            <a:off x="724880" y="310327"/>
            <a:ext cx="3519122"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sz="1001" dirty="0">
                <a:solidFill>
                  <a:schemeClr val="bg1"/>
                </a:solidFill>
                <a:latin typeface="KBH Tekst" panose="00000500000000000000" pitchFamily="2" charset="0"/>
              </a:rPr>
              <a:t>City of Copenhagen</a:t>
            </a:r>
          </a:p>
        </p:txBody>
      </p:sp>
    </p:spTree>
    <p:extLst>
      <p:ext uri="{BB962C8B-B14F-4D97-AF65-F5344CB8AC3E}">
        <p14:creationId xmlns:p14="http://schemas.microsoft.com/office/powerpoint/2010/main" val="14657746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UK_Citat/skilleside hvid/mør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20001" y="2192400"/>
            <a:ext cx="10752002" cy="3240000"/>
          </a:xfrm>
        </p:spPr>
        <p:txBody>
          <a:bodyPr anchor="t" anchorCtr="0"/>
          <a:lstStyle>
            <a:lvl1pPr>
              <a:lnSpc>
                <a:spcPct val="90000"/>
              </a:lnSpc>
              <a:defRPr sz="4500">
                <a:solidFill>
                  <a:schemeClr val="tx2"/>
                </a:solidFill>
              </a:defRPr>
            </a:lvl1pPr>
          </a:lstStyle>
          <a:p>
            <a:r>
              <a:rPr lang="da-DK" noProof="0" dirty="0"/>
              <a:t>Klik for at tilføje titel</a:t>
            </a:r>
          </a:p>
        </p:txBody>
      </p:sp>
      <p:sp>
        <p:nvSpPr>
          <p:cNvPr id="4" name="Date_GeneralDate"/>
          <p:cNvSpPr>
            <a:spLocks noGrp="1"/>
          </p:cNvSpPr>
          <p:nvPr>
            <p:ph type="dt" sz="half" idx="10"/>
          </p:nvPr>
        </p:nvSpPr>
        <p:spPr/>
        <p:txBody>
          <a:bodyPr/>
          <a:lstStyle>
            <a:lvl1pPr>
              <a:defRPr>
                <a:solidFill>
                  <a:schemeClr val="tx1"/>
                </a:solidFill>
                <a:latin typeface="KBH Tekst" panose="00000500000000000000" pitchFamily="2" charset="0"/>
              </a:defRPr>
            </a:lvl1pPr>
          </a:lstStyle>
          <a:p>
            <a:endParaRPr lang="da-DK" dirty="0"/>
          </a:p>
        </p:txBody>
      </p:sp>
      <p:sp>
        <p:nvSpPr>
          <p:cNvPr id="5" name="SD_FLD_PresentationTitle"/>
          <p:cNvSpPr>
            <a:spLocks noGrp="1"/>
          </p:cNvSpPr>
          <p:nvPr>
            <p:ph type="ftr" sz="quarter" idx="11"/>
          </p:nvPr>
        </p:nvSpPr>
        <p:spPr/>
        <p:txBody>
          <a:bodyPr/>
          <a:lstStyle>
            <a:lvl1pPr>
              <a:defRPr>
                <a:solidFill>
                  <a:schemeClr val="tx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12"/>
          </p:nvPr>
        </p:nvSpPr>
        <p:spPr/>
        <p:txBody>
          <a:bodyPr/>
          <a:lstStyle>
            <a:lvl1pPr>
              <a:defRPr>
                <a:solidFill>
                  <a:schemeClr val="tx1"/>
                </a:solidFill>
                <a:latin typeface="KBH Tekst" panose="00000500000000000000" pitchFamily="2" charset="0"/>
              </a:defRPr>
            </a:lvl1pPr>
          </a:lstStyle>
          <a:p>
            <a:fld id="{859873C9-BF5D-4A9A-BB31-45BBB7BABAF7}" type="slidenum">
              <a:rPr lang="da-DK" smtClean="0"/>
              <a:pPr/>
              <a:t>‹nr.›</a:t>
            </a:fld>
            <a:endParaRPr lang="da-DK" dirty="0"/>
          </a:p>
        </p:txBody>
      </p:sp>
      <p:sp>
        <p:nvSpPr>
          <p:cNvPr id="9" name="TextBox 8">
            <a:extLst>
              <a:ext uri="{FF2B5EF4-FFF2-40B4-BE49-F238E27FC236}">
                <a16:creationId xmlns:a16="http://schemas.microsoft.com/office/drawing/2014/main" id="{95413C52-A1F0-4B52-9B3A-20AB1139687F}"/>
              </a:ext>
            </a:extLst>
          </p:cNvPr>
          <p:cNvSpPr txBox="1"/>
          <p:nvPr userDrawn="1"/>
        </p:nvSpPr>
        <p:spPr>
          <a:xfrm>
            <a:off x="724880" y="310327"/>
            <a:ext cx="3519122"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sz="1001" dirty="0">
                <a:solidFill>
                  <a:schemeClr val="tx1"/>
                </a:solidFill>
                <a:latin typeface="KBH Tekst" panose="00000500000000000000" pitchFamily="2" charset="0"/>
              </a:rPr>
              <a:t>City of Copenhagen</a:t>
            </a:r>
          </a:p>
        </p:txBody>
      </p:sp>
    </p:spTree>
    <p:extLst>
      <p:ext uri="{BB962C8B-B14F-4D97-AF65-F5344CB8AC3E}">
        <p14:creationId xmlns:p14="http://schemas.microsoft.com/office/powerpoint/2010/main" val="25716226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UK_Citat/skilleside mørk/ly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20001" y="2192400"/>
            <a:ext cx="10752002" cy="3240000"/>
          </a:xfrm>
        </p:spPr>
        <p:txBody>
          <a:bodyPr anchor="t" anchorCtr="0"/>
          <a:lstStyle>
            <a:lvl1pPr>
              <a:lnSpc>
                <a:spcPct val="90000"/>
              </a:lnSpc>
              <a:defRPr sz="4500">
                <a:solidFill>
                  <a:schemeClr val="bg2"/>
                </a:solidFill>
              </a:defRPr>
            </a:lvl1pPr>
          </a:lstStyle>
          <a:p>
            <a:r>
              <a:rPr lang="da-DK" noProof="0" dirty="0"/>
              <a:t>Klik for at tilføje titel</a:t>
            </a:r>
          </a:p>
        </p:txBody>
      </p:sp>
      <p:sp>
        <p:nvSpPr>
          <p:cNvPr id="4" name="Date_GeneralDate"/>
          <p:cNvSpPr>
            <a:spLocks noGrp="1"/>
          </p:cNvSpPr>
          <p:nvPr>
            <p:ph type="dt" sz="half" idx="10"/>
          </p:nvPr>
        </p:nvSpPr>
        <p:spPr/>
        <p:txBody>
          <a:bodyPr/>
          <a:lstStyle>
            <a:lvl1pPr>
              <a:defRPr>
                <a:solidFill>
                  <a:schemeClr val="bg1"/>
                </a:solidFill>
                <a:latin typeface="KBH Tekst" panose="00000500000000000000" pitchFamily="2" charset="0"/>
              </a:defRPr>
            </a:lvl1pPr>
          </a:lstStyle>
          <a:p>
            <a:endParaRPr lang="da-DK" dirty="0"/>
          </a:p>
        </p:txBody>
      </p:sp>
      <p:sp>
        <p:nvSpPr>
          <p:cNvPr id="5" name="SD_FLD_PresentationTitle"/>
          <p:cNvSpPr>
            <a:spLocks noGrp="1"/>
          </p:cNvSpPr>
          <p:nvPr>
            <p:ph type="ftr" sz="quarter" idx="11"/>
          </p:nvPr>
        </p:nvSpPr>
        <p:spPr/>
        <p:txBody>
          <a:bodyPr/>
          <a:lstStyle>
            <a:lvl1pPr>
              <a:defRPr>
                <a:solidFill>
                  <a:schemeClr val="bg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12"/>
          </p:nvPr>
        </p:nvSpPr>
        <p:spPr/>
        <p:txBody>
          <a:bodyPr/>
          <a:lstStyle>
            <a:lvl1pPr>
              <a:defRPr>
                <a:solidFill>
                  <a:schemeClr val="bg1"/>
                </a:solidFill>
                <a:latin typeface="KBH Tekst" panose="00000500000000000000" pitchFamily="2" charset="0"/>
              </a:defRPr>
            </a:lvl1pPr>
          </a:lstStyle>
          <a:p>
            <a:fld id="{859873C9-BF5D-4A9A-BB31-45BBB7BABAF7}" type="slidenum">
              <a:rPr lang="da-DK" smtClean="0"/>
              <a:pPr/>
              <a:t>‹nr.›</a:t>
            </a:fld>
            <a:endParaRPr lang="da-DK" dirty="0"/>
          </a:p>
        </p:txBody>
      </p:sp>
      <p:sp>
        <p:nvSpPr>
          <p:cNvPr id="9" name="TextBox 8">
            <a:extLst>
              <a:ext uri="{FF2B5EF4-FFF2-40B4-BE49-F238E27FC236}">
                <a16:creationId xmlns:a16="http://schemas.microsoft.com/office/drawing/2014/main" id="{95413C52-A1F0-4B52-9B3A-20AB1139687F}"/>
              </a:ext>
            </a:extLst>
          </p:cNvPr>
          <p:cNvSpPr txBox="1"/>
          <p:nvPr userDrawn="1"/>
        </p:nvSpPr>
        <p:spPr>
          <a:xfrm>
            <a:off x="724880" y="310327"/>
            <a:ext cx="3519122"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sz="1001" dirty="0">
                <a:solidFill>
                  <a:schemeClr val="bg1"/>
                </a:solidFill>
                <a:latin typeface="KBH Tekst" panose="00000500000000000000" pitchFamily="2" charset="0"/>
              </a:rPr>
              <a:t>City of Copenhagen</a:t>
            </a:r>
          </a:p>
        </p:txBody>
      </p:sp>
    </p:spTree>
    <p:extLst>
      <p:ext uri="{BB962C8B-B14F-4D97-AF65-F5344CB8AC3E}">
        <p14:creationId xmlns:p14="http://schemas.microsoft.com/office/powerpoint/2010/main" val="181795494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UK_Citat/skilleside lys/mør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20001" y="2192400"/>
            <a:ext cx="10752002" cy="3240000"/>
          </a:xfrm>
        </p:spPr>
        <p:txBody>
          <a:bodyPr anchor="t" anchorCtr="0"/>
          <a:lstStyle>
            <a:lvl1pPr>
              <a:lnSpc>
                <a:spcPct val="90000"/>
              </a:lnSpc>
              <a:defRPr sz="4500">
                <a:solidFill>
                  <a:schemeClr val="tx2"/>
                </a:solidFill>
              </a:defRPr>
            </a:lvl1pPr>
          </a:lstStyle>
          <a:p>
            <a:r>
              <a:rPr lang="da-DK" noProof="0" dirty="0"/>
              <a:t>Klik for at tilføje titel</a:t>
            </a:r>
          </a:p>
        </p:txBody>
      </p:sp>
      <p:sp>
        <p:nvSpPr>
          <p:cNvPr id="4" name="Date_GeneralDate"/>
          <p:cNvSpPr>
            <a:spLocks noGrp="1"/>
          </p:cNvSpPr>
          <p:nvPr>
            <p:ph type="dt" sz="half" idx="10"/>
          </p:nvPr>
        </p:nvSpPr>
        <p:spPr/>
        <p:txBody>
          <a:bodyPr/>
          <a:lstStyle>
            <a:lvl1pPr>
              <a:defRPr>
                <a:solidFill>
                  <a:schemeClr val="tx1"/>
                </a:solidFill>
                <a:latin typeface="KBH Tekst" panose="00000500000000000000" pitchFamily="2" charset="0"/>
              </a:defRPr>
            </a:lvl1pPr>
          </a:lstStyle>
          <a:p>
            <a:endParaRPr lang="da-DK" dirty="0"/>
          </a:p>
        </p:txBody>
      </p:sp>
      <p:sp>
        <p:nvSpPr>
          <p:cNvPr id="5" name="SD_FLD_PresentationTitle"/>
          <p:cNvSpPr>
            <a:spLocks noGrp="1"/>
          </p:cNvSpPr>
          <p:nvPr>
            <p:ph type="ftr" sz="quarter" idx="11"/>
          </p:nvPr>
        </p:nvSpPr>
        <p:spPr/>
        <p:txBody>
          <a:bodyPr/>
          <a:lstStyle>
            <a:lvl1pPr>
              <a:defRPr>
                <a:solidFill>
                  <a:schemeClr val="tx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12"/>
          </p:nvPr>
        </p:nvSpPr>
        <p:spPr/>
        <p:txBody>
          <a:bodyPr/>
          <a:lstStyle>
            <a:lvl1pPr>
              <a:defRPr>
                <a:solidFill>
                  <a:schemeClr val="tx1"/>
                </a:solidFill>
                <a:latin typeface="KBH Tekst" panose="00000500000000000000" pitchFamily="2" charset="0"/>
              </a:defRPr>
            </a:lvl1pPr>
          </a:lstStyle>
          <a:p>
            <a:fld id="{859873C9-BF5D-4A9A-BB31-45BBB7BABAF7}" type="slidenum">
              <a:rPr lang="da-DK" smtClean="0"/>
              <a:pPr/>
              <a:t>‹nr.›</a:t>
            </a:fld>
            <a:endParaRPr lang="da-DK" dirty="0"/>
          </a:p>
        </p:txBody>
      </p:sp>
      <p:sp>
        <p:nvSpPr>
          <p:cNvPr id="7" name="TextBox 6">
            <a:extLst>
              <a:ext uri="{FF2B5EF4-FFF2-40B4-BE49-F238E27FC236}">
                <a16:creationId xmlns:a16="http://schemas.microsoft.com/office/drawing/2014/main" id="{FD61A9E3-0AAD-4CBD-B3C1-4C6ACE3B9B21}"/>
              </a:ext>
            </a:extLst>
          </p:cNvPr>
          <p:cNvSpPr txBox="1"/>
          <p:nvPr userDrawn="1"/>
        </p:nvSpPr>
        <p:spPr>
          <a:xfrm>
            <a:off x="724880" y="310327"/>
            <a:ext cx="3519122"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sz="1001" dirty="0">
                <a:solidFill>
                  <a:schemeClr val="tx1"/>
                </a:solidFill>
                <a:latin typeface="KBH Tekst" panose="00000500000000000000" pitchFamily="2" charset="0"/>
              </a:rPr>
              <a:t>City of Copenhagen</a:t>
            </a:r>
          </a:p>
        </p:txBody>
      </p:sp>
    </p:spTree>
    <p:extLst>
      <p:ext uri="{BB962C8B-B14F-4D97-AF65-F5344CB8AC3E}">
        <p14:creationId xmlns:p14="http://schemas.microsoft.com/office/powerpoint/2010/main" val="25866687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UK_Titel og indhold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720001" y="894268"/>
            <a:ext cx="10752002" cy="893928"/>
          </a:xfrm>
          <a:prstGeom prst="rect">
            <a:avLst/>
          </a:prstGeom>
        </p:spPr>
        <p:txBody>
          <a:bodyPr vert="horz" lIns="0" tIns="0" rIns="0" bIns="0" rtlCol="0" anchor="b" anchorCtr="0">
            <a:noAutofit/>
          </a:bodyPr>
          <a:lstStyle>
            <a:lvl1pPr>
              <a:defRPr/>
            </a:lvl1pPr>
          </a:lstStyle>
          <a:p>
            <a:r>
              <a:rPr lang="da-DK" dirty="0"/>
              <a:t>Klik for at tilføje titel</a:t>
            </a:r>
          </a:p>
        </p:txBody>
      </p:sp>
      <p:sp>
        <p:nvSpPr>
          <p:cNvPr id="3" name="Content Placeholder 2"/>
          <p:cNvSpPr>
            <a:spLocks noGrp="1"/>
          </p:cNvSpPr>
          <p:nvPr>
            <p:ph idx="1" hasCustomPrompt="1"/>
          </p:nvPr>
        </p:nvSpPr>
        <p:spPr/>
        <p:txBody>
          <a:bodyPr/>
          <a:lstStyle>
            <a:lvl1pPr>
              <a:defRPr/>
            </a:lvl1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4" name="Date_GeneralDate"/>
          <p:cNvSpPr>
            <a:spLocks noGrp="1"/>
          </p:cNvSpPr>
          <p:nvPr>
            <p:ph type="dt" sz="half" idx="10"/>
          </p:nvPr>
        </p:nvSpPr>
        <p:spPr/>
        <p:txBody>
          <a:bodyPr/>
          <a:lstStyle/>
          <a:p>
            <a:endParaRPr lang="da-DK" noProof="0" dirty="0"/>
          </a:p>
        </p:txBody>
      </p:sp>
      <p:sp>
        <p:nvSpPr>
          <p:cNvPr id="5" name="SD_FLD_PresentationTitle"/>
          <p:cNvSpPr>
            <a:spLocks noGrp="1"/>
          </p:cNvSpPr>
          <p:nvPr>
            <p:ph type="ftr" sz="quarter" idx="11"/>
          </p:nvPr>
        </p:nvSpPr>
        <p:spPr/>
        <p:txBody>
          <a:bodyPr/>
          <a:lstStyle/>
          <a:p>
            <a:r>
              <a:rPr lang="da-DK" noProof="0" dirty="0"/>
              <a:t>Sidehoved</a:t>
            </a:r>
          </a:p>
        </p:txBody>
      </p:sp>
      <p:sp>
        <p:nvSpPr>
          <p:cNvPr id="6" name="Slide Number Placeholder 5"/>
          <p:cNvSpPr>
            <a:spLocks noGrp="1"/>
          </p:cNvSpPr>
          <p:nvPr>
            <p:ph type="sldNum" sz="quarter" idx="12"/>
          </p:nvPr>
        </p:nvSpPr>
        <p:spPr/>
        <p:txBody>
          <a:bodyPr/>
          <a:lstStyle/>
          <a:p>
            <a:fld id="{859873C9-BF5D-4A9A-BB31-45BBB7BABAF7}" type="slidenum">
              <a:rPr lang="da-DK" noProof="0" smtClean="0"/>
              <a:t>‹nr.›</a:t>
            </a:fld>
            <a:endParaRPr lang="da-DK" noProof="0" dirty="0"/>
          </a:p>
        </p:txBody>
      </p:sp>
    </p:spTree>
    <p:extLst>
      <p:ext uri="{BB962C8B-B14F-4D97-AF65-F5344CB8AC3E}">
        <p14:creationId xmlns:p14="http://schemas.microsoft.com/office/powerpoint/2010/main" val="214260268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UK_Tre indhold hvi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20001" y="894268"/>
            <a:ext cx="10752002" cy="893928"/>
          </a:xfrm>
        </p:spPr>
        <p:txBody>
          <a:bodyPr/>
          <a:lstStyle>
            <a:lvl1pPr>
              <a:defRPr/>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4" y="2192399"/>
            <a:ext cx="3344400" cy="3949200"/>
          </a:xfrm>
        </p:spPr>
        <p:txBody>
          <a:bodyPr/>
          <a:lstStyle>
            <a:lvl1pPr>
              <a:defRPr/>
            </a:lvl1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4424164" y="2192400"/>
            <a:ext cx="3344400" cy="3949200"/>
          </a:xfrm>
        </p:spPr>
        <p:txBody>
          <a:bodyPr/>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8127603" y="2192400"/>
            <a:ext cx="3344400" cy="3949200"/>
          </a:xfrm>
        </p:spPr>
        <p:txBody>
          <a:bodyPr/>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8903129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UK_Indhold og 2/3 billede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719999" y="894268"/>
            <a:ext cx="3344400" cy="893928"/>
          </a:xfrm>
          <a:prstGeom prst="rect">
            <a:avLst/>
          </a:prstGeom>
        </p:spPr>
        <p:txBody>
          <a:bodyPr vert="horz" lIns="0" tIns="0" rIns="0" bIns="0" rtlCol="0" anchor="b" anchorCtr="0">
            <a:noAutofit/>
          </a:bodyPr>
          <a:lstStyle>
            <a:lvl1pPr>
              <a:defRPr/>
            </a:lvl1pPr>
          </a:lstStyle>
          <a:p>
            <a:r>
              <a:rPr lang="da-DK" dirty="0"/>
              <a:t>Klik for at tilføje titel</a:t>
            </a:r>
          </a:p>
        </p:txBody>
      </p:sp>
      <p:sp>
        <p:nvSpPr>
          <p:cNvPr id="3" name="Content Placeholder 2"/>
          <p:cNvSpPr>
            <a:spLocks noGrp="1"/>
          </p:cNvSpPr>
          <p:nvPr>
            <p:ph idx="1" hasCustomPrompt="1"/>
          </p:nvPr>
        </p:nvSpPr>
        <p:spPr>
          <a:xfrm>
            <a:off x="719999" y="2192138"/>
            <a:ext cx="3344400" cy="3945862"/>
          </a:xfrm>
        </p:spPr>
        <p:txBody>
          <a:bodyPr/>
          <a:lstStyle>
            <a:lvl1pPr>
              <a:defRPr/>
            </a:lvl1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8" name="Picture Placeholder 7">
            <a:extLst>
              <a:ext uri="{FF2B5EF4-FFF2-40B4-BE49-F238E27FC236}">
                <a16:creationId xmlns:a16="http://schemas.microsoft.com/office/drawing/2014/main" id="{04ABBDF6-16BA-46D9-A90D-28EBC268C872}"/>
              </a:ext>
            </a:extLst>
          </p:cNvPr>
          <p:cNvSpPr>
            <a:spLocks noGrp="1"/>
          </p:cNvSpPr>
          <p:nvPr>
            <p:ph type="pic" sz="quarter" idx="13"/>
          </p:nvPr>
        </p:nvSpPr>
        <p:spPr>
          <a:xfrm>
            <a:off x="4424403" y="0"/>
            <a:ext cx="7767600" cy="6858000"/>
          </a:xfrm>
        </p:spPr>
        <p:txBody>
          <a:bodyPr tIns="36000"/>
          <a:lstStyle>
            <a:lvl1pPr marL="0" indent="0" algn="ctr">
              <a:buNone/>
              <a:defRPr/>
            </a:lvl1pPr>
          </a:lstStyle>
          <a:p>
            <a:endParaRPr lang="da-DK"/>
          </a:p>
        </p:txBody>
      </p:sp>
      <p:sp>
        <p:nvSpPr>
          <p:cNvPr id="9" name="Date_GeneralDate">
            <a:extLst>
              <a:ext uri="{FF2B5EF4-FFF2-40B4-BE49-F238E27FC236}">
                <a16:creationId xmlns:a16="http://schemas.microsoft.com/office/drawing/2014/main" id="{7A3DA441-2DEB-4514-AAC8-CF11F3E1E8B9}"/>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0" name="FLD_PresentationTitle">
            <a:extLst>
              <a:ext uri="{FF2B5EF4-FFF2-40B4-BE49-F238E27FC236}">
                <a16:creationId xmlns:a16="http://schemas.microsoft.com/office/drawing/2014/main" id="{45313C7E-88CA-4F1A-B38E-6BE726A7542D}"/>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1" name="Slide Number Placeholder 5">
            <a:extLst>
              <a:ext uri="{FF2B5EF4-FFF2-40B4-BE49-F238E27FC236}">
                <a16:creationId xmlns:a16="http://schemas.microsoft.com/office/drawing/2014/main" id="{375DF70B-4895-4E76-B8EF-32B6EE62971C}"/>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39385361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UK_To indhold og 1/3 billede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719997" y="894268"/>
            <a:ext cx="7048404" cy="893928"/>
          </a:xfrm>
          <a:prstGeom prst="rect">
            <a:avLst/>
          </a:prstGeom>
        </p:spPr>
        <p:txBody>
          <a:bodyPr vert="horz" lIns="0" tIns="0" rIns="0" bIns="0" rtlCol="0" anchor="b" anchorCtr="0">
            <a:noAutofit/>
          </a:bodyPr>
          <a:lstStyle>
            <a:lvl1pPr>
              <a:defRPr/>
            </a:lvl1pPr>
          </a:lstStyle>
          <a:p>
            <a:r>
              <a:rPr lang="da-DK" dirty="0"/>
              <a:t>Klik for at tilføje titel</a:t>
            </a:r>
          </a:p>
        </p:txBody>
      </p:sp>
      <p:sp>
        <p:nvSpPr>
          <p:cNvPr id="3" name="Content Placeholder 2"/>
          <p:cNvSpPr>
            <a:spLocks noGrp="1"/>
          </p:cNvSpPr>
          <p:nvPr>
            <p:ph idx="1" hasCustomPrompt="1"/>
          </p:nvPr>
        </p:nvSpPr>
        <p:spPr>
          <a:xfrm>
            <a:off x="719999" y="2192138"/>
            <a:ext cx="3344400" cy="3945862"/>
          </a:xfrm>
        </p:spPr>
        <p:txBody>
          <a:bodyPr/>
          <a:lstStyle>
            <a:lvl1pPr>
              <a:defRPr/>
            </a:lvl1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8" name="Picture Placeholder 7">
            <a:extLst>
              <a:ext uri="{FF2B5EF4-FFF2-40B4-BE49-F238E27FC236}">
                <a16:creationId xmlns:a16="http://schemas.microsoft.com/office/drawing/2014/main" id="{04ABBDF6-16BA-46D9-A90D-28EBC268C872}"/>
              </a:ext>
            </a:extLst>
          </p:cNvPr>
          <p:cNvSpPr>
            <a:spLocks noGrp="1"/>
          </p:cNvSpPr>
          <p:nvPr>
            <p:ph type="pic" sz="quarter" idx="13"/>
          </p:nvPr>
        </p:nvSpPr>
        <p:spPr>
          <a:xfrm>
            <a:off x="8127606" y="0"/>
            <a:ext cx="4064396" cy="6858000"/>
          </a:xfrm>
        </p:spPr>
        <p:txBody>
          <a:bodyPr tIns="36000"/>
          <a:lstStyle>
            <a:lvl1pPr marL="0" indent="0" algn="ctr">
              <a:buNone/>
              <a:defRPr/>
            </a:lvl1pPr>
          </a:lstStyle>
          <a:p>
            <a:endParaRPr lang="da-DK"/>
          </a:p>
        </p:txBody>
      </p:sp>
      <p:sp>
        <p:nvSpPr>
          <p:cNvPr id="16" name="Content Placeholder 8">
            <a:extLst>
              <a:ext uri="{FF2B5EF4-FFF2-40B4-BE49-F238E27FC236}">
                <a16:creationId xmlns:a16="http://schemas.microsoft.com/office/drawing/2014/main" id="{226B16CC-F459-45AB-8AF6-621CD4FF544B}"/>
              </a:ext>
            </a:extLst>
          </p:cNvPr>
          <p:cNvSpPr>
            <a:spLocks noGrp="1"/>
          </p:cNvSpPr>
          <p:nvPr>
            <p:ph sz="quarter" idx="14" hasCustomPrompt="1"/>
          </p:nvPr>
        </p:nvSpPr>
        <p:spPr>
          <a:xfrm>
            <a:off x="4424164" y="2192400"/>
            <a:ext cx="3344400" cy="3949200"/>
          </a:xfrm>
        </p:spPr>
        <p:txBody>
          <a:bodyPr/>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7" name="SD_FLD_PresentationTitle">
            <a:extLst>
              <a:ext uri="{FF2B5EF4-FFF2-40B4-BE49-F238E27FC236}">
                <a16:creationId xmlns:a16="http://schemas.microsoft.com/office/drawing/2014/main" id="{DA1AF7FD-5A49-4384-823E-604A843641B9}"/>
              </a:ext>
            </a:extLst>
          </p:cNvPr>
          <p:cNvSpPr>
            <a:spLocks noGrp="1"/>
          </p:cNvSpPr>
          <p:nvPr>
            <p:ph type="ftr" sz="quarter" idx="11"/>
          </p:nvPr>
        </p:nvSpPr>
        <p:spPr>
          <a:xfrm>
            <a:off x="4424004" y="310327"/>
            <a:ext cx="3344400" cy="180000"/>
          </a:xfrm>
        </p:spPr>
        <p:txBody>
          <a:bodyPr/>
          <a:lstStyle/>
          <a:p>
            <a:r>
              <a:rPr lang="da-DK" noProof="0" dirty="0"/>
              <a:t>Sidehoved</a:t>
            </a:r>
          </a:p>
        </p:txBody>
      </p:sp>
      <p:sp>
        <p:nvSpPr>
          <p:cNvPr id="18" name="Date_GeneralDate">
            <a:extLst>
              <a:ext uri="{FF2B5EF4-FFF2-40B4-BE49-F238E27FC236}">
                <a16:creationId xmlns:a16="http://schemas.microsoft.com/office/drawing/2014/main" id="{2B4A2A1D-0176-4332-9C1E-CC3936502FBC}"/>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9" name="Slide Number Placeholder 5">
            <a:extLst>
              <a:ext uri="{FF2B5EF4-FFF2-40B4-BE49-F238E27FC236}">
                <a16:creationId xmlns:a16="http://schemas.microsoft.com/office/drawing/2014/main" id="{95BD4D9E-7254-4650-B1A9-3F266C131F8F}"/>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3726965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UK_Indhold og 1/3 billede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719997" y="894268"/>
            <a:ext cx="7048404" cy="893928"/>
          </a:xfrm>
          <a:prstGeom prst="rect">
            <a:avLst/>
          </a:prstGeom>
        </p:spPr>
        <p:txBody>
          <a:bodyPr vert="horz" lIns="0" tIns="0" rIns="0" bIns="0" rtlCol="0" anchor="b" anchorCtr="0">
            <a:noAutofit/>
          </a:bodyPr>
          <a:lstStyle>
            <a:lvl1pPr>
              <a:defRPr/>
            </a:lvl1pPr>
          </a:lstStyle>
          <a:p>
            <a:r>
              <a:rPr lang="da-DK" dirty="0"/>
              <a:t>Klik for at tilføje titel</a:t>
            </a:r>
          </a:p>
        </p:txBody>
      </p:sp>
      <p:sp>
        <p:nvSpPr>
          <p:cNvPr id="3" name="Content Placeholder 2"/>
          <p:cNvSpPr>
            <a:spLocks noGrp="1"/>
          </p:cNvSpPr>
          <p:nvPr>
            <p:ph idx="1" hasCustomPrompt="1"/>
          </p:nvPr>
        </p:nvSpPr>
        <p:spPr>
          <a:xfrm>
            <a:off x="719998" y="2192138"/>
            <a:ext cx="7048402" cy="3945862"/>
          </a:xfrm>
        </p:spPr>
        <p:txBody>
          <a:bodyPr/>
          <a:lstStyle>
            <a:lvl1pPr>
              <a:defRPr/>
            </a:lvl1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8" name="Picture Placeholder 7">
            <a:extLst>
              <a:ext uri="{FF2B5EF4-FFF2-40B4-BE49-F238E27FC236}">
                <a16:creationId xmlns:a16="http://schemas.microsoft.com/office/drawing/2014/main" id="{04ABBDF6-16BA-46D9-A90D-28EBC268C872}"/>
              </a:ext>
            </a:extLst>
          </p:cNvPr>
          <p:cNvSpPr>
            <a:spLocks noGrp="1"/>
          </p:cNvSpPr>
          <p:nvPr>
            <p:ph type="pic" sz="quarter" idx="13"/>
          </p:nvPr>
        </p:nvSpPr>
        <p:spPr>
          <a:xfrm>
            <a:off x="8127606" y="0"/>
            <a:ext cx="4064396" cy="6858000"/>
          </a:xfrm>
        </p:spPr>
        <p:txBody>
          <a:bodyPr tIns="36000"/>
          <a:lstStyle>
            <a:lvl1pPr marL="0" indent="0" algn="ctr">
              <a:buNone/>
              <a:defRPr/>
            </a:lvl1pPr>
          </a:lstStyle>
          <a:p>
            <a:endParaRPr lang="da-DK"/>
          </a:p>
        </p:txBody>
      </p:sp>
      <p:sp>
        <p:nvSpPr>
          <p:cNvPr id="17" name="SD_FLD_PresentationTitle">
            <a:extLst>
              <a:ext uri="{FF2B5EF4-FFF2-40B4-BE49-F238E27FC236}">
                <a16:creationId xmlns:a16="http://schemas.microsoft.com/office/drawing/2014/main" id="{DA1AF7FD-5A49-4384-823E-604A843641B9}"/>
              </a:ext>
            </a:extLst>
          </p:cNvPr>
          <p:cNvSpPr>
            <a:spLocks noGrp="1"/>
          </p:cNvSpPr>
          <p:nvPr>
            <p:ph type="ftr" sz="quarter" idx="11"/>
          </p:nvPr>
        </p:nvSpPr>
        <p:spPr>
          <a:xfrm>
            <a:off x="4424004" y="310327"/>
            <a:ext cx="3344400" cy="180000"/>
          </a:xfrm>
        </p:spPr>
        <p:txBody>
          <a:bodyPr/>
          <a:lstStyle/>
          <a:p>
            <a:r>
              <a:rPr lang="da-DK" noProof="0" dirty="0"/>
              <a:t>Sidehoved</a:t>
            </a:r>
          </a:p>
        </p:txBody>
      </p:sp>
      <p:sp>
        <p:nvSpPr>
          <p:cNvPr id="18" name="Date_GeneralDate">
            <a:extLst>
              <a:ext uri="{FF2B5EF4-FFF2-40B4-BE49-F238E27FC236}">
                <a16:creationId xmlns:a16="http://schemas.microsoft.com/office/drawing/2014/main" id="{2B4A2A1D-0176-4332-9C1E-CC3936502FBC}"/>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9" name="Slide Number Placeholder 5">
            <a:extLst>
              <a:ext uri="{FF2B5EF4-FFF2-40B4-BE49-F238E27FC236}">
                <a16:creationId xmlns:a16="http://schemas.microsoft.com/office/drawing/2014/main" id="{95BD4D9E-7254-4650-B1A9-3F266C131F8F}"/>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39596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UK_Stort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3" y="0"/>
            <a:ext cx="12193200" cy="6861600"/>
          </a:xfrm>
        </p:spPr>
        <p:txBody>
          <a:bodyPr tIns="36000" anchor="t" anchorCtr="0"/>
          <a:lstStyle>
            <a:lvl1pPr marL="0" indent="0" algn="ctr">
              <a:buNone/>
              <a:defRPr sz="1600"/>
            </a:lvl1pPr>
          </a:lstStyle>
          <a:p>
            <a:r>
              <a:rPr lang="da-DK" noProof="0" dirty="0"/>
              <a:t>Klik på denne pladsholder og indsæt baggrundsbillede</a:t>
            </a:r>
          </a:p>
        </p:txBody>
      </p:sp>
      <p:sp>
        <p:nvSpPr>
          <p:cNvPr id="9" name="Date_GeneralDate"/>
          <p:cNvSpPr>
            <a:spLocks noGrp="1"/>
          </p:cNvSpPr>
          <p:nvPr>
            <p:ph type="dt" sz="half" idx="10"/>
          </p:nvPr>
        </p:nvSpPr>
        <p:spPr>
          <a:xfrm>
            <a:off x="0" y="6912000"/>
            <a:ext cx="0" cy="0"/>
          </a:xfrm>
        </p:spPr>
        <p:txBody>
          <a:bodyPr/>
          <a:lstStyle>
            <a:lvl1pPr>
              <a:defRPr sz="178">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78">
                <a:noFill/>
              </a:defRPr>
            </a:lvl1pPr>
          </a:lstStyle>
          <a:p>
            <a:r>
              <a:rPr lang="da-DK" dirty="0"/>
              <a:t>Sidehoved</a:t>
            </a:r>
          </a:p>
        </p:txBody>
      </p:sp>
      <p:sp>
        <p:nvSpPr>
          <p:cNvPr id="11" name="Slide Number Placeholder 5" hidden="1"/>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154689418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UK_Titel og baggrunds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3" y="0"/>
            <a:ext cx="12193200" cy="6861600"/>
          </a:xfrm>
          <a:solidFill>
            <a:schemeClr val="bg1">
              <a:lumMod val="95000"/>
            </a:schemeClr>
          </a:solidFill>
        </p:spPr>
        <p:txBody>
          <a:bodyPr tIns="36000" anchor="t" anchorCtr="0"/>
          <a:lstStyle>
            <a:lvl1pPr marL="0" indent="0" algn="ctr">
              <a:buNone/>
              <a:defRPr sz="1600"/>
            </a:lvl1pPr>
          </a:lstStyle>
          <a:p>
            <a:r>
              <a:rPr lang="da-DK" noProof="0" dirty="0"/>
              <a:t>Klik på denne pladsholder og indsæt baggrundsbillede</a:t>
            </a:r>
          </a:p>
        </p:txBody>
      </p:sp>
      <p:sp>
        <p:nvSpPr>
          <p:cNvPr id="2" name="Title 1"/>
          <p:cNvSpPr>
            <a:spLocks noGrp="1"/>
          </p:cNvSpPr>
          <p:nvPr>
            <p:ph type="title" hasCustomPrompt="1"/>
          </p:nvPr>
        </p:nvSpPr>
        <p:spPr>
          <a:xfrm>
            <a:off x="720001" y="949689"/>
            <a:ext cx="10752002" cy="4328894"/>
          </a:xfrm>
        </p:spPr>
        <p:txBody>
          <a:bodyPr>
            <a:normAutofit/>
          </a:bodyPr>
          <a:lstStyle>
            <a:lvl1pPr>
              <a:defRPr sz="13001">
                <a:solidFill>
                  <a:schemeClr val="bg1"/>
                </a:solidFill>
              </a:defRPr>
            </a:lvl1pPr>
          </a:lstStyle>
          <a:p>
            <a:r>
              <a:rPr lang="da-DK" noProof="0" dirty="0"/>
              <a:t>Indsæt titel</a:t>
            </a:r>
          </a:p>
        </p:txBody>
      </p:sp>
      <p:sp>
        <p:nvSpPr>
          <p:cNvPr id="9" name="Date_GeneralDate"/>
          <p:cNvSpPr>
            <a:spLocks noGrp="1"/>
          </p:cNvSpPr>
          <p:nvPr>
            <p:ph type="dt" sz="half" idx="10"/>
          </p:nvPr>
        </p:nvSpPr>
        <p:spPr>
          <a:xfrm>
            <a:off x="0" y="6912000"/>
            <a:ext cx="0" cy="0"/>
          </a:xfrm>
        </p:spPr>
        <p:txBody>
          <a:bodyPr/>
          <a:lstStyle>
            <a:lvl1pPr>
              <a:defRPr sz="178">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78">
                <a:noFill/>
              </a:defRPr>
            </a:lvl1pPr>
          </a:lstStyle>
          <a:p>
            <a:r>
              <a:rPr lang="da-DK" dirty="0"/>
              <a:t>Sidehoved</a:t>
            </a:r>
          </a:p>
        </p:txBody>
      </p:sp>
      <p:sp>
        <p:nvSpPr>
          <p:cNvPr id="11" name="Slide Number Placeholder 5" hidden="1"/>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46030731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UK_To tekstbokse og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3" y="0"/>
            <a:ext cx="12193200" cy="6861600"/>
          </a:xfrm>
          <a:noFill/>
        </p:spPr>
        <p:txBody>
          <a:bodyPr tIns="36000" anchor="t" anchorCtr="0"/>
          <a:lstStyle>
            <a:lvl1pPr marL="0" indent="0" algn="ctr">
              <a:buNone/>
              <a:defRPr sz="1600"/>
            </a:lvl1pPr>
          </a:lstStyle>
          <a:p>
            <a:r>
              <a:rPr lang="da-DK" dirty="0"/>
              <a:t>Klik her og indsæt baggrundsbillede, via fanen Indsæt, Billeder</a:t>
            </a:r>
          </a:p>
        </p:txBody>
      </p:sp>
      <p:sp>
        <p:nvSpPr>
          <p:cNvPr id="4" name="Text Placeholder 3">
            <a:extLst>
              <a:ext uri="{FF2B5EF4-FFF2-40B4-BE49-F238E27FC236}">
                <a16:creationId xmlns:a16="http://schemas.microsoft.com/office/drawing/2014/main" id="{89DBA786-081A-49F3-8117-122AE3631193}"/>
              </a:ext>
            </a:extLst>
          </p:cNvPr>
          <p:cNvSpPr>
            <a:spLocks noGrp="1"/>
          </p:cNvSpPr>
          <p:nvPr>
            <p:ph type="body" sz="quarter" idx="14" hasCustomPrompt="1"/>
          </p:nvPr>
        </p:nvSpPr>
        <p:spPr>
          <a:xfrm>
            <a:off x="4419118" y="719999"/>
            <a:ext cx="3346444" cy="5418000"/>
          </a:xfrm>
          <a:solidFill>
            <a:schemeClr val="bg1"/>
          </a:solidFill>
        </p:spPr>
        <p:txBody>
          <a:bodyPr lIns="360000" tIns="342000" rIns="360000" bIns="342000"/>
          <a:lstStyle>
            <a:lvl1pPr>
              <a:defRPr/>
            </a:lvl1pPr>
          </a:lstStyle>
          <a:p>
            <a:pPr lvl="0"/>
            <a:r>
              <a:rPr lang="da-DK" dirty="0"/>
              <a:t>Brug TAB og </a:t>
            </a:r>
            <a:r>
              <a:rPr lang="da-DK" dirty="0" err="1"/>
              <a:t>Shift+TAB</a:t>
            </a:r>
            <a:r>
              <a:rPr lang="da-DK" dirty="0"/>
              <a:t>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6" name="Text Placeholder 5">
            <a:extLst>
              <a:ext uri="{FF2B5EF4-FFF2-40B4-BE49-F238E27FC236}">
                <a16:creationId xmlns:a16="http://schemas.microsoft.com/office/drawing/2014/main" id="{57DC5362-52A5-4FC5-A4EF-20A7DA7FD426}"/>
              </a:ext>
            </a:extLst>
          </p:cNvPr>
          <p:cNvSpPr>
            <a:spLocks noGrp="1"/>
          </p:cNvSpPr>
          <p:nvPr>
            <p:ph type="body" sz="quarter" idx="15" hasCustomPrompt="1"/>
          </p:nvPr>
        </p:nvSpPr>
        <p:spPr>
          <a:xfrm>
            <a:off x="8125558" y="720000"/>
            <a:ext cx="3346444" cy="5418000"/>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9" name="Date_GeneralDate"/>
          <p:cNvSpPr>
            <a:spLocks noGrp="1"/>
          </p:cNvSpPr>
          <p:nvPr>
            <p:ph type="dt" sz="half" idx="10"/>
          </p:nvPr>
        </p:nvSpPr>
        <p:spPr>
          <a:xfrm>
            <a:off x="0" y="6912000"/>
            <a:ext cx="0" cy="0"/>
          </a:xfrm>
        </p:spPr>
        <p:txBody>
          <a:bodyPr/>
          <a:lstStyle>
            <a:lvl1pPr>
              <a:defRPr sz="178">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78">
                <a:noFill/>
              </a:defRPr>
            </a:lvl1pPr>
          </a:lstStyle>
          <a:p>
            <a:r>
              <a:rPr lang="da-DK" dirty="0"/>
              <a:t>Sidehoved</a:t>
            </a:r>
          </a:p>
        </p:txBody>
      </p:sp>
      <p:sp>
        <p:nvSpPr>
          <p:cNvPr id="11"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417241319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UK_Tre tekstbokse og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3" y="0"/>
            <a:ext cx="12193200" cy="6861600"/>
          </a:xfrm>
          <a:noFill/>
        </p:spPr>
        <p:txBody>
          <a:bodyPr tIns="36000" anchor="t" anchorCtr="0"/>
          <a:lstStyle>
            <a:lvl1pPr marL="0" indent="0" algn="ctr">
              <a:buNone/>
              <a:defRPr sz="1600"/>
            </a:lvl1pPr>
          </a:lstStyle>
          <a:p>
            <a:r>
              <a:rPr lang="da-DK" noProof="0" dirty="0"/>
              <a:t>Klik her og indsæt baggrundsbillede, via fanen Indsæt, Billeder</a:t>
            </a:r>
          </a:p>
        </p:txBody>
      </p:sp>
      <p:sp>
        <p:nvSpPr>
          <p:cNvPr id="4" name="Text Placeholder 3">
            <a:extLst>
              <a:ext uri="{FF2B5EF4-FFF2-40B4-BE49-F238E27FC236}">
                <a16:creationId xmlns:a16="http://schemas.microsoft.com/office/drawing/2014/main" id="{89DBA786-081A-49F3-8117-122AE3631193}"/>
              </a:ext>
            </a:extLst>
          </p:cNvPr>
          <p:cNvSpPr>
            <a:spLocks noGrp="1"/>
          </p:cNvSpPr>
          <p:nvPr>
            <p:ph type="body" sz="quarter" idx="14" hasCustomPrompt="1"/>
          </p:nvPr>
        </p:nvSpPr>
        <p:spPr>
          <a:xfrm>
            <a:off x="720001" y="2192138"/>
            <a:ext cx="3346444" cy="2534374"/>
          </a:xfrm>
          <a:solidFill>
            <a:schemeClr val="bg1"/>
          </a:solidFill>
        </p:spPr>
        <p:txBody>
          <a:bodyPr lIns="360000" tIns="342000" rIns="360000" bIns="342000"/>
          <a:lstStyle>
            <a:lvl1pPr>
              <a:defRPr/>
            </a:lvl1pPr>
          </a:lstStyle>
          <a:p>
            <a:pPr lvl="0"/>
            <a:r>
              <a:rPr lang="da-DK" dirty="0"/>
              <a:t>Brug TAB og </a:t>
            </a:r>
            <a:r>
              <a:rPr lang="da-DK" dirty="0" err="1"/>
              <a:t>Shift+TAB</a:t>
            </a:r>
            <a:r>
              <a:rPr lang="da-DK" dirty="0"/>
              <a:t>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6" name="Text Placeholder 5">
            <a:extLst>
              <a:ext uri="{FF2B5EF4-FFF2-40B4-BE49-F238E27FC236}">
                <a16:creationId xmlns:a16="http://schemas.microsoft.com/office/drawing/2014/main" id="{57DC5362-52A5-4FC5-A4EF-20A7DA7FD426}"/>
              </a:ext>
            </a:extLst>
          </p:cNvPr>
          <p:cNvSpPr>
            <a:spLocks noGrp="1"/>
          </p:cNvSpPr>
          <p:nvPr>
            <p:ph type="body" sz="quarter" idx="15" hasCustomPrompt="1"/>
          </p:nvPr>
        </p:nvSpPr>
        <p:spPr>
          <a:xfrm>
            <a:off x="4419118" y="2192138"/>
            <a:ext cx="3346444"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2" name="Text Placeholder 11">
            <a:extLst>
              <a:ext uri="{FF2B5EF4-FFF2-40B4-BE49-F238E27FC236}">
                <a16:creationId xmlns:a16="http://schemas.microsoft.com/office/drawing/2014/main" id="{F48BBDC9-F22E-43C8-9794-F5F2CF1FECEA}"/>
              </a:ext>
            </a:extLst>
          </p:cNvPr>
          <p:cNvSpPr>
            <a:spLocks noGrp="1"/>
          </p:cNvSpPr>
          <p:nvPr>
            <p:ph type="body" sz="quarter" idx="16" hasCustomPrompt="1"/>
          </p:nvPr>
        </p:nvSpPr>
        <p:spPr>
          <a:xfrm>
            <a:off x="8125558" y="2192138"/>
            <a:ext cx="3346444"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9" name="Date_GeneralDate"/>
          <p:cNvSpPr>
            <a:spLocks noGrp="1"/>
          </p:cNvSpPr>
          <p:nvPr>
            <p:ph type="dt" sz="half" idx="10"/>
          </p:nvPr>
        </p:nvSpPr>
        <p:spPr>
          <a:xfrm>
            <a:off x="0" y="6912000"/>
            <a:ext cx="0" cy="0"/>
          </a:xfrm>
        </p:spPr>
        <p:txBody>
          <a:bodyPr/>
          <a:lstStyle>
            <a:lvl1pPr>
              <a:defRPr sz="178">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78">
                <a:noFill/>
              </a:defRPr>
            </a:lvl1pPr>
          </a:lstStyle>
          <a:p>
            <a:r>
              <a:rPr lang="da-DK" dirty="0"/>
              <a:t>Sidehoved</a:t>
            </a:r>
          </a:p>
        </p:txBody>
      </p:sp>
      <p:sp>
        <p:nvSpPr>
          <p:cNvPr id="11"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70670408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UK_Fire tekstbokse og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3" y="0"/>
            <a:ext cx="12193200" cy="6861600"/>
          </a:xfrm>
          <a:noFill/>
        </p:spPr>
        <p:txBody>
          <a:bodyPr tIns="36000" anchor="t" anchorCtr="0"/>
          <a:lstStyle>
            <a:lvl1pPr marL="0" indent="0" algn="ctr">
              <a:buNone/>
              <a:defRPr sz="1600"/>
            </a:lvl1pPr>
          </a:lstStyle>
          <a:p>
            <a:r>
              <a:rPr lang="da-DK" noProof="0" dirty="0"/>
              <a:t>Klik her og indsæt baggrundsbillede, via fanen Indsæt, Billeder</a:t>
            </a:r>
          </a:p>
        </p:txBody>
      </p:sp>
      <p:sp>
        <p:nvSpPr>
          <p:cNvPr id="4" name="Text Placeholder 3">
            <a:extLst>
              <a:ext uri="{FF2B5EF4-FFF2-40B4-BE49-F238E27FC236}">
                <a16:creationId xmlns:a16="http://schemas.microsoft.com/office/drawing/2014/main" id="{89DBA786-081A-49F3-8117-122AE3631193}"/>
              </a:ext>
            </a:extLst>
          </p:cNvPr>
          <p:cNvSpPr>
            <a:spLocks noGrp="1"/>
          </p:cNvSpPr>
          <p:nvPr>
            <p:ph type="body" sz="quarter" idx="14" hasCustomPrompt="1"/>
          </p:nvPr>
        </p:nvSpPr>
        <p:spPr>
          <a:xfrm>
            <a:off x="4419118" y="720000"/>
            <a:ext cx="3346444" cy="2534374"/>
          </a:xfrm>
          <a:solidFill>
            <a:schemeClr val="bg1"/>
          </a:solidFill>
        </p:spPr>
        <p:txBody>
          <a:bodyPr lIns="360000" tIns="342000" rIns="360000" bIns="342000"/>
          <a:lstStyle>
            <a:lvl1pPr>
              <a:defRPr/>
            </a:lvl1pPr>
          </a:lstStyle>
          <a:p>
            <a:pPr lvl="0"/>
            <a:r>
              <a:rPr lang="da-DK" dirty="0"/>
              <a:t>Brug TAB og </a:t>
            </a:r>
            <a:r>
              <a:rPr lang="da-DK" dirty="0" err="1"/>
              <a:t>Shift+TAB</a:t>
            </a:r>
            <a:r>
              <a:rPr lang="da-DK" dirty="0"/>
              <a:t>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6" name="Text Placeholder 5">
            <a:extLst>
              <a:ext uri="{FF2B5EF4-FFF2-40B4-BE49-F238E27FC236}">
                <a16:creationId xmlns:a16="http://schemas.microsoft.com/office/drawing/2014/main" id="{57DC5362-52A5-4FC5-A4EF-20A7DA7FD426}"/>
              </a:ext>
            </a:extLst>
          </p:cNvPr>
          <p:cNvSpPr>
            <a:spLocks noGrp="1"/>
          </p:cNvSpPr>
          <p:nvPr>
            <p:ph type="body" sz="quarter" idx="15" hasCustomPrompt="1"/>
          </p:nvPr>
        </p:nvSpPr>
        <p:spPr>
          <a:xfrm>
            <a:off x="4419118" y="3603626"/>
            <a:ext cx="3346444"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2" name="Text Placeholder 11">
            <a:extLst>
              <a:ext uri="{FF2B5EF4-FFF2-40B4-BE49-F238E27FC236}">
                <a16:creationId xmlns:a16="http://schemas.microsoft.com/office/drawing/2014/main" id="{F48BBDC9-F22E-43C8-9794-F5F2CF1FECEA}"/>
              </a:ext>
            </a:extLst>
          </p:cNvPr>
          <p:cNvSpPr>
            <a:spLocks noGrp="1"/>
          </p:cNvSpPr>
          <p:nvPr>
            <p:ph type="body" sz="quarter" idx="16" hasCustomPrompt="1"/>
          </p:nvPr>
        </p:nvSpPr>
        <p:spPr>
          <a:xfrm>
            <a:off x="8125558" y="720000"/>
            <a:ext cx="3346444"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4" name="Text Placeholder 13">
            <a:extLst>
              <a:ext uri="{FF2B5EF4-FFF2-40B4-BE49-F238E27FC236}">
                <a16:creationId xmlns:a16="http://schemas.microsoft.com/office/drawing/2014/main" id="{35BA7BD3-EF06-4551-A428-51A46E5A897E}"/>
              </a:ext>
            </a:extLst>
          </p:cNvPr>
          <p:cNvSpPr>
            <a:spLocks noGrp="1"/>
          </p:cNvSpPr>
          <p:nvPr>
            <p:ph type="body" sz="quarter" idx="17" hasCustomPrompt="1"/>
          </p:nvPr>
        </p:nvSpPr>
        <p:spPr>
          <a:xfrm>
            <a:off x="8125559" y="3603626"/>
            <a:ext cx="3346443"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9" name="Date_GeneralDate"/>
          <p:cNvSpPr>
            <a:spLocks noGrp="1"/>
          </p:cNvSpPr>
          <p:nvPr>
            <p:ph type="dt" sz="half" idx="10"/>
          </p:nvPr>
        </p:nvSpPr>
        <p:spPr>
          <a:xfrm>
            <a:off x="0" y="6912000"/>
            <a:ext cx="0" cy="0"/>
          </a:xfrm>
        </p:spPr>
        <p:txBody>
          <a:bodyPr/>
          <a:lstStyle>
            <a:lvl1pPr>
              <a:defRPr sz="178">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78">
                <a:noFill/>
              </a:defRPr>
            </a:lvl1pPr>
          </a:lstStyle>
          <a:p>
            <a:r>
              <a:rPr lang="da-DK" dirty="0"/>
              <a:t>Sidehoved</a:t>
            </a:r>
          </a:p>
        </p:txBody>
      </p:sp>
      <p:sp>
        <p:nvSpPr>
          <p:cNvPr id="11"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88101486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UK_Tekstboks mørk og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3" y="0"/>
            <a:ext cx="12193200" cy="6861600"/>
          </a:xfrm>
          <a:noFill/>
        </p:spPr>
        <p:txBody>
          <a:bodyPr tIns="36000" anchor="t" anchorCtr="0"/>
          <a:lstStyle>
            <a:lvl1pPr marL="0" indent="0" algn="ctr">
              <a:buNone/>
              <a:defRPr sz="1600"/>
            </a:lvl1pPr>
          </a:lstStyle>
          <a:p>
            <a:r>
              <a:rPr lang="da-DK" noProof="0" dirty="0"/>
              <a:t>Klik her og indsæt baggrundsbillede, via fanen Indsæt, Billeder</a:t>
            </a:r>
          </a:p>
        </p:txBody>
      </p:sp>
      <p:sp>
        <p:nvSpPr>
          <p:cNvPr id="4" name="Text Placeholder 3">
            <a:extLst>
              <a:ext uri="{FF2B5EF4-FFF2-40B4-BE49-F238E27FC236}">
                <a16:creationId xmlns:a16="http://schemas.microsoft.com/office/drawing/2014/main" id="{89DBA786-081A-49F3-8117-122AE3631193}"/>
              </a:ext>
            </a:extLst>
          </p:cNvPr>
          <p:cNvSpPr>
            <a:spLocks noGrp="1"/>
          </p:cNvSpPr>
          <p:nvPr>
            <p:ph type="body" sz="quarter" idx="14" hasCustomPrompt="1"/>
          </p:nvPr>
        </p:nvSpPr>
        <p:spPr>
          <a:xfrm>
            <a:off x="4419113" y="719999"/>
            <a:ext cx="7052889" cy="5418000"/>
          </a:xfrm>
          <a:solidFill>
            <a:schemeClr val="tx2"/>
          </a:solidFill>
        </p:spPr>
        <p:txBody>
          <a:bodyPr lIns="360000" tIns="342000" rIns="360000" bIns="342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dirty="0"/>
              <a:t>Brug TAB og </a:t>
            </a:r>
            <a:r>
              <a:rPr lang="da-DK" dirty="0" err="1"/>
              <a:t>Shift+TAB</a:t>
            </a:r>
            <a:r>
              <a:rPr lang="da-DK" dirty="0"/>
              <a:t>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6666</a:t>
            </a:r>
          </a:p>
          <a:p>
            <a:pPr lvl="6"/>
            <a:r>
              <a:rPr lang="da-DK" dirty="0"/>
              <a:t>777</a:t>
            </a:r>
          </a:p>
          <a:p>
            <a:pPr lvl="7"/>
            <a:r>
              <a:rPr lang="da-DK" dirty="0"/>
              <a:t>8888</a:t>
            </a:r>
          </a:p>
          <a:p>
            <a:pPr lvl="8"/>
            <a:r>
              <a:rPr lang="da-DK" dirty="0"/>
              <a:t>9999</a:t>
            </a:r>
          </a:p>
        </p:txBody>
      </p:sp>
      <p:sp>
        <p:nvSpPr>
          <p:cNvPr id="9" name="Date_GeneralDate"/>
          <p:cNvSpPr>
            <a:spLocks noGrp="1"/>
          </p:cNvSpPr>
          <p:nvPr>
            <p:ph type="dt" sz="half" idx="10"/>
          </p:nvPr>
        </p:nvSpPr>
        <p:spPr>
          <a:xfrm>
            <a:off x="0" y="6912000"/>
            <a:ext cx="0" cy="0"/>
          </a:xfrm>
        </p:spPr>
        <p:txBody>
          <a:bodyPr/>
          <a:lstStyle>
            <a:lvl1pPr>
              <a:defRPr sz="178">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78">
                <a:noFill/>
              </a:defRPr>
            </a:lvl1pPr>
          </a:lstStyle>
          <a:p>
            <a:r>
              <a:rPr lang="da-DK" dirty="0"/>
              <a:t>Sidehoved</a:t>
            </a:r>
          </a:p>
        </p:txBody>
      </p:sp>
      <p:sp>
        <p:nvSpPr>
          <p:cNvPr id="11"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236409478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UK_Kun tit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da-DK" dirty="0"/>
              <a:t>Klik for at tilføje titel</a:t>
            </a:r>
          </a:p>
        </p:txBody>
      </p:sp>
      <p:sp>
        <p:nvSpPr>
          <p:cNvPr id="3" name="Date_GeneralDate"/>
          <p:cNvSpPr>
            <a:spLocks noGrp="1"/>
          </p:cNvSpPr>
          <p:nvPr>
            <p:ph type="dt" sz="half" idx="10"/>
          </p:nvPr>
        </p:nvSpPr>
        <p:spPr/>
        <p:txBody>
          <a:bodyPr/>
          <a:lstStyle/>
          <a:p>
            <a:endParaRPr lang="da-DK" dirty="0"/>
          </a:p>
        </p:txBody>
      </p:sp>
      <p:sp>
        <p:nvSpPr>
          <p:cNvPr id="4" name="SD_FLD_PresentationTitle"/>
          <p:cNvSpPr>
            <a:spLocks noGrp="1"/>
          </p:cNvSpPr>
          <p:nvPr>
            <p:ph type="ftr" sz="quarter" idx="11"/>
          </p:nvPr>
        </p:nvSpPr>
        <p:spPr/>
        <p:txBody>
          <a:bodyPr/>
          <a:lstStyle/>
          <a:p>
            <a:r>
              <a:rPr lang="da-DK" dirty="0"/>
              <a:t>Sidehoved</a:t>
            </a:r>
          </a:p>
        </p:txBody>
      </p:sp>
      <p:sp>
        <p:nvSpPr>
          <p:cNvPr id="5" name="Slide Number Placeholder 4"/>
          <p:cNvSpPr>
            <a:spLocks noGrp="1"/>
          </p:cNvSpPr>
          <p:nvPr>
            <p:ph type="sldNum" sz="quarter" idx="12"/>
          </p:nvPr>
        </p:nvSpPr>
        <p:spPr/>
        <p:txBody>
          <a:bodyPr/>
          <a:lstStyle/>
          <a:p>
            <a:fld id="{24C8C45C-947F-4981-8B3F-4F32E973C901}" type="slidenum">
              <a:rPr lang="da-DK" smtClean="0"/>
              <a:t>‹nr.›</a:t>
            </a:fld>
            <a:endParaRPr lang="da-DK" dirty="0"/>
          </a:p>
        </p:txBody>
      </p:sp>
    </p:spTree>
    <p:extLst>
      <p:ext uri="{BB962C8B-B14F-4D97-AF65-F5344CB8AC3E}">
        <p14:creationId xmlns:p14="http://schemas.microsoft.com/office/powerpoint/2010/main" val="77179176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UK_Tom">
    <p:spTree>
      <p:nvGrpSpPr>
        <p:cNvPr id="1" name=""/>
        <p:cNvGrpSpPr/>
        <p:nvPr/>
      </p:nvGrpSpPr>
      <p:grpSpPr>
        <a:xfrm>
          <a:off x="0" y="0"/>
          <a:ext cx="0" cy="0"/>
          <a:chOff x="0" y="0"/>
          <a:chExt cx="0" cy="0"/>
        </a:xfrm>
      </p:grpSpPr>
      <p:sp>
        <p:nvSpPr>
          <p:cNvPr id="2" name="Date_GeneralDate"/>
          <p:cNvSpPr>
            <a:spLocks noGrp="1"/>
          </p:cNvSpPr>
          <p:nvPr>
            <p:ph type="dt" sz="half" idx="10"/>
          </p:nvPr>
        </p:nvSpPr>
        <p:spPr/>
        <p:txBody>
          <a:bodyPr/>
          <a:lstStyle/>
          <a:p>
            <a:endParaRPr lang="da-DK" dirty="0"/>
          </a:p>
        </p:txBody>
      </p:sp>
      <p:sp>
        <p:nvSpPr>
          <p:cNvPr id="3" name="SD_FLD_PresentationTitle"/>
          <p:cNvSpPr>
            <a:spLocks noGrp="1"/>
          </p:cNvSpPr>
          <p:nvPr>
            <p:ph type="ftr" sz="quarter" idx="11"/>
          </p:nvPr>
        </p:nvSpPr>
        <p:spPr/>
        <p:txBody>
          <a:bodyPr/>
          <a:lstStyle/>
          <a:p>
            <a:r>
              <a:rPr lang="da-DK" dirty="0"/>
              <a:t>Sidehoved</a:t>
            </a:r>
          </a:p>
        </p:txBody>
      </p:sp>
      <p:sp>
        <p:nvSpPr>
          <p:cNvPr id="4" name="Slide Number Placeholder 3"/>
          <p:cNvSpPr>
            <a:spLocks noGrp="1"/>
          </p:cNvSpPr>
          <p:nvPr>
            <p:ph type="sldNum" sz="quarter" idx="12"/>
          </p:nvPr>
        </p:nvSpPr>
        <p:spPr/>
        <p:txBody>
          <a:bodyPr/>
          <a:lstStyle/>
          <a:p>
            <a:fld id="{24C8C45C-947F-4981-8B3F-4F32E973C901}" type="slidenum">
              <a:rPr lang="da-DK" smtClean="0"/>
              <a:t>‹nr.›</a:t>
            </a:fld>
            <a:endParaRPr lang="da-DK" dirty="0"/>
          </a:p>
        </p:txBody>
      </p:sp>
    </p:spTree>
    <p:extLst>
      <p:ext uri="{BB962C8B-B14F-4D97-AF65-F5344CB8AC3E}">
        <p14:creationId xmlns:p14="http://schemas.microsoft.com/office/powerpoint/2010/main" val="295166268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UK_Rapport: To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70675-C315-4700-B9B7-A5AB773CA2BB}"/>
              </a:ext>
            </a:extLst>
          </p:cNvPr>
          <p:cNvSpPr>
            <a:spLocks noGrp="1"/>
          </p:cNvSpPr>
          <p:nvPr>
            <p:ph type="title" hasCustomPrompt="1"/>
          </p:nvPr>
        </p:nvSpPr>
        <p:spPr>
          <a:xfrm>
            <a:off x="719999" y="894268"/>
            <a:ext cx="5194800" cy="850742"/>
          </a:xfrm>
        </p:spPr>
        <p:txBody>
          <a:bodyPr/>
          <a:lstStyle>
            <a:lvl1pPr>
              <a:defRPr sz="2000"/>
            </a:lvl1pPr>
          </a:lstStyle>
          <a:p>
            <a:r>
              <a:rPr lang="da-DK" dirty="0"/>
              <a:t>Klik for at tilføje titel</a:t>
            </a:r>
          </a:p>
        </p:txBody>
      </p:sp>
      <p:sp>
        <p:nvSpPr>
          <p:cNvPr id="3" name="Content Placeholder 2"/>
          <p:cNvSpPr>
            <a:spLocks noGrp="1"/>
          </p:cNvSpPr>
          <p:nvPr>
            <p:ph idx="1" hasCustomPrompt="1"/>
          </p:nvPr>
        </p:nvSpPr>
        <p:spPr>
          <a:xfrm>
            <a:off x="719998" y="2192138"/>
            <a:ext cx="5196199" cy="3945862"/>
          </a:xfrm>
        </p:spPr>
        <p:txBody>
          <a:bodyPr/>
          <a:lstStyle>
            <a:lvl1pPr>
              <a:defRPr sz="1200">
                <a:latin typeface="KBH Tekst" panose="00000500000000000000" pitchFamily="2" charset="0"/>
              </a:defRPr>
            </a:lvl1pPr>
            <a:lvl2pPr marL="371480" indent="-179391">
              <a:defRPr sz="1200">
                <a:latin typeface="KBH Tekst" panose="00000500000000000000" pitchFamily="2" charset="0"/>
              </a:defRPr>
            </a:lvl2pPr>
            <a:lvl3pPr marL="544521" indent="-163515">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a:p>
            <a:pPr lvl="5"/>
            <a:r>
              <a:rPr lang="da-DK" noProof="0" dirty="0" err="1"/>
              <a:t>Sixth</a:t>
            </a:r>
            <a:r>
              <a:rPr lang="da-DK" noProof="0" dirty="0"/>
              <a:t> </a:t>
            </a:r>
            <a:r>
              <a:rPr lang="da-DK" noProof="0" dirty="0" err="1"/>
              <a:t>level</a:t>
            </a:r>
            <a:endParaRPr lang="da-DK" noProof="0" dirty="0"/>
          </a:p>
          <a:p>
            <a:pPr lvl="6"/>
            <a:r>
              <a:rPr lang="da-DK" noProof="0" dirty="0" err="1"/>
              <a:t>Seventh</a:t>
            </a:r>
            <a:r>
              <a:rPr lang="da-DK" noProof="0" dirty="0"/>
              <a:t> </a:t>
            </a:r>
            <a:r>
              <a:rPr lang="da-DK" noProof="0" dirty="0" err="1"/>
              <a:t>level</a:t>
            </a:r>
            <a:endParaRPr lang="da-DK" noProof="0" dirty="0"/>
          </a:p>
          <a:p>
            <a:pPr lvl="7"/>
            <a:r>
              <a:rPr lang="da-DK" noProof="0" dirty="0" err="1"/>
              <a:t>Eight</a:t>
            </a:r>
            <a:r>
              <a:rPr lang="da-DK" noProof="0" dirty="0"/>
              <a:t> </a:t>
            </a:r>
            <a:r>
              <a:rPr lang="da-DK" noProof="0" dirty="0" err="1"/>
              <a:t>level</a:t>
            </a:r>
            <a:endParaRPr lang="da-DK" noProof="0" dirty="0"/>
          </a:p>
          <a:p>
            <a:pPr lvl="8"/>
            <a:r>
              <a:rPr lang="da-DK" noProof="0" dirty="0"/>
              <a:t>Ninth</a:t>
            </a:r>
          </a:p>
        </p:txBody>
      </p:sp>
      <p:sp>
        <p:nvSpPr>
          <p:cNvPr id="16" name="Content Placeholder 8">
            <a:extLst>
              <a:ext uri="{FF2B5EF4-FFF2-40B4-BE49-F238E27FC236}">
                <a16:creationId xmlns:a16="http://schemas.microsoft.com/office/drawing/2014/main" id="{226B16CC-F459-45AB-8AF6-621CD4FF544B}"/>
              </a:ext>
            </a:extLst>
          </p:cNvPr>
          <p:cNvSpPr>
            <a:spLocks noGrp="1"/>
          </p:cNvSpPr>
          <p:nvPr>
            <p:ph sz="quarter" idx="14" hasCustomPrompt="1"/>
          </p:nvPr>
        </p:nvSpPr>
        <p:spPr>
          <a:xfrm>
            <a:off x="6275802" y="2192400"/>
            <a:ext cx="5196201" cy="39492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9" name="Date_GeneralDate">
            <a:extLst>
              <a:ext uri="{FF2B5EF4-FFF2-40B4-BE49-F238E27FC236}">
                <a16:creationId xmlns:a16="http://schemas.microsoft.com/office/drawing/2014/main" id="{1E57683A-B89A-4C49-94F5-D6FE2971887C}"/>
              </a:ext>
            </a:extLst>
          </p:cNvPr>
          <p:cNvSpPr>
            <a:spLocks noGrp="1"/>
          </p:cNvSpPr>
          <p:nvPr>
            <p:ph type="dt" sz="half" idx="10"/>
          </p:nvPr>
        </p:nvSpPr>
        <p:spPr>
          <a:xfrm>
            <a:off x="8659425" y="310327"/>
            <a:ext cx="2401755" cy="180000"/>
          </a:xfrm>
        </p:spPr>
        <p:txBody>
          <a:bodyPr/>
          <a:lstStyle/>
          <a:p>
            <a:endParaRPr lang="da-DK" noProof="0" dirty="0"/>
          </a:p>
        </p:txBody>
      </p:sp>
      <p:sp>
        <p:nvSpPr>
          <p:cNvPr id="10" name="Slide Number Placeholder 5">
            <a:extLst>
              <a:ext uri="{FF2B5EF4-FFF2-40B4-BE49-F238E27FC236}">
                <a16:creationId xmlns:a16="http://schemas.microsoft.com/office/drawing/2014/main" id="{B0C0F55C-0196-46B3-A323-46BEB6056D64}"/>
              </a:ext>
            </a:extLst>
          </p:cNvPr>
          <p:cNvSpPr>
            <a:spLocks noGrp="1"/>
          </p:cNvSpPr>
          <p:nvPr>
            <p:ph type="sldNum" sz="quarter" idx="12"/>
          </p:nvPr>
        </p:nvSpPr>
        <p:spPr>
          <a:xfrm>
            <a:off x="11077084" y="310327"/>
            <a:ext cx="394921" cy="180000"/>
          </a:xfrm>
        </p:spPr>
        <p:txBody>
          <a:bodyPr/>
          <a:lstStyle/>
          <a:p>
            <a:fld id="{859873C9-BF5D-4A9A-BB31-45BBB7BABAF7}" type="slidenum">
              <a:rPr lang="da-DK" noProof="0" smtClean="0"/>
              <a:t>‹nr.›</a:t>
            </a:fld>
            <a:endParaRPr lang="da-DK" noProof="0" dirty="0"/>
          </a:p>
        </p:txBody>
      </p:sp>
      <p:sp>
        <p:nvSpPr>
          <p:cNvPr id="12" name="SD_FLD_PresentationTitle">
            <a:extLst>
              <a:ext uri="{FF2B5EF4-FFF2-40B4-BE49-F238E27FC236}">
                <a16:creationId xmlns:a16="http://schemas.microsoft.com/office/drawing/2014/main" id="{0E1D2869-881F-4A30-85CD-63C245E1C06D}"/>
              </a:ext>
            </a:extLst>
          </p:cNvPr>
          <p:cNvSpPr>
            <a:spLocks noGrp="1"/>
          </p:cNvSpPr>
          <p:nvPr>
            <p:ph type="ftr" sz="quarter" idx="11"/>
          </p:nvPr>
        </p:nvSpPr>
        <p:spPr>
          <a:xfrm>
            <a:off x="4424000" y="310327"/>
            <a:ext cx="4097593" cy="180000"/>
          </a:xfrm>
        </p:spPr>
        <p:txBody>
          <a:bodyPr/>
          <a:lstStyle/>
          <a:p>
            <a:r>
              <a:rPr lang="da-DK" noProof="0" dirty="0"/>
              <a:t>Sidehoved</a:t>
            </a:r>
          </a:p>
        </p:txBody>
      </p:sp>
    </p:spTree>
    <p:extLst>
      <p:ext uri="{BB962C8B-B14F-4D97-AF65-F5344CB8AC3E}">
        <p14:creationId xmlns:p14="http://schemas.microsoft.com/office/powerpoint/2010/main" val="13352178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UK_Rapport: Tre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9"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4" y="2192399"/>
            <a:ext cx="3344400" cy="39492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4424164" y="2192400"/>
            <a:ext cx="3344400" cy="39492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8127603" y="2192400"/>
            <a:ext cx="3344400" cy="39492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421369111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UK_Rapport: Fire indhold vertik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9"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4" y="2192399"/>
            <a:ext cx="2418300" cy="39492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3498382" y="2192399"/>
            <a:ext cx="2418300" cy="39492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6276041" y="2192399"/>
            <a:ext cx="2418300" cy="39492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12" name="Content Placeholder 15">
            <a:extLst>
              <a:ext uri="{FF2B5EF4-FFF2-40B4-BE49-F238E27FC236}">
                <a16:creationId xmlns:a16="http://schemas.microsoft.com/office/drawing/2014/main" id="{C28262A3-2655-4D67-8500-DD40B48725D0}"/>
              </a:ext>
            </a:extLst>
          </p:cNvPr>
          <p:cNvSpPr>
            <a:spLocks noGrp="1"/>
          </p:cNvSpPr>
          <p:nvPr>
            <p:ph sz="quarter" idx="19" hasCustomPrompt="1"/>
          </p:nvPr>
        </p:nvSpPr>
        <p:spPr>
          <a:xfrm>
            <a:off x="9053700" y="2192399"/>
            <a:ext cx="2418300" cy="3949199"/>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90423681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UK_Rapport: Fire indhold horisont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9"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4" y="2192399"/>
            <a:ext cx="5194800" cy="17946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720724" y="4346999"/>
            <a:ext cx="5194800" cy="17946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6276044" y="2192399"/>
            <a:ext cx="5194800" cy="17946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2" name="Content Placeholder 15">
            <a:extLst>
              <a:ext uri="{FF2B5EF4-FFF2-40B4-BE49-F238E27FC236}">
                <a16:creationId xmlns:a16="http://schemas.microsoft.com/office/drawing/2014/main" id="{C28262A3-2655-4D67-8500-DD40B48725D0}"/>
              </a:ext>
            </a:extLst>
          </p:cNvPr>
          <p:cNvSpPr>
            <a:spLocks noGrp="1"/>
          </p:cNvSpPr>
          <p:nvPr>
            <p:ph sz="quarter" idx="19" hasCustomPrompt="1"/>
          </p:nvPr>
        </p:nvSpPr>
        <p:spPr>
          <a:xfrm>
            <a:off x="6276044" y="4346999"/>
            <a:ext cx="5194800" cy="17946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73059929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UK_Rapport: Seks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9"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4" y="2192399"/>
            <a:ext cx="3344400" cy="17946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720724" y="4348800"/>
            <a:ext cx="3344400" cy="17946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4424403" y="2192400"/>
            <a:ext cx="3344400" cy="17946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0" name="Content Placeholder 15">
            <a:extLst>
              <a:ext uri="{FF2B5EF4-FFF2-40B4-BE49-F238E27FC236}">
                <a16:creationId xmlns:a16="http://schemas.microsoft.com/office/drawing/2014/main" id="{8A779418-EA1C-402E-8FE9-04BF21BF1288}"/>
              </a:ext>
            </a:extLst>
          </p:cNvPr>
          <p:cNvSpPr>
            <a:spLocks noGrp="1"/>
          </p:cNvSpPr>
          <p:nvPr>
            <p:ph sz="quarter" idx="19" hasCustomPrompt="1"/>
          </p:nvPr>
        </p:nvSpPr>
        <p:spPr>
          <a:xfrm>
            <a:off x="4424403" y="4346999"/>
            <a:ext cx="3344400" cy="17946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7" name="Content Placeholder 16">
            <a:extLst>
              <a:ext uri="{FF2B5EF4-FFF2-40B4-BE49-F238E27FC236}">
                <a16:creationId xmlns:a16="http://schemas.microsoft.com/office/drawing/2014/main" id="{ACB9BD8A-549C-46D6-8DF3-8D5B50A83395}"/>
              </a:ext>
            </a:extLst>
          </p:cNvPr>
          <p:cNvSpPr>
            <a:spLocks noGrp="1"/>
          </p:cNvSpPr>
          <p:nvPr>
            <p:ph sz="quarter" idx="23" hasCustomPrompt="1"/>
          </p:nvPr>
        </p:nvSpPr>
        <p:spPr>
          <a:xfrm>
            <a:off x="8127602" y="2192402"/>
            <a:ext cx="3344398" cy="1794599"/>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9" name="Content Placeholder 18">
            <a:extLst>
              <a:ext uri="{FF2B5EF4-FFF2-40B4-BE49-F238E27FC236}">
                <a16:creationId xmlns:a16="http://schemas.microsoft.com/office/drawing/2014/main" id="{48639A0C-5FD1-4E6D-AC45-D97BFF484704}"/>
              </a:ext>
            </a:extLst>
          </p:cNvPr>
          <p:cNvSpPr>
            <a:spLocks noGrp="1"/>
          </p:cNvSpPr>
          <p:nvPr>
            <p:ph sz="quarter" idx="24" hasCustomPrompt="1"/>
          </p:nvPr>
        </p:nvSpPr>
        <p:spPr>
          <a:xfrm>
            <a:off x="8127602" y="4346999"/>
            <a:ext cx="3344398" cy="1794598"/>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90891978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UK_Rapport: Otte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9"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4" y="2192399"/>
            <a:ext cx="2418300" cy="17946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720724" y="4348800"/>
            <a:ext cx="2418300" cy="17946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3499200" y="2192399"/>
            <a:ext cx="2418300" cy="17946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2" name="Content Placeholder 15">
            <a:extLst>
              <a:ext uri="{FF2B5EF4-FFF2-40B4-BE49-F238E27FC236}">
                <a16:creationId xmlns:a16="http://schemas.microsoft.com/office/drawing/2014/main" id="{C28262A3-2655-4D67-8500-DD40B48725D0}"/>
              </a:ext>
            </a:extLst>
          </p:cNvPr>
          <p:cNvSpPr>
            <a:spLocks noGrp="1"/>
          </p:cNvSpPr>
          <p:nvPr>
            <p:ph sz="quarter" idx="19" hasCustomPrompt="1"/>
          </p:nvPr>
        </p:nvSpPr>
        <p:spPr>
          <a:xfrm>
            <a:off x="3499200" y="4348800"/>
            <a:ext cx="2418300" cy="17946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3" name="Content Placeholder 16">
            <a:extLst>
              <a:ext uri="{FF2B5EF4-FFF2-40B4-BE49-F238E27FC236}">
                <a16:creationId xmlns:a16="http://schemas.microsoft.com/office/drawing/2014/main" id="{B2917A20-9A14-4A88-B799-05327B9EBDEE}"/>
              </a:ext>
            </a:extLst>
          </p:cNvPr>
          <p:cNvSpPr>
            <a:spLocks noGrp="1"/>
          </p:cNvSpPr>
          <p:nvPr>
            <p:ph sz="quarter" idx="23" hasCustomPrompt="1"/>
          </p:nvPr>
        </p:nvSpPr>
        <p:spPr>
          <a:xfrm>
            <a:off x="6274803" y="2192402"/>
            <a:ext cx="2418480" cy="1794599"/>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4" name="Content Placeholder 18">
            <a:extLst>
              <a:ext uri="{FF2B5EF4-FFF2-40B4-BE49-F238E27FC236}">
                <a16:creationId xmlns:a16="http://schemas.microsoft.com/office/drawing/2014/main" id="{B3711F40-BEA7-48C1-AEBB-C27EBAB6E411}"/>
              </a:ext>
            </a:extLst>
          </p:cNvPr>
          <p:cNvSpPr>
            <a:spLocks noGrp="1"/>
          </p:cNvSpPr>
          <p:nvPr>
            <p:ph sz="quarter" idx="24" hasCustomPrompt="1"/>
          </p:nvPr>
        </p:nvSpPr>
        <p:spPr>
          <a:xfrm>
            <a:off x="6274803" y="4346999"/>
            <a:ext cx="2418480" cy="1794598"/>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21" name="Content Placeholder 20">
            <a:extLst>
              <a:ext uri="{FF2B5EF4-FFF2-40B4-BE49-F238E27FC236}">
                <a16:creationId xmlns:a16="http://schemas.microsoft.com/office/drawing/2014/main" id="{7ACBB5A9-99A6-4806-8AFF-8B50DD841B99}"/>
              </a:ext>
            </a:extLst>
          </p:cNvPr>
          <p:cNvSpPr>
            <a:spLocks noGrp="1"/>
          </p:cNvSpPr>
          <p:nvPr>
            <p:ph sz="quarter" idx="29" hasCustomPrompt="1"/>
          </p:nvPr>
        </p:nvSpPr>
        <p:spPr>
          <a:xfrm>
            <a:off x="9054000" y="2192402"/>
            <a:ext cx="2418300" cy="1794599"/>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3" name="Content Placeholder 22">
            <a:extLst>
              <a:ext uri="{FF2B5EF4-FFF2-40B4-BE49-F238E27FC236}">
                <a16:creationId xmlns:a16="http://schemas.microsoft.com/office/drawing/2014/main" id="{E2F627CA-639B-47B1-A5E4-A4CDD045B183}"/>
              </a:ext>
            </a:extLst>
          </p:cNvPr>
          <p:cNvSpPr>
            <a:spLocks noGrp="1"/>
          </p:cNvSpPr>
          <p:nvPr>
            <p:ph sz="quarter" idx="30" hasCustomPrompt="1"/>
          </p:nvPr>
        </p:nvSpPr>
        <p:spPr>
          <a:xfrm>
            <a:off x="9054000" y="4348800"/>
            <a:ext cx="2418300" cy="1794600"/>
          </a:xfrm>
        </p:spPr>
        <p:txBody>
          <a:bodyPr/>
          <a:lstStyle>
            <a:lvl1pPr>
              <a:defRPr sz="1200">
                <a:latin typeface="KBH Tekst" panose="00000500000000000000" pitchFamily="2" charset="0"/>
              </a:defRPr>
            </a:lvl1pPr>
            <a:lvl2pPr marL="370805" indent="-180002">
              <a:defRPr sz="1200">
                <a:latin typeface="KBH Tekst" panose="00000500000000000000" pitchFamily="2" charset="0"/>
              </a:defRPr>
            </a:lvl2pPr>
            <a:lvl3pPr marL="543607">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‹nr.›</a:t>
            </a:fld>
            <a:endParaRPr lang="da-DK" dirty="0"/>
          </a:p>
        </p:txBody>
      </p:sp>
    </p:spTree>
    <p:extLst>
      <p:ext uri="{BB962C8B-B14F-4D97-AF65-F5344CB8AC3E}">
        <p14:creationId xmlns:p14="http://schemas.microsoft.com/office/powerpoint/2010/main" val="344167219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ags" Target="../tags/tag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ags" Target="../tags/tag6.xml"/><Relationship Id="rId47" Type="http://schemas.openxmlformats.org/officeDocument/2006/relationships/tags" Target="../tags/tag1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ags" Target="../tags/tag1.xml"/><Relationship Id="rId40" Type="http://schemas.openxmlformats.org/officeDocument/2006/relationships/tags" Target="../tags/tag4.xml"/><Relationship Id="rId45" Type="http://schemas.openxmlformats.org/officeDocument/2006/relationships/tags" Target="../tags/tag9.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49" Type="http://schemas.openxmlformats.org/officeDocument/2006/relationships/tags" Target="../tags/tag1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ags" Target="../tags/tag8.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ags" Target="../tags/tag7.xml"/><Relationship Id="rId48" Type="http://schemas.openxmlformats.org/officeDocument/2006/relationships/tags" Target="../tags/tag12.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ags" Target="../tags/tag2.xml"/><Relationship Id="rId46" Type="http://schemas.openxmlformats.org/officeDocument/2006/relationships/tags" Target="../tags/tag10.xml"/><Relationship Id="rId20" Type="http://schemas.openxmlformats.org/officeDocument/2006/relationships/slideLayout" Target="../slideLayouts/slideLayout20.xml"/><Relationship Id="rId41" Type="http://schemas.openxmlformats.org/officeDocument/2006/relationships/tags" Target="../tags/tag5.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8.xml"/><Relationship Id="rId18" Type="http://schemas.openxmlformats.org/officeDocument/2006/relationships/slideLayout" Target="../slideLayouts/slideLayout53.xml"/><Relationship Id="rId26" Type="http://schemas.openxmlformats.org/officeDocument/2006/relationships/slideLayout" Target="../slideLayouts/slideLayout61.xml"/><Relationship Id="rId39" Type="http://schemas.openxmlformats.org/officeDocument/2006/relationships/tags" Target="../tags/tag16.xml"/><Relationship Id="rId21" Type="http://schemas.openxmlformats.org/officeDocument/2006/relationships/slideLayout" Target="../slideLayouts/slideLayout56.xml"/><Relationship Id="rId34" Type="http://schemas.openxmlformats.org/officeDocument/2006/relationships/slideLayout" Target="../slideLayouts/slideLayout69.xml"/><Relationship Id="rId42" Type="http://schemas.openxmlformats.org/officeDocument/2006/relationships/tags" Target="../tags/tag19.xml"/><Relationship Id="rId47" Type="http://schemas.openxmlformats.org/officeDocument/2006/relationships/tags" Target="../tags/tag24.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9" Type="http://schemas.openxmlformats.org/officeDocument/2006/relationships/slideLayout" Target="../slideLayouts/slideLayout64.xml"/><Relationship Id="rId11" Type="http://schemas.openxmlformats.org/officeDocument/2006/relationships/slideLayout" Target="../slideLayouts/slideLayout46.xml"/><Relationship Id="rId24" Type="http://schemas.openxmlformats.org/officeDocument/2006/relationships/slideLayout" Target="../slideLayouts/slideLayout59.xml"/><Relationship Id="rId32" Type="http://schemas.openxmlformats.org/officeDocument/2006/relationships/slideLayout" Target="../slideLayouts/slideLayout67.xml"/><Relationship Id="rId37" Type="http://schemas.openxmlformats.org/officeDocument/2006/relationships/tags" Target="../tags/tag14.xml"/><Relationship Id="rId40" Type="http://schemas.openxmlformats.org/officeDocument/2006/relationships/tags" Target="../tags/tag17.xml"/><Relationship Id="rId45" Type="http://schemas.openxmlformats.org/officeDocument/2006/relationships/tags" Target="../tags/tag22.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slideLayout" Target="../slideLayouts/slideLayout58.xml"/><Relationship Id="rId28" Type="http://schemas.openxmlformats.org/officeDocument/2006/relationships/slideLayout" Target="../slideLayouts/slideLayout63.xml"/><Relationship Id="rId36" Type="http://schemas.openxmlformats.org/officeDocument/2006/relationships/theme" Target="../theme/theme2.xml"/><Relationship Id="rId49" Type="http://schemas.openxmlformats.org/officeDocument/2006/relationships/tags" Target="../tags/tag26.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31" Type="http://schemas.openxmlformats.org/officeDocument/2006/relationships/slideLayout" Target="../slideLayouts/slideLayout66.xml"/><Relationship Id="rId44" Type="http://schemas.openxmlformats.org/officeDocument/2006/relationships/tags" Target="../tags/tag21.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 Id="rId27" Type="http://schemas.openxmlformats.org/officeDocument/2006/relationships/slideLayout" Target="../slideLayouts/slideLayout62.xml"/><Relationship Id="rId30" Type="http://schemas.openxmlformats.org/officeDocument/2006/relationships/slideLayout" Target="../slideLayouts/slideLayout65.xml"/><Relationship Id="rId35" Type="http://schemas.openxmlformats.org/officeDocument/2006/relationships/slideLayout" Target="../slideLayouts/slideLayout70.xml"/><Relationship Id="rId43" Type="http://schemas.openxmlformats.org/officeDocument/2006/relationships/tags" Target="../tags/tag20.xml"/><Relationship Id="rId48" Type="http://schemas.openxmlformats.org/officeDocument/2006/relationships/tags" Target="../tags/tag25.xml"/><Relationship Id="rId8" Type="http://schemas.openxmlformats.org/officeDocument/2006/relationships/slideLayout" Target="../slideLayouts/slideLayout43.xml"/><Relationship Id="rId3" Type="http://schemas.openxmlformats.org/officeDocument/2006/relationships/slideLayout" Target="../slideLayouts/slideLayout38.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5" Type="http://schemas.openxmlformats.org/officeDocument/2006/relationships/slideLayout" Target="../slideLayouts/slideLayout60.xml"/><Relationship Id="rId33" Type="http://schemas.openxmlformats.org/officeDocument/2006/relationships/slideLayout" Target="../slideLayouts/slideLayout68.xml"/><Relationship Id="rId38" Type="http://schemas.openxmlformats.org/officeDocument/2006/relationships/tags" Target="../tags/tag15.xml"/><Relationship Id="rId46" Type="http://schemas.openxmlformats.org/officeDocument/2006/relationships/tags" Target="../tags/tag23.xml"/><Relationship Id="rId20" Type="http://schemas.openxmlformats.org/officeDocument/2006/relationships/slideLayout" Target="../slideLayouts/slideLayout55.xml"/><Relationship Id="rId41" Type="http://schemas.openxmlformats.org/officeDocument/2006/relationships/tags" Target="../tags/tag18.xml"/><Relationship Id="rId1" Type="http://schemas.openxmlformats.org/officeDocument/2006/relationships/slideLayout" Target="../slideLayouts/slideLayout36.xml"/><Relationship Id="rId6"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0001" y="2192138"/>
            <a:ext cx="10752002" cy="3945862"/>
          </a:xfrm>
          <a:prstGeom prst="rect">
            <a:avLst/>
          </a:prstGeom>
        </p:spPr>
        <p:txBody>
          <a:bodyPr vert="horz" lIns="0" tIns="0" rIns="0" bIns="0" rtlCol="0">
            <a:noAutofit/>
          </a:bodyPr>
          <a:lstStyle/>
          <a:p>
            <a:pPr lvl="0"/>
            <a:r>
              <a:rPr lang="da-DK" noProof="0" dirty="0"/>
              <a:t>Level 1</a:t>
            </a:r>
          </a:p>
          <a:p>
            <a:pPr lvl="1"/>
            <a:r>
              <a:rPr lang="da-DK" noProof="0" dirty="0"/>
              <a:t>Level 2</a:t>
            </a:r>
          </a:p>
          <a:p>
            <a:pPr lvl="2"/>
            <a:r>
              <a:rPr lang="da-DK" noProof="0" dirty="0"/>
              <a:t>Level 3</a:t>
            </a:r>
          </a:p>
          <a:p>
            <a:pPr lvl="3"/>
            <a:r>
              <a:rPr lang="da-DK" noProof="0" dirty="0"/>
              <a:t>Level 4, Header</a:t>
            </a:r>
          </a:p>
          <a:p>
            <a:pPr lvl="4"/>
            <a:r>
              <a:rPr lang="da-DK" noProof="0" dirty="0"/>
              <a:t>Level 5, Body</a:t>
            </a:r>
          </a:p>
          <a:p>
            <a:pPr lvl="5"/>
            <a:r>
              <a:rPr lang="da-DK" noProof="0" dirty="0"/>
              <a:t>Level 6 Report bullet</a:t>
            </a:r>
          </a:p>
          <a:p>
            <a:pPr lvl="6"/>
            <a:r>
              <a:rPr lang="da-DK" noProof="0" dirty="0"/>
              <a:t>Level 7, Report Header</a:t>
            </a:r>
          </a:p>
          <a:p>
            <a:pPr lvl="7"/>
            <a:r>
              <a:rPr lang="da-DK" noProof="0" dirty="0"/>
              <a:t>Level 8, Report Body</a:t>
            </a:r>
          </a:p>
          <a:p>
            <a:pPr lvl="8"/>
            <a:r>
              <a:rPr lang="da-DK" noProof="0" dirty="0" err="1"/>
              <a:t>Infographic</a:t>
            </a:r>
            <a:endParaRPr lang="da-DK" noProof="0" dirty="0"/>
          </a:p>
        </p:txBody>
      </p:sp>
      <p:sp>
        <p:nvSpPr>
          <p:cNvPr id="4" name="Date_GeneralDate"/>
          <p:cNvSpPr>
            <a:spLocks noGrp="1"/>
          </p:cNvSpPr>
          <p:nvPr>
            <p:ph type="dt" sz="half" idx="2"/>
          </p:nvPr>
        </p:nvSpPr>
        <p:spPr>
          <a:xfrm>
            <a:off x="8659425" y="310327"/>
            <a:ext cx="2401755" cy="180000"/>
          </a:xfrm>
          <a:prstGeom prst="rect">
            <a:avLst/>
          </a:prstGeom>
        </p:spPr>
        <p:txBody>
          <a:bodyPr vert="horz" lIns="0" tIns="0" rIns="0" bIns="0" rtlCol="0" anchor="b" anchorCtr="0"/>
          <a:lstStyle>
            <a:lvl1pPr algn="l">
              <a:defRPr sz="1001">
                <a:solidFill>
                  <a:schemeClr val="tx1"/>
                </a:solidFill>
                <a:latin typeface="KBH Tekst" panose="00000500000000000000" pitchFamily="2" charset="0"/>
              </a:defRPr>
            </a:lvl1pPr>
          </a:lstStyle>
          <a:p>
            <a:endParaRPr lang="da-DK" dirty="0"/>
          </a:p>
        </p:txBody>
      </p:sp>
      <p:sp>
        <p:nvSpPr>
          <p:cNvPr id="5" name="SD_FLD_PresentationTitle"/>
          <p:cNvSpPr>
            <a:spLocks noGrp="1"/>
          </p:cNvSpPr>
          <p:nvPr>
            <p:ph type="ftr" sz="quarter" idx="3"/>
          </p:nvPr>
        </p:nvSpPr>
        <p:spPr>
          <a:xfrm>
            <a:off x="4424000" y="310327"/>
            <a:ext cx="4097593" cy="180000"/>
          </a:xfrm>
          <a:prstGeom prst="rect">
            <a:avLst/>
          </a:prstGeom>
        </p:spPr>
        <p:txBody>
          <a:bodyPr vert="horz" lIns="0" tIns="0" rIns="0" bIns="0" rtlCol="0" anchor="b" anchorCtr="0"/>
          <a:lstStyle>
            <a:lvl1pPr algn="l">
              <a:defRPr sz="1001">
                <a:solidFill>
                  <a:schemeClr val="tx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4"/>
          </p:nvPr>
        </p:nvSpPr>
        <p:spPr>
          <a:xfrm>
            <a:off x="11077084" y="310327"/>
            <a:ext cx="394921" cy="180000"/>
          </a:xfrm>
          <a:prstGeom prst="rect">
            <a:avLst/>
          </a:prstGeom>
        </p:spPr>
        <p:txBody>
          <a:bodyPr vert="horz" lIns="0" tIns="0" rIns="0" bIns="0" rtlCol="0" anchor="b" anchorCtr="0"/>
          <a:lstStyle>
            <a:lvl1pPr algn="r">
              <a:defRPr sz="1001">
                <a:solidFill>
                  <a:schemeClr val="tx1"/>
                </a:solidFill>
                <a:latin typeface="KBH" panose="00000500000000000000" pitchFamily="2" charset="0"/>
              </a:defRPr>
            </a:lvl1pPr>
          </a:lstStyle>
          <a:p>
            <a:fld id="{24C8C45C-947F-4981-8B3F-4F32E973C901}" type="slidenum">
              <a:rPr lang="da-DK" smtClean="0"/>
              <a:pPr/>
              <a:t>‹nr.›</a:t>
            </a:fld>
            <a:endParaRPr lang="da-DK" dirty="0"/>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720001" y="894268"/>
            <a:ext cx="10752002" cy="893928"/>
          </a:xfrm>
          <a:prstGeom prst="rect">
            <a:avLst/>
          </a:prstGeom>
        </p:spPr>
        <p:txBody>
          <a:bodyPr vert="horz" lIns="0" tIns="0" rIns="0" bIns="0" rtlCol="0" anchor="b" anchorCtr="0">
            <a:noAutofit/>
          </a:bodyPr>
          <a:lstStyle/>
          <a:p>
            <a:r>
              <a:rPr lang="da-DK"/>
              <a:t>Klik for at redigere titeltypografien i masteren</a:t>
            </a:r>
            <a:endParaRPr lang="da-DK" dirty="0"/>
          </a:p>
        </p:txBody>
      </p:sp>
      <p:sp>
        <p:nvSpPr>
          <p:cNvPr id="32" name="TextBox 31">
            <a:extLst>
              <a:ext uri="{FF2B5EF4-FFF2-40B4-BE49-F238E27FC236}">
                <a16:creationId xmlns:a16="http://schemas.microsoft.com/office/drawing/2014/main" id="{57FFECA4-A506-4CDF-A5E2-B83624E71218}"/>
              </a:ext>
            </a:extLst>
          </p:cNvPr>
          <p:cNvSpPr txBox="1"/>
          <p:nvPr userDrawn="1"/>
        </p:nvSpPr>
        <p:spPr>
          <a:xfrm>
            <a:off x="724880" y="310327"/>
            <a:ext cx="3519122"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sz="1001" dirty="0">
                <a:solidFill>
                  <a:schemeClr val="tx1"/>
                </a:solidFill>
                <a:latin typeface="KBH Tekst" panose="00000500000000000000" pitchFamily="2" charset="0"/>
              </a:rPr>
              <a:t>Københavns Kommune</a:t>
            </a:r>
          </a:p>
        </p:txBody>
      </p:sp>
      <p:sp>
        <p:nvSpPr>
          <p:cNvPr id="2" name="[WorkArea]" descr="&lt;?xml version=&quot;1.0&quot; encoding=&quot;utf-16&quot;?&gt;&#10;&lt;GridTheme xmlns:xsi=&quot;http://www.w3.org/2001/XMLSchema-instance&quot; xmlns:xsd=&quot;http://www.w3.org/2001/XMLSchema&quot;&gt;&#10;  &lt;GuideLines /&gt;&#10;  &lt;SubGrids&gt;&#10;    &lt;SubGrid&gt;&#10;      &lt;Left&gt;56.6929131&lt;/Left&gt;&#10;      &lt;Top&gt;172.6093&lt;/Top&gt;&#10;      &lt;Width&gt;44.56693&lt;/Width&gt;&#10;      &lt;Height&gt;310.697784&lt;/Height&gt;&#10;    &lt;/SubGrid&gt;&#10;    &lt;SubGrid&gt;&#10;      &lt;Left&gt;129.6063&lt;/Left&gt;&#10;      &lt;Top&gt;172.6093&lt;/Top&gt;&#10;      &lt;Width&gt;44.56693&lt;/Width&gt;&#10;      &lt;Height&gt;310.697784&lt;/Height&gt;&#10;    &lt;/SubGrid&gt;&#10;    &lt;SubGrid&gt;&#10;      &lt;Left&gt;202.519684&lt;/Left&gt;&#10;      &lt;Top&gt;172.6093&lt;/Top&gt;&#10;      &lt;Width&gt;44.56693&lt;/Width&gt;&#10;      &lt;Height&gt;310.697784&lt;/Height&gt;&#10;    &lt;/SubGrid&gt;&#10;    &lt;SubGrid&gt;&#10;      &lt;Left&gt;275.433075&lt;/Left&gt;&#10;      &lt;Top&gt;172.6093&lt;/Top&gt;&#10;      &lt;Width&gt;44.56693&lt;/Width&gt;&#10;      &lt;Height&gt;310.697784&lt;/Height&gt;&#10;    &lt;/SubGrid&gt;&#10;    &lt;SubGrid&gt;&#10;      &lt;Left&gt;348.346466&lt;/Left&gt;&#10;      &lt;Top&gt;172.6093&lt;/Top&gt;&#10;      &lt;Width&gt;44.56693&lt;/Width&gt;&#10;      &lt;Height&gt;310.697784&lt;/Height&gt;&#10;    &lt;/SubGrid&gt;&#10;    &lt;SubGrid&gt;&#10;      &lt;Left&gt;421.259857&lt;/Left&gt;&#10;      &lt;Top&gt;172.6093&lt;/Top&gt;&#10;      &lt;Width&gt;44.56693&lt;/Width&gt;&#10;      &lt;Height&gt;310.697784&lt;/Height&gt;&#10;    &lt;/SubGrid&gt;&#10;    &lt;SubGrid&gt;&#10;      &lt;Left&gt;494.173218&lt;/Left&gt;&#10;      &lt;Top&gt;172.6093&lt;/Top&gt;&#10;      &lt;Width&gt;44.56693&lt;/Width&gt;&#10;      &lt;Height&gt;310.697784&lt;/Height&gt;&#10;    &lt;/SubGrid&gt;&#10;    &lt;SubGrid&gt;&#10;      &lt;Left&gt;567.0866&lt;/Left&gt;&#10;      &lt;Top&gt;172.6093&lt;/Top&gt;&#10;      &lt;Width&gt;44.56693&lt;/Width&gt;&#10;      &lt;Height&gt;310.697784&lt;/Height&gt;&#10;    &lt;/SubGrid&gt;&#10;    &lt;SubGrid&gt;&#10;      &lt;Left&gt;640&lt;/Left&gt;&#10;      &lt;Top&gt;172.6093&lt;/Top&gt;&#10;      &lt;Width&gt;44.56693&lt;/Width&gt;&#10;      &lt;Height&gt;310.697784&lt;/Height&gt;&#10;    &lt;/SubGrid&gt;&#10;    &lt;SubGrid&gt;&#10;      &lt;Left&gt;712.9134&lt;/Left&gt;&#10;      &lt;Top&gt;172.6093&lt;/Top&gt;&#10;      &lt;Width&gt;44.56693&lt;/Width&gt;&#10;      &lt;Height&gt;310.697784&lt;/Height&gt;&#10;    &lt;/SubGrid&gt;&#10;    &lt;SubGrid&gt;&#10;      &lt;Left&gt;785.8268&lt;/Left&gt;&#10;      &lt;Top&gt;172.6093&lt;/Top&gt;&#10;      &lt;Width&gt;44.56693&lt;/Width&gt;&#10;      &lt;Height&gt;310.697784&lt;/Height&gt;&#10;    &lt;/SubGrid&gt;&#10;    &lt;SubGrid&gt;&#10;      &lt;Left&gt;858.7402&lt;/Left&gt;&#10;      &lt;Top&gt;172.6093&lt;/Top&gt;&#10;      &lt;Width&gt;44.56701&lt;/Width&gt;&#10;      &lt;Height&gt;310.697784&lt;/Height&gt;&#10;    &lt;/SubGrid&gt;&#10;    &lt;SubGrid&gt;&#10;      &lt;Left&gt;56.6929131&lt;/Left&gt;&#10;      &lt;Top&gt;106.789925&lt;/Top&gt;&#10;      &lt;Width&gt;846.614136&lt;/Width&gt;&#10;      &lt;Height&gt;65.81937&lt;/Height&gt;&#10;    &lt;/SubGrid&gt;&#10;  &lt;/SubGrids&gt;&#10;  &lt;WorkArea&gt;&#10;    &lt;Top&gt;56.6929131&lt;/Top&gt;&#10;    &lt;Left&gt;56.6929131&lt;/Left&gt;&#10;    &lt;Width&gt;846.614258&lt;/Width&gt;&#10;    &lt;Height&gt;426.614166&lt;/Height&gt;&#10;  &lt;/WorkArea&gt;&#10;  &lt;AspectW&gt;16&lt;/AspectW&gt;&#10;  &lt;AspectH&gt;9&lt;/AspectH&gt;&#10;  &lt;Width&gt;960&lt;/Width&gt;&#10;  &lt;Height&gt;540&lt;/Height&gt;&#10;  &lt;HGap&gt;10&lt;/HGap&gt;&#10;  &lt;VGap&gt;10&lt;/VGap&gt;&#10;  &lt;OfficeVersion&gt;160&lt;/OfficeVersion&gt;&#10;&lt;/GridTheme&gt;" hidden="1">
            <a:extLst>
              <a:ext uri="{FF2B5EF4-FFF2-40B4-BE49-F238E27FC236}">
                <a16:creationId xmlns:a16="http://schemas.microsoft.com/office/drawing/2014/main" id="{B6505486-83F9-4E71-8187-5FD1461A152A}"/>
              </a:ext>
            </a:extLst>
          </p:cNvPr>
          <p:cNvSpPr/>
          <p:nvPr userDrawn="1"/>
        </p:nvSpPr>
        <p:spPr>
          <a:xfrm>
            <a:off x="720003" y="720000"/>
            <a:ext cx="10752002" cy="541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4" name="Rectangle 33" hidden="1">
            <a:extLst>
              <a:ext uri="{FF2B5EF4-FFF2-40B4-BE49-F238E27FC236}">
                <a16:creationId xmlns:a16="http://schemas.microsoft.com/office/drawing/2014/main" id="{CB710F3F-D32A-427F-95E1-331D903169A9}"/>
              </a:ext>
            </a:extLst>
          </p:cNvPr>
          <p:cNvSpPr/>
          <p:nvPr userDrawn="1">
            <p:custDataLst>
              <p:tags r:id="rId37"/>
            </p:custDataLst>
          </p:nvPr>
        </p:nvSpPr>
        <p:spPr>
          <a:xfrm>
            <a:off x="720003"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5" name="Rectangle 34" hidden="1">
            <a:extLst>
              <a:ext uri="{FF2B5EF4-FFF2-40B4-BE49-F238E27FC236}">
                <a16:creationId xmlns:a16="http://schemas.microsoft.com/office/drawing/2014/main" id="{5CB96580-3D08-4D7A-B9FA-419A1A34FDCE}"/>
              </a:ext>
            </a:extLst>
          </p:cNvPr>
          <p:cNvSpPr/>
          <p:nvPr userDrawn="1">
            <p:custDataLst>
              <p:tags r:id="rId38"/>
            </p:custDataLst>
          </p:nvPr>
        </p:nvSpPr>
        <p:spPr>
          <a:xfrm>
            <a:off x="1646003"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6" name="Rectangle 35" hidden="1">
            <a:extLst>
              <a:ext uri="{FF2B5EF4-FFF2-40B4-BE49-F238E27FC236}">
                <a16:creationId xmlns:a16="http://schemas.microsoft.com/office/drawing/2014/main" id="{45346A71-5DB5-4F96-AE7E-84EC6788B03A}"/>
              </a:ext>
            </a:extLst>
          </p:cNvPr>
          <p:cNvSpPr/>
          <p:nvPr userDrawn="1">
            <p:custDataLst>
              <p:tags r:id="rId39"/>
            </p:custDataLst>
          </p:nvPr>
        </p:nvSpPr>
        <p:spPr>
          <a:xfrm>
            <a:off x="2572003"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7" name="Rectangle 36" hidden="1">
            <a:extLst>
              <a:ext uri="{FF2B5EF4-FFF2-40B4-BE49-F238E27FC236}">
                <a16:creationId xmlns:a16="http://schemas.microsoft.com/office/drawing/2014/main" id="{7CD04DB1-2BF7-4B35-8C91-A50D70ED9894}"/>
              </a:ext>
            </a:extLst>
          </p:cNvPr>
          <p:cNvSpPr/>
          <p:nvPr userDrawn="1">
            <p:custDataLst>
              <p:tags r:id="rId40"/>
            </p:custDataLst>
          </p:nvPr>
        </p:nvSpPr>
        <p:spPr>
          <a:xfrm>
            <a:off x="3498003"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8" name="Rectangle 37" hidden="1">
            <a:extLst>
              <a:ext uri="{FF2B5EF4-FFF2-40B4-BE49-F238E27FC236}">
                <a16:creationId xmlns:a16="http://schemas.microsoft.com/office/drawing/2014/main" id="{17BD7207-F9C6-42A9-B0FC-7611D0F4E891}"/>
              </a:ext>
            </a:extLst>
          </p:cNvPr>
          <p:cNvSpPr/>
          <p:nvPr userDrawn="1">
            <p:custDataLst>
              <p:tags r:id="rId41"/>
            </p:custDataLst>
          </p:nvPr>
        </p:nvSpPr>
        <p:spPr>
          <a:xfrm>
            <a:off x="4424003"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9" name="Rectangle 38" hidden="1">
            <a:extLst>
              <a:ext uri="{FF2B5EF4-FFF2-40B4-BE49-F238E27FC236}">
                <a16:creationId xmlns:a16="http://schemas.microsoft.com/office/drawing/2014/main" id="{13500D02-31DC-408F-A3C2-61D4899A0B41}"/>
              </a:ext>
            </a:extLst>
          </p:cNvPr>
          <p:cNvSpPr/>
          <p:nvPr userDrawn="1">
            <p:custDataLst>
              <p:tags r:id="rId42"/>
            </p:custDataLst>
          </p:nvPr>
        </p:nvSpPr>
        <p:spPr>
          <a:xfrm>
            <a:off x="5350003"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0" name="Rectangle 39" hidden="1">
            <a:extLst>
              <a:ext uri="{FF2B5EF4-FFF2-40B4-BE49-F238E27FC236}">
                <a16:creationId xmlns:a16="http://schemas.microsoft.com/office/drawing/2014/main" id="{2AB0E2F7-7457-44D5-A045-97510FA1B41F}"/>
              </a:ext>
            </a:extLst>
          </p:cNvPr>
          <p:cNvSpPr/>
          <p:nvPr userDrawn="1">
            <p:custDataLst>
              <p:tags r:id="rId43"/>
            </p:custDataLst>
          </p:nvPr>
        </p:nvSpPr>
        <p:spPr>
          <a:xfrm>
            <a:off x="6276003"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1" name="Rectangle 40" hidden="1">
            <a:extLst>
              <a:ext uri="{FF2B5EF4-FFF2-40B4-BE49-F238E27FC236}">
                <a16:creationId xmlns:a16="http://schemas.microsoft.com/office/drawing/2014/main" id="{D55F16DA-B2A0-4EB4-98D3-BA973AA26134}"/>
              </a:ext>
            </a:extLst>
          </p:cNvPr>
          <p:cNvSpPr/>
          <p:nvPr userDrawn="1">
            <p:custDataLst>
              <p:tags r:id="rId44"/>
            </p:custDataLst>
          </p:nvPr>
        </p:nvSpPr>
        <p:spPr>
          <a:xfrm>
            <a:off x="7202003"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2" name="Rectangle 41" hidden="1">
            <a:extLst>
              <a:ext uri="{FF2B5EF4-FFF2-40B4-BE49-F238E27FC236}">
                <a16:creationId xmlns:a16="http://schemas.microsoft.com/office/drawing/2014/main" id="{8E737572-C5EE-488A-B15A-9F6A221D7CC7}"/>
              </a:ext>
            </a:extLst>
          </p:cNvPr>
          <p:cNvSpPr/>
          <p:nvPr userDrawn="1">
            <p:custDataLst>
              <p:tags r:id="rId45"/>
            </p:custDataLst>
          </p:nvPr>
        </p:nvSpPr>
        <p:spPr>
          <a:xfrm>
            <a:off x="8128003"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3" name="Rectangle 42" hidden="1">
            <a:extLst>
              <a:ext uri="{FF2B5EF4-FFF2-40B4-BE49-F238E27FC236}">
                <a16:creationId xmlns:a16="http://schemas.microsoft.com/office/drawing/2014/main" id="{39EBCFDB-1653-4600-BB4A-6FD9AB7782C7}"/>
              </a:ext>
            </a:extLst>
          </p:cNvPr>
          <p:cNvSpPr/>
          <p:nvPr userDrawn="1">
            <p:custDataLst>
              <p:tags r:id="rId46"/>
            </p:custDataLst>
          </p:nvPr>
        </p:nvSpPr>
        <p:spPr>
          <a:xfrm>
            <a:off x="9054003"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4" name="Rectangle 43" hidden="1">
            <a:extLst>
              <a:ext uri="{FF2B5EF4-FFF2-40B4-BE49-F238E27FC236}">
                <a16:creationId xmlns:a16="http://schemas.microsoft.com/office/drawing/2014/main" id="{791248E9-A913-4935-A806-E175CA7724D5}"/>
              </a:ext>
            </a:extLst>
          </p:cNvPr>
          <p:cNvSpPr/>
          <p:nvPr userDrawn="1">
            <p:custDataLst>
              <p:tags r:id="rId47"/>
            </p:custDataLst>
          </p:nvPr>
        </p:nvSpPr>
        <p:spPr>
          <a:xfrm>
            <a:off x="9980003"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5" name="Rectangle 44" hidden="1">
            <a:extLst>
              <a:ext uri="{FF2B5EF4-FFF2-40B4-BE49-F238E27FC236}">
                <a16:creationId xmlns:a16="http://schemas.microsoft.com/office/drawing/2014/main" id="{332D62CB-AC31-435B-8E19-DC5EB0BA3E67}"/>
              </a:ext>
            </a:extLst>
          </p:cNvPr>
          <p:cNvSpPr/>
          <p:nvPr userDrawn="1">
            <p:custDataLst>
              <p:tags r:id="rId48"/>
            </p:custDataLst>
          </p:nvPr>
        </p:nvSpPr>
        <p:spPr>
          <a:xfrm>
            <a:off x="10906000" y="2192138"/>
            <a:ext cx="566002"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6" name="Rectangle 45" hidden="1">
            <a:extLst>
              <a:ext uri="{FF2B5EF4-FFF2-40B4-BE49-F238E27FC236}">
                <a16:creationId xmlns:a16="http://schemas.microsoft.com/office/drawing/2014/main" id="{27E02A88-63E5-41AE-9681-54160E3850AC}"/>
              </a:ext>
            </a:extLst>
          </p:cNvPr>
          <p:cNvSpPr/>
          <p:nvPr userDrawn="1">
            <p:custDataLst>
              <p:tags r:id="rId49"/>
            </p:custDataLst>
          </p:nvPr>
        </p:nvSpPr>
        <p:spPr>
          <a:xfrm>
            <a:off x="720000" y="1356232"/>
            <a:ext cx="10752000" cy="835906"/>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Tree>
    <p:extLst>
      <p:ext uri="{BB962C8B-B14F-4D97-AF65-F5344CB8AC3E}">
        <p14:creationId xmlns:p14="http://schemas.microsoft.com/office/powerpoint/2010/main" val="344296498"/>
      </p:ext>
    </p:extLst>
  </p:cSld>
  <p:clrMap bg1="lt1" tx1="dk1" bg2="lt2" tx2="dk2" accent1="accent1" accent2="accent2" accent3="accent3" accent4="accent4" accent5="accent5" accent6="accent6" hlink="hlink" folHlink="folHlink"/>
  <p:sldLayoutIdLst>
    <p:sldLayoutId id="2147483752" r:id="rId1"/>
    <p:sldLayoutId id="2147483776" r:id="rId2"/>
    <p:sldLayoutId id="2147483785" r:id="rId3"/>
    <p:sldLayoutId id="2147483813" r:id="rId4"/>
    <p:sldLayoutId id="2147483777" r:id="rId5"/>
    <p:sldLayoutId id="2147483812" r:id="rId6"/>
    <p:sldLayoutId id="2147483778" r:id="rId7"/>
    <p:sldLayoutId id="2147483811" r:id="rId8"/>
    <p:sldLayoutId id="2147483786" r:id="rId9"/>
    <p:sldLayoutId id="2147483787" r:id="rId10"/>
    <p:sldLayoutId id="2147483788" r:id="rId11"/>
    <p:sldLayoutId id="2147483784" r:id="rId12"/>
    <p:sldLayoutId id="2147483780" r:id="rId13"/>
    <p:sldLayoutId id="2147483783" r:id="rId14"/>
    <p:sldLayoutId id="2147483756" r:id="rId15"/>
    <p:sldLayoutId id="2147483781" r:id="rId16"/>
    <p:sldLayoutId id="2147483779" r:id="rId17"/>
    <p:sldLayoutId id="2147483790" r:id="rId18"/>
    <p:sldLayoutId id="2147483791" r:id="rId19"/>
    <p:sldLayoutId id="2147483792" r:id="rId20"/>
    <p:sldLayoutId id="2147483793" r:id="rId21"/>
    <p:sldLayoutId id="2147483764" r:id="rId22"/>
    <p:sldLayoutId id="2147483794" r:id="rId23"/>
    <p:sldLayoutId id="2147483797" r:id="rId24"/>
    <p:sldLayoutId id="2147483796" r:id="rId25"/>
    <p:sldLayoutId id="2147483795" r:id="rId26"/>
    <p:sldLayoutId id="2147483798" r:id="rId27"/>
    <p:sldLayoutId id="2147483767" r:id="rId28"/>
    <p:sldLayoutId id="2147483768" r:id="rId29"/>
    <p:sldLayoutId id="2147483805" r:id="rId30"/>
    <p:sldLayoutId id="2147483806" r:id="rId31"/>
    <p:sldLayoutId id="2147483807" r:id="rId32"/>
    <p:sldLayoutId id="2147483808" r:id="rId33"/>
    <p:sldLayoutId id="2147483809" r:id="rId34"/>
    <p:sldLayoutId id="2147483810" r:id="rId35"/>
  </p:sldLayoutIdLst>
  <p:hf hdr="0" dt="0"/>
  <p:txStyles>
    <p:titleStyle>
      <a:lvl1pPr algn="l" defTabSz="914411" rtl="0" eaLnBrk="1" latinLnBrk="0" hangingPunct="1">
        <a:lnSpc>
          <a:spcPct val="83000"/>
        </a:lnSpc>
        <a:spcBef>
          <a:spcPct val="0"/>
        </a:spcBef>
        <a:buNone/>
        <a:defRPr sz="3500" b="1" kern="1200">
          <a:solidFill>
            <a:srgbClr val="000C2E"/>
          </a:solidFill>
          <a:latin typeface="+mj-lt"/>
          <a:ea typeface="+mj-ea"/>
          <a:cs typeface="+mj-cs"/>
        </a:defRPr>
      </a:lvl1pPr>
    </p:titleStyle>
    <p:bodyStyle>
      <a:lvl1pPr marL="180002" indent="-180002" algn="l" defTabSz="914411" rtl="0" eaLnBrk="1" latinLnBrk="0" hangingPunct="1">
        <a:lnSpc>
          <a:spcPct val="100000"/>
        </a:lnSpc>
        <a:spcBef>
          <a:spcPts val="0"/>
        </a:spcBef>
        <a:spcAft>
          <a:spcPts val="601"/>
        </a:spcAft>
        <a:buFont typeface="Arial" panose="020B0604020202020204" pitchFamily="34" charset="0"/>
        <a:buChar char="•"/>
        <a:defRPr sz="2000" kern="1200">
          <a:solidFill>
            <a:srgbClr val="000C2E"/>
          </a:solidFill>
          <a:latin typeface="+mn-lt"/>
          <a:ea typeface="+mn-ea"/>
          <a:cs typeface="+mn-cs"/>
        </a:defRPr>
      </a:lvl1pPr>
      <a:lvl2pPr marL="432005" indent="-230191" algn="l" defTabSz="914411" rtl="0" eaLnBrk="1" latinLnBrk="0" hangingPunct="1">
        <a:lnSpc>
          <a:spcPct val="100000"/>
        </a:lnSpc>
        <a:spcBef>
          <a:spcPts val="0"/>
        </a:spcBef>
        <a:spcAft>
          <a:spcPts val="601"/>
        </a:spcAft>
        <a:buFont typeface="Arial" panose="020B0604020202020204" pitchFamily="34" charset="0"/>
        <a:buChar char="–"/>
        <a:defRPr sz="1801" kern="1200">
          <a:solidFill>
            <a:srgbClr val="000C2E"/>
          </a:solidFill>
          <a:latin typeface="+mn-lt"/>
          <a:ea typeface="+mn-ea"/>
          <a:cs typeface="+mn-cs"/>
        </a:defRPr>
      </a:lvl2pPr>
      <a:lvl3pPr marL="611195" indent="-163515" algn="l" defTabSz="914411" rtl="0" eaLnBrk="1" latinLnBrk="0" hangingPunct="1">
        <a:lnSpc>
          <a:spcPct val="100000"/>
        </a:lnSpc>
        <a:spcBef>
          <a:spcPts val="0"/>
        </a:spcBef>
        <a:spcAft>
          <a:spcPts val="601"/>
        </a:spcAft>
        <a:buFont typeface="Arial" panose="020B0604020202020204" pitchFamily="34" charset="0"/>
        <a:buChar char="•"/>
        <a:defRPr sz="1600" kern="1200">
          <a:solidFill>
            <a:srgbClr val="000C2E"/>
          </a:solidFill>
          <a:latin typeface="+mn-lt"/>
          <a:ea typeface="+mn-ea"/>
          <a:cs typeface="+mn-cs"/>
        </a:defRPr>
      </a:lvl3pPr>
      <a:lvl4pPr marL="0" indent="0" algn="l" defTabSz="914411" rtl="0" eaLnBrk="1" latinLnBrk="0" hangingPunct="1">
        <a:lnSpc>
          <a:spcPct val="100000"/>
        </a:lnSpc>
        <a:spcBef>
          <a:spcPts val="0"/>
        </a:spcBef>
        <a:spcAft>
          <a:spcPts val="601"/>
        </a:spcAft>
        <a:buFont typeface="Arial" panose="020B0604020202020204" pitchFamily="34" charset="0"/>
        <a:buChar char="​"/>
        <a:defRPr sz="2000" b="0" kern="1200">
          <a:solidFill>
            <a:srgbClr val="000C2E"/>
          </a:solidFill>
          <a:latin typeface="+mj-lt"/>
          <a:ea typeface="+mn-ea"/>
          <a:cs typeface="+mn-cs"/>
        </a:defRPr>
      </a:lvl4pPr>
      <a:lvl5pPr marL="0" indent="0" algn="l" defTabSz="914411" rtl="0" eaLnBrk="1" latinLnBrk="0" hangingPunct="1">
        <a:lnSpc>
          <a:spcPct val="100000"/>
        </a:lnSpc>
        <a:spcBef>
          <a:spcPts val="0"/>
        </a:spcBef>
        <a:spcAft>
          <a:spcPts val="601"/>
        </a:spcAft>
        <a:buFont typeface="Arial" panose="020B0604020202020204" pitchFamily="34" charset="0"/>
        <a:buChar char="​"/>
        <a:tabLst/>
        <a:defRPr sz="2000" kern="1200">
          <a:solidFill>
            <a:srgbClr val="000C2E"/>
          </a:solidFill>
          <a:latin typeface="+mn-lt"/>
          <a:ea typeface="+mn-ea"/>
          <a:cs typeface="+mn-cs"/>
        </a:defRPr>
      </a:lvl5pPr>
      <a:lvl6pPr marL="180002" indent="-180002" algn="l" defTabSz="914411" rtl="0" eaLnBrk="1" latinLnBrk="0" hangingPunct="1">
        <a:lnSpc>
          <a:spcPct val="100000"/>
        </a:lnSpc>
        <a:spcBef>
          <a:spcPts val="0"/>
        </a:spcBef>
        <a:spcAft>
          <a:spcPts val="601"/>
        </a:spcAft>
        <a:buFont typeface="Arial" panose="020B0604020202020204" pitchFamily="34" charset="0"/>
        <a:buChar char="•"/>
        <a:defRPr sz="1001" kern="1200">
          <a:solidFill>
            <a:srgbClr val="000C2E"/>
          </a:solidFill>
          <a:latin typeface="+mn-lt"/>
          <a:ea typeface="+mn-ea"/>
          <a:cs typeface="+mn-cs"/>
        </a:defRPr>
      </a:lvl6pPr>
      <a:lvl7pPr marL="0" indent="0" algn="l" defTabSz="914411" rtl="0" eaLnBrk="1" latinLnBrk="0" hangingPunct="1">
        <a:lnSpc>
          <a:spcPct val="100000"/>
        </a:lnSpc>
        <a:spcBef>
          <a:spcPts val="0"/>
        </a:spcBef>
        <a:spcAft>
          <a:spcPts val="601"/>
        </a:spcAft>
        <a:buFont typeface="Arial" panose="020B0604020202020204" pitchFamily="34" charset="0"/>
        <a:buChar char="​"/>
        <a:defRPr sz="1001" b="1" kern="1200" baseline="0">
          <a:solidFill>
            <a:srgbClr val="000C2E"/>
          </a:solidFill>
          <a:latin typeface="+mj-lt"/>
          <a:ea typeface="+mn-ea"/>
          <a:cs typeface="+mn-cs"/>
        </a:defRPr>
      </a:lvl7pPr>
      <a:lvl8pPr marL="0" indent="0" algn="l" defTabSz="914411" rtl="0" eaLnBrk="1" latinLnBrk="0" hangingPunct="1">
        <a:lnSpc>
          <a:spcPct val="100000"/>
        </a:lnSpc>
        <a:spcBef>
          <a:spcPts val="0"/>
        </a:spcBef>
        <a:spcAft>
          <a:spcPts val="601"/>
        </a:spcAft>
        <a:buFont typeface="Arial" panose="020B0604020202020204" pitchFamily="34" charset="0"/>
        <a:buChar char="​"/>
        <a:defRPr sz="1001" kern="1200">
          <a:solidFill>
            <a:srgbClr val="000C2E"/>
          </a:solidFill>
          <a:latin typeface="+mn-lt"/>
          <a:ea typeface="+mn-ea"/>
          <a:cs typeface="+mn-cs"/>
        </a:defRPr>
      </a:lvl8pPr>
      <a:lvl9pPr marL="0" indent="0" algn="l" defTabSz="914411" rtl="0" eaLnBrk="1" latinLnBrk="0" hangingPunct="1">
        <a:lnSpc>
          <a:spcPct val="90000"/>
        </a:lnSpc>
        <a:spcBef>
          <a:spcPts val="0"/>
        </a:spcBef>
        <a:spcAft>
          <a:spcPts val="0"/>
        </a:spcAft>
        <a:buFont typeface="Arial" panose="020B0604020202020204" pitchFamily="34" charset="0"/>
        <a:buChar char="​"/>
        <a:defRPr sz="6601" b="0" kern="1200" baseline="0">
          <a:solidFill>
            <a:srgbClr val="000C2E"/>
          </a:solidFill>
          <a:latin typeface="+mj-lt"/>
          <a:ea typeface="+mn-ea"/>
          <a:cs typeface="+mn-cs"/>
        </a:defRPr>
      </a:lvl9pPr>
    </p:bodyStyle>
    <p:otherStyle>
      <a:defPPr>
        <a:defRPr lang="en-US"/>
      </a:defPPr>
      <a:lvl1pPr marL="0" algn="l" defTabSz="914411" rtl="0" eaLnBrk="1" latinLnBrk="0" hangingPunct="1">
        <a:defRPr sz="1801" kern="1200">
          <a:solidFill>
            <a:schemeClr val="tx1"/>
          </a:solidFill>
          <a:latin typeface="+mn-lt"/>
          <a:ea typeface="+mn-ea"/>
          <a:cs typeface="+mn-cs"/>
        </a:defRPr>
      </a:lvl1pPr>
      <a:lvl2pPr marL="457206" algn="l" defTabSz="914411" rtl="0" eaLnBrk="1" latinLnBrk="0" hangingPunct="1">
        <a:defRPr sz="1801" kern="1200">
          <a:solidFill>
            <a:schemeClr val="tx1"/>
          </a:solidFill>
          <a:latin typeface="+mn-lt"/>
          <a:ea typeface="+mn-ea"/>
          <a:cs typeface="+mn-cs"/>
        </a:defRPr>
      </a:lvl2pPr>
      <a:lvl3pPr marL="914411" algn="l" defTabSz="914411" rtl="0" eaLnBrk="1" latinLnBrk="0" hangingPunct="1">
        <a:defRPr sz="1801" kern="1200">
          <a:solidFill>
            <a:schemeClr val="tx1"/>
          </a:solidFill>
          <a:latin typeface="+mn-lt"/>
          <a:ea typeface="+mn-ea"/>
          <a:cs typeface="+mn-cs"/>
        </a:defRPr>
      </a:lvl3pPr>
      <a:lvl4pPr marL="1371617" algn="l" defTabSz="914411" rtl="0" eaLnBrk="1" latinLnBrk="0" hangingPunct="1">
        <a:defRPr sz="1801" kern="1200">
          <a:solidFill>
            <a:schemeClr val="tx1"/>
          </a:solidFill>
          <a:latin typeface="+mn-lt"/>
          <a:ea typeface="+mn-ea"/>
          <a:cs typeface="+mn-cs"/>
        </a:defRPr>
      </a:lvl4pPr>
      <a:lvl5pPr marL="1828823" algn="l" defTabSz="914411" rtl="0" eaLnBrk="1" latinLnBrk="0" hangingPunct="1">
        <a:defRPr sz="1801" kern="1200">
          <a:solidFill>
            <a:schemeClr val="tx1"/>
          </a:solidFill>
          <a:latin typeface="+mn-lt"/>
          <a:ea typeface="+mn-ea"/>
          <a:cs typeface="+mn-cs"/>
        </a:defRPr>
      </a:lvl5pPr>
      <a:lvl6pPr marL="2286029" algn="l" defTabSz="914411" rtl="0" eaLnBrk="1" latinLnBrk="0" hangingPunct="1">
        <a:defRPr sz="1801" kern="1200">
          <a:solidFill>
            <a:schemeClr val="tx1"/>
          </a:solidFill>
          <a:latin typeface="+mn-lt"/>
          <a:ea typeface="+mn-ea"/>
          <a:cs typeface="+mn-cs"/>
        </a:defRPr>
      </a:lvl6pPr>
      <a:lvl7pPr marL="2743234" algn="l" defTabSz="914411" rtl="0" eaLnBrk="1" latinLnBrk="0" hangingPunct="1">
        <a:defRPr sz="1801" kern="1200">
          <a:solidFill>
            <a:schemeClr val="tx1"/>
          </a:solidFill>
          <a:latin typeface="+mn-lt"/>
          <a:ea typeface="+mn-ea"/>
          <a:cs typeface="+mn-cs"/>
        </a:defRPr>
      </a:lvl7pPr>
      <a:lvl8pPr marL="3200440" algn="l" defTabSz="914411" rtl="0" eaLnBrk="1" latinLnBrk="0" hangingPunct="1">
        <a:defRPr sz="1801" kern="1200">
          <a:solidFill>
            <a:schemeClr val="tx1"/>
          </a:solidFill>
          <a:latin typeface="+mn-lt"/>
          <a:ea typeface="+mn-ea"/>
          <a:cs typeface="+mn-cs"/>
        </a:defRPr>
      </a:lvl8pPr>
      <a:lvl9pPr marL="3657646" algn="l" defTabSz="914411" rtl="0" eaLnBrk="1" latinLnBrk="0" hangingPunct="1">
        <a:defRPr sz="1801"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0001" y="2192138"/>
            <a:ext cx="10752002" cy="3945862"/>
          </a:xfrm>
          <a:prstGeom prst="rect">
            <a:avLst/>
          </a:prstGeom>
        </p:spPr>
        <p:txBody>
          <a:bodyPr vert="horz" lIns="0" tIns="0" rIns="0" bIns="0" rtlCol="0">
            <a:noAutofit/>
          </a:bodyPr>
          <a:lstStyle/>
          <a:p>
            <a:pPr lvl="0"/>
            <a:r>
              <a:rPr lang="en-GB" noProof="0" dirty="0"/>
              <a:t>Level 1</a:t>
            </a:r>
          </a:p>
          <a:p>
            <a:pPr lvl="1"/>
            <a:r>
              <a:rPr lang="en-GB" noProof="0" dirty="0"/>
              <a:t>Level 2</a:t>
            </a:r>
          </a:p>
          <a:p>
            <a:pPr lvl="2"/>
            <a:r>
              <a:rPr lang="en-GB" noProof="0" dirty="0"/>
              <a:t>Level 3</a:t>
            </a:r>
          </a:p>
          <a:p>
            <a:pPr lvl="3"/>
            <a:r>
              <a:rPr lang="en-GB" noProof="0" dirty="0"/>
              <a:t>Level 4, Header</a:t>
            </a:r>
          </a:p>
          <a:p>
            <a:pPr lvl="4"/>
            <a:r>
              <a:rPr lang="en-GB" noProof="0" dirty="0"/>
              <a:t>Level 5, Body</a:t>
            </a:r>
          </a:p>
          <a:p>
            <a:pPr lvl="5"/>
            <a:r>
              <a:rPr lang="en-GB" noProof="0" dirty="0"/>
              <a:t>Level 6 Report bullet</a:t>
            </a:r>
          </a:p>
          <a:p>
            <a:pPr lvl="6"/>
            <a:r>
              <a:rPr lang="en-GB" noProof="0" dirty="0"/>
              <a:t>Level 7, Report Header</a:t>
            </a:r>
          </a:p>
          <a:p>
            <a:pPr lvl="7"/>
            <a:r>
              <a:rPr lang="en-GB" noProof="0" dirty="0"/>
              <a:t>Level 8, Report Body</a:t>
            </a:r>
          </a:p>
          <a:p>
            <a:pPr lvl="8"/>
            <a:r>
              <a:rPr lang="en-GB" noProof="0" dirty="0"/>
              <a:t>Infographic</a:t>
            </a:r>
          </a:p>
        </p:txBody>
      </p:sp>
      <p:sp>
        <p:nvSpPr>
          <p:cNvPr id="4" name="Date_GeneralDate"/>
          <p:cNvSpPr>
            <a:spLocks noGrp="1"/>
          </p:cNvSpPr>
          <p:nvPr>
            <p:ph type="dt" sz="half" idx="2"/>
          </p:nvPr>
        </p:nvSpPr>
        <p:spPr>
          <a:xfrm>
            <a:off x="8659425" y="310327"/>
            <a:ext cx="2401755" cy="180000"/>
          </a:xfrm>
          <a:prstGeom prst="rect">
            <a:avLst/>
          </a:prstGeom>
        </p:spPr>
        <p:txBody>
          <a:bodyPr vert="horz" lIns="0" tIns="0" rIns="0" bIns="0" rtlCol="0" anchor="b" anchorCtr="0"/>
          <a:lstStyle>
            <a:lvl1pPr algn="l">
              <a:defRPr sz="1001">
                <a:solidFill>
                  <a:schemeClr val="tx1"/>
                </a:solidFill>
                <a:latin typeface="KBH Tekst" panose="00000500000000000000" pitchFamily="2" charset="0"/>
              </a:defRPr>
            </a:lvl1pPr>
          </a:lstStyle>
          <a:p>
            <a:endParaRPr lang="en-GB" dirty="0"/>
          </a:p>
        </p:txBody>
      </p:sp>
      <p:sp>
        <p:nvSpPr>
          <p:cNvPr id="5" name="SD_FLD_PresentationTitle"/>
          <p:cNvSpPr>
            <a:spLocks noGrp="1"/>
          </p:cNvSpPr>
          <p:nvPr>
            <p:ph type="ftr" sz="quarter" idx="3"/>
          </p:nvPr>
        </p:nvSpPr>
        <p:spPr>
          <a:xfrm>
            <a:off x="4424000" y="310327"/>
            <a:ext cx="4097593" cy="180000"/>
          </a:xfrm>
          <a:prstGeom prst="rect">
            <a:avLst/>
          </a:prstGeom>
        </p:spPr>
        <p:txBody>
          <a:bodyPr vert="horz" lIns="0" tIns="0" rIns="0" bIns="0" rtlCol="0" anchor="b" anchorCtr="0"/>
          <a:lstStyle>
            <a:lvl1pPr algn="l">
              <a:defRPr sz="1001">
                <a:solidFill>
                  <a:schemeClr val="tx1"/>
                </a:solidFill>
                <a:latin typeface="KBH Tekst" panose="00000500000000000000" pitchFamily="2" charset="0"/>
              </a:defRPr>
            </a:lvl1pPr>
          </a:lstStyle>
          <a:p>
            <a:r>
              <a:rPr lang="en-GB"/>
              <a:t>Sidehoved</a:t>
            </a:r>
            <a:endParaRPr lang="en-GB" dirty="0"/>
          </a:p>
        </p:txBody>
      </p:sp>
      <p:sp>
        <p:nvSpPr>
          <p:cNvPr id="6" name="Slide Number Placeholder 5"/>
          <p:cNvSpPr>
            <a:spLocks noGrp="1"/>
          </p:cNvSpPr>
          <p:nvPr>
            <p:ph type="sldNum" sz="quarter" idx="4"/>
          </p:nvPr>
        </p:nvSpPr>
        <p:spPr>
          <a:xfrm>
            <a:off x="11077084" y="310327"/>
            <a:ext cx="394921" cy="180000"/>
          </a:xfrm>
          <a:prstGeom prst="rect">
            <a:avLst/>
          </a:prstGeom>
        </p:spPr>
        <p:txBody>
          <a:bodyPr vert="horz" lIns="0" tIns="0" rIns="0" bIns="0" rtlCol="0" anchor="b" anchorCtr="0"/>
          <a:lstStyle>
            <a:lvl1pPr algn="r">
              <a:defRPr sz="1001">
                <a:solidFill>
                  <a:schemeClr val="tx1"/>
                </a:solidFill>
                <a:latin typeface="KBH" panose="00000500000000000000" pitchFamily="2" charset="0"/>
              </a:defRPr>
            </a:lvl1pPr>
          </a:lstStyle>
          <a:p>
            <a:fld id="{24C8C45C-947F-4981-8B3F-4F32E973C901}" type="slidenum">
              <a:rPr lang="en-GB" smtClean="0"/>
              <a:pPr/>
              <a:t>‹nr.›</a:t>
            </a:fld>
            <a:endParaRPr lang="en-GB" dirty="0"/>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720001" y="894268"/>
            <a:ext cx="10752002" cy="893928"/>
          </a:xfrm>
          <a:prstGeom prst="rect">
            <a:avLst/>
          </a:prstGeom>
        </p:spPr>
        <p:txBody>
          <a:bodyPr vert="horz" lIns="0" tIns="0" rIns="0" bIns="0" rtlCol="0" anchor="b" anchorCtr="0">
            <a:noAutofit/>
          </a:bodyPr>
          <a:lstStyle/>
          <a:p>
            <a:r>
              <a:rPr lang="en-US" dirty="0"/>
              <a:t>Click to edit Master title style</a:t>
            </a:r>
            <a:endParaRPr lang="en-GB" dirty="0"/>
          </a:p>
        </p:txBody>
      </p:sp>
      <p:sp>
        <p:nvSpPr>
          <p:cNvPr id="32" name="TextBox 31">
            <a:extLst>
              <a:ext uri="{FF2B5EF4-FFF2-40B4-BE49-F238E27FC236}">
                <a16:creationId xmlns:a16="http://schemas.microsoft.com/office/drawing/2014/main" id="{57FFECA4-A506-4CDF-A5E2-B83624E71218}"/>
              </a:ext>
            </a:extLst>
          </p:cNvPr>
          <p:cNvSpPr txBox="1"/>
          <p:nvPr userDrawn="1"/>
        </p:nvSpPr>
        <p:spPr>
          <a:xfrm>
            <a:off x="724880" y="310327"/>
            <a:ext cx="3519122"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en-GB" sz="1001" dirty="0">
                <a:solidFill>
                  <a:schemeClr val="tx1"/>
                </a:solidFill>
                <a:latin typeface="KBH Tekst" panose="00000500000000000000" pitchFamily="2" charset="0"/>
              </a:rPr>
              <a:t>City of Copenhagen</a:t>
            </a:r>
          </a:p>
        </p:txBody>
      </p:sp>
      <p:sp>
        <p:nvSpPr>
          <p:cNvPr id="2" name="[WorkArea]" descr="&lt;?xml version=&quot;1.0&quot; encoding=&quot;utf-16&quot;?&gt;&#10;&lt;GridTheme xmlns:xsi=&quot;http://www.w3.org/2001/XMLSchema-instance&quot; xmlns:xsd=&quot;http://www.w3.org/2001/XMLSchema&quot;&gt;&#10;  &lt;GuideLines /&gt;&#10;  &lt;SubGrids&gt;&#10;    &lt;SubGrid&gt;&#10;      &lt;Left&gt;56.6929131&lt;/Left&gt;&#10;      &lt;Top&gt;172.6093&lt;/Top&gt;&#10;      &lt;Width&gt;44.56693&lt;/Width&gt;&#10;      &lt;Height&gt;310.697784&lt;/Height&gt;&#10;    &lt;/SubGrid&gt;&#10;    &lt;SubGrid&gt;&#10;      &lt;Left&gt;129.6063&lt;/Left&gt;&#10;      &lt;Top&gt;172.6093&lt;/Top&gt;&#10;      &lt;Width&gt;44.56693&lt;/Width&gt;&#10;      &lt;Height&gt;310.697784&lt;/Height&gt;&#10;    &lt;/SubGrid&gt;&#10;    &lt;SubGrid&gt;&#10;      &lt;Left&gt;202.519684&lt;/Left&gt;&#10;      &lt;Top&gt;172.6093&lt;/Top&gt;&#10;      &lt;Width&gt;44.56693&lt;/Width&gt;&#10;      &lt;Height&gt;310.697784&lt;/Height&gt;&#10;    &lt;/SubGrid&gt;&#10;    &lt;SubGrid&gt;&#10;      &lt;Left&gt;275.433075&lt;/Left&gt;&#10;      &lt;Top&gt;172.6093&lt;/Top&gt;&#10;      &lt;Width&gt;44.56693&lt;/Width&gt;&#10;      &lt;Height&gt;310.697784&lt;/Height&gt;&#10;    &lt;/SubGrid&gt;&#10;    &lt;SubGrid&gt;&#10;      &lt;Left&gt;348.346466&lt;/Left&gt;&#10;      &lt;Top&gt;172.6093&lt;/Top&gt;&#10;      &lt;Width&gt;44.56693&lt;/Width&gt;&#10;      &lt;Height&gt;310.697784&lt;/Height&gt;&#10;    &lt;/SubGrid&gt;&#10;    &lt;SubGrid&gt;&#10;      &lt;Left&gt;421.259857&lt;/Left&gt;&#10;      &lt;Top&gt;172.6093&lt;/Top&gt;&#10;      &lt;Width&gt;44.56693&lt;/Width&gt;&#10;      &lt;Height&gt;310.697784&lt;/Height&gt;&#10;    &lt;/SubGrid&gt;&#10;    &lt;SubGrid&gt;&#10;      &lt;Left&gt;494.173218&lt;/Left&gt;&#10;      &lt;Top&gt;172.6093&lt;/Top&gt;&#10;      &lt;Width&gt;44.56693&lt;/Width&gt;&#10;      &lt;Height&gt;310.697784&lt;/Height&gt;&#10;    &lt;/SubGrid&gt;&#10;    &lt;SubGrid&gt;&#10;      &lt;Left&gt;567.0866&lt;/Left&gt;&#10;      &lt;Top&gt;172.6093&lt;/Top&gt;&#10;      &lt;Width&gt;44.56693&lt;/Width&gt;&#10;      &lt;Height&gt;310.697784&lt;/Height&gt;&#10;    &lt;/SubGrid&gt;&#10;    &lt;SubGrid&gt;&#10;      &lt;Left&gt;640&lt;/Left&gt;&#10;      &lt;Top&gt;172.6093&lt;/Top&gt;&#10;      &lt;Width&gt;44.56693&lt;/Width&gt;&#10;      &lt;Height&gt;310.697784&lt;/Height&gt;&#10;    &lt;/SubGrid&gt;&#10;    &lt;SubGrid&gt;&#10;      &lt;Left&gt;712.9134&lt;/Left&gt;&#10;      &lt;Top&gt;172.6093&lt;/Top&gt;&#10;      &lt;Width&gt;44.56693&lt;/Width&gt;&#10;      &lt;Height&gt;310.697784&lt;/Height&gt;&#10;    &lt;/SubGrid&gt;&#10;    &lt;SubGrid&gt;&#10;      &lt;Left&gt;785.8268&lt;/Left&gt;&#10;      &lt;Top&gt;172.6093&lt;/Top&gt;&#10;      &lt;Width&gt;44.56693&lt;/Width&gt;&#10;      &lt;Height&gt;310.697784&lt;/Height&gt;&#10;    &lt;/SubGrid&gt;&#10;    &lt;SubGrid&gt;&#10;      &lt;Left&gt;858.7402&lt;/Left&gt;&#10;      &lt;Top&gt;172.6093&lt;/Top&gt;&#10;      &lt;Width&gt;44.56701&lt;/Width&gt;&#10;      &lt;Height&gt;310.697784&lt;/Height&gt;&#10;    &lt;/SubGrid&gt;&#10;    &lt;SubGrid&gt;&#10;      &lt;Left&gt;56.6929131&lt;/Left&gt;&#10;      &lt;Top&gt;106.789925&lt;/Top&gt;&#10;      &lt;Width&gt;846.614136&lt;/Width&gt;&#10;      &lt;Height&gt;65.81937&lt;/Height&gt;&#10;    &lt;/SubGrid&gt;&#10;  &lt;/SubGrids&gt;&#10;  &lt;WorkArea&gt;&#10;    &lt;Top&gt;56.6929131&lt;/Top&gt;&#10;    &lt;Left&gt;56.6929131&lt;/Left&gt;&#10;    &lt;Width&gt;846.614258&lt;/Width&gt;&#10;    &lt;Height&gt;426.614166&lt;/Height&gt;&#10;  &lt;/WorkArea&gt;&#10;  &lt;AspectW&gt;16&lt;/AspectW&gt;&#10;  &lt;AspectH&gt;9&lt;/AspectH&gt;&#10;  &lt;Width&gt;960&lt;/Width&gt;&#10;  &lt;Height&gt;540&lt;/Height&gt;&#10;  &lt;HGap&gt;10&lt;/HGap&gt;&#10;  &lt;VGap&gt;10&lt;/VGap&gt;&#10;  &lt;OfficeVersion&gt;160&lt;/OfficeVersion&gt;&#10;&lt;/GridTheme&gt;" hidden="1">
            <a:extLst>
              <a:ext uri="{FF2B5EF4-FFF2-40B4-BE49-F238E27FC236}">
                <a16:creationId xmlns:a16="http://schemas.microsoft.com/office/drawing/2014/main" id="{B6505486-83F9-4E71-8187-5FD1461A152A}"/>
              </a:ext>
            </a:extLst>
          </p:cNvPr>
          <p:cNvSpPr/>
          <p:nvPr userDrawn="1"/>
        </p:nvSpPr>
        <p:spPr>
          <a:xfrm>
            <a:off x="720003" y="720000"/>
            <a:ext cx="10752002" cy="541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4" name="Rectangle 33" hidden="1">
            <a:extLst>
              <a:ext uri="{FF2B5EF4-FFF2-40B4-BE49-F238E27FC236}">
                <a16:creationId xmlns:a16="http://schemas.microsoft.com/office/drawing/2014/main" id="{CB710F3F-D32A-427F-95E1-331D903169A9}"/>
              </a:ext>
            </a:extLst>
          </p:cNvPr>
          <p:cNvSpPr/>
          <p:nvPr userDrawn="1">
            <p:custDataLst>
              <p:tags r:id="rId37"/>
            </p:custDataLst>
          </p:nvPr>
        </p:nvSpPr>
        <p:spPr>
          <a:xfrm>
            <a:off x="720003"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5" name="Rectangle 34" hidden="1">
            <a:extLst>
              <a:ext uri="{FF2B5EF4-FFF2-40B4-BE49-F238E27FC236}">
                <a16:creationId xmlns:a16="http://schemas.microsoft.com/office/drawing/2014/main" id="{5CB96580-3D08-4D7A-B9FA-419A1A34FDCE}"/>
              </a:ext>
            </a:extLst>
          </p:cNvPr>
          <p:cNvSpPr/>
          <p:nvPr userDrawn="1">
            <p:custDataLst>
              <p:tags r:id="rId38"/>
            </p:custDataLst>
          </p:nvPr>
        </p:nvSpPr>
        <p:spPr>
          <a:xfrm>
            <a:off x="1646003"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6" name="Rectangle 35" hidden="1">
            <a:extLst>
              <a:ext uri="{FF2B5EF4-FFF2-40B4-BE49-F238E27FC236}">
                <a16:creationId xmlns:a16="http://schemas.microsoft.com/office/drawing/2014/main" id="{45346A71-5DB5-4F96-AE7E-84EC6788B03A}"/>
              </a:ext>
            </a:extLst>
          </p:cNvPr>
          <p:cNvSpPr/>
          <p:nvPr userDrawn="1">
            <p:custDataLst>
              <p:tags r:id="rId39"/>
            </p:custDataLst>
          </p:nvPr>
        </p:nvSpPr>
        <p:spPr>
          <a:xfrm>
            <a:off x="2572003"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7" name="Rectangle 36" hidden="1">
            <a:extLst>
              <a:ext uri="{FF2B5EF4-FFF2-40B4-BE49-F238E27FC236}">
                <a16:creationId xmlns:a16="http://schemas.microsoft.com/office/drawing/2014/main" id="{7CD04DB1-2BF7-4B35-8C91-A50D70ED9894}"/>
              </a:ext>
            </a:extLst>
          </p:cNvPr>
          <p:cNvSpPr/>
          <p:nvPr userDrawn="1">
            <p:custDataLst>
              <p:tags r:id="rId40"/>
            </p:custDataLst>
          </p:nvPr>
        </p:nvSpPr>
        <p:spPr>
          <a:xfrm>
            <a:off x="3498003"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8" name="Rectangle 37" hidden="1">
            <a:extLst>
              <a:ext uri="{FF2B5EF4-FFF2-40B4-BE49-F238E27FC236}">
                <a16:creationId xmlns:a16="http://schemas.microsoft.com/office/drawing/2014/main" id="{17BD7207-F9C6-42A9-B0FC-7611D0F4E891}"/>
              </a:ext>
            </a:extLst>
          </p:cNvPr>
          <p:cNvSpPr/>
          <p:nvPr userDrawn="1">
            <p:custDataLst>
              <p:tags r:id="rId41"/>
            </p:custDataLst>
          </p:nvPr>
        </p:nvSpPr>
        <p:spPr>
          <a:xfrm>
            <a:off x="4424003"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9" name="Rectangle 38" hidden="1">
            <a:extLst>
              <a:ext uri="{FF2B5EF4-FFF2-40B4-BE49-F238E27FC236}">
                <a16:creationId xmlns:a16="http://schemas.microsoft.com/office/drawing/2014/main" id="{13500D02-31DC-408F-A3C2-61D4899A0B41}"/>
              </a:ext>
            </a:extLst>
          </p:cNvPr>
          <p:cNvSpPr/>
          <p:nvPr userDrawn="1">
            <p:custDataLst>
              <p:tags r:id="rId42"/>
            </p:custDataLst>
          </p:nvPr>
        </p:nvSpPr>
        <p:spPr>
          <a:xfrm>
            <a:off x="5350003"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0" name="Rectangle 39" hidden="1">
            <a:extLst>
              <a:ext uri="{FF2B5EF4-FFF2-40B4-BE49-F238E27FC236}">
                <a16:creationId xmlns:a16="http://schemas.microsoft.com/office/drawing/2014/main" id="{2AB0E2F7-7457-44D5-A045-97510FA1B41F}"/>
              </a:ext>
            </a:extLst>
          </p:cNvPr>
          <p:cNvSpPr/>
          <p:nvPr userDrawn="1">
            <p:custDataLst>
              <p:tags r:id="rId43"/>
            </p:custDataLst>
          </p:nvPr>
        </p:nvSpPr>
        <p:spPr>
          <a:xfrm>
            <a:off x="6276003"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1" name="Rectangle 40" hidden="1">
            <a:extLst>
              <a:ext uri="{FF2B5EF4-FFF2-40B4-BE49-F238E27FC236}">
                <a16:creationId xmlns:a16="http://schemas.microsoft.com/office/drawing/2014/main" id="{D55F16DA-B2A0-4EB4-98D3-BA973AA26134}"/>
              </a:ext>
            </a:extLst>
          </p:cNvPr>
          <p:cNvSpPr/>
          <p:nvPr userDrawn="1">
            <p:custDataLst>
              <p:tags r:id="rId44"/>
            </p:custDataLst>
          </p:nvPr>
        </p:nvSpPr>
        <p:spPr>
          <a:xfrm>
            <a:off x="7202003"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2" name="Rectangle 41" hidden="1">
            <a:extLst>
              <a:ext uri="{FF2B5EF4-FFF2-40B4-BE49-F238E27FC236}">
                <a16:creationId xmlns:a16="http://schemas.microsoft.com/office/drawing/2014/main" id="{8E737572-C5EE-488A-B15A-9F6A221D7CC7}"/>
              </a:ext>
            </a:extLst>
          </p:cNvPr>
          <p:cNvSpPr/>
          <p:nvPr userDrawn="1">
            <p:custDataLst>
              <p:tags r:id="rId45"/>
            </p:custDataLst>
          </p:nvPr>
        </p:nvSpPr>
        <p:spPr>
          <a:xfrm>
            <a:off x="8128003"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3" name="Rectangle 42" hidden="1">
            <a:extLst>
              <a:ext uri="{FF2B5EF4-FFF2-40B4-BE49-F238E27FC236}">
                <a16:creationId xmlns:a16="http://schemas.microsoft.com/office/drawing/2014/main" id="{39EBCFDB-1653-4600-BB4A-6FD9AB7782C7}"/>
              </a:ext>
            </a:extLst>
          </p:cNvPr>
          <p:cNvSpPr/>
          <p:nvPr userDrawn="1">
            <p:custDataLst>
              <p:tags r:id="rId46"/>
            </p:custDataLst>
          </p:nvPr>
        </p:nvSpPr>
        <p:spPr>
          <a:xfrm>
            <a:off x="9054003"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4" name="Rectangle 43" hidden="1">
            <a:extLst>
              <a:ext uri="{FF2B5EF4-FFF2-40B4-BE49-F238E27FC236}">
                <a16:creationId xmlns:a16="http://schemas.microsoft.com/office/drawing/2014/main" id="{791248E9-A913-4935-A806-E175CA7724D5}"/>
              </a:ext>
            </a:extLst>
          </p:cNvPr>
          <p:cNvSpPr/>
          <p:nvPr userDrawn="1">
            <p:custDataLst>
              <p:tags r:id="rId47"/>
            </p:custDataLst>
          </p:nvPr>
        </p:nvSpPr>
        <p:spPr>
          <a:xfrm>
            <a:off x="9980003"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5" name="Rectangle 44" hidden="1">
            <a:extLst>
              <a:ext uri="{FF2B5EF4-FFF2-40B4-BE49-F238E27FC236}">
                <a16:creationId xmlns:a16="http://schemas.microsoft.com/office/drawing/2014/main" id="{332D62CB-AC31-435B-8E19-DC5EB0BA3E67}"/>
              </a:ext>
            </a:extLst>
          </p:cNvPr>
          <p:cNvSpPr/>
          <p:nvPr userDrawn="1">
            <p:custDataLst>
              <p:tags r:id="rId48"/>
            </p:custDataLst>
          </p:nvPr>
        </p:nvSpPr>
        <p:spPr>
          <a:xfrm>
            <a:off x="10906000" y="2192138"/>
            <a:ext cx="566002"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6" name="Rectangle 45" hidden="1">
            <a:extLst>
              <a:ext uri="{FF2B5EF4-FFF2-40B4-BE49-F238E27FC236}">
                <a16:creationId xmlns:a16="http://schemas.microsoft.com/office/drawing/2014/main" id="{27E02A88-63E5-41AE-9681-54160E3850AC}"/>
              </a:ext>
            </a:extLst>
          </p:cNvPr>
          <p:cNvSpPr/>
          <p:nvPr userDrawn="1">
            <p:custDataLst>
              <p:tags r:id="rId49"/>
            </p:custDataLst>
          </p:nvPr>
        </p:nvSpPr>
        <p:spPr>
          <a:xfrm>
            <a:off x="720000" y="1356232"/>
            <a:ext cx="10752000" cy="835906"/>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Tree>
    <p:extLst>
      <p:ext uri="{BB962C8B-B14F-4D97-AF65-F5344CB8AC3E}">
        <p14:creationId xmlns:p14="http://schemas.microsoft.com/office/powerpoint/2010/main" val="3847610736"/>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7" r:id="rId13"/>
    <p:sldLayoutId id="2147483828" r:id="rId14"/>
    <p:sldLayoutId id="2147483829" r:id="rId15"/>
    <p:sldLayoutId id="2147483830" r:id="rId16"/>
    <p:sldLayoutId id="2147483831" r:id="rId17"/>
    <p:sldLayoutId id="2147483832" r:id="rId18"/>
    <p:sldLayoutId id="2147483833" r:id="rId19"/>
    <p:sldLayoutId id="2147483834" r:id="rId20"/>
    <p:sldLayoutId id="2147483835" r:id="rId21"/>
    <p:sldLayoutId id="2147483836" r:id="rId22"/>
    <p:sldLayoutId id="2147483837" r:id="rId23"/>
    <p:sldLayoutId id="2147483838" r:id="rId24"/>
    <p:sldLayoutId id="2147483839" r:id="rId25"/>
    <p:sldLayoutId id="2147483840" r:id="rId26"/>
    <p:sldLayoutId id="2147483841" r:id="rId27"/>
    <p:sldLayoutId id="2147483842" r:id="rId28"/>
    <p:sldLayoutId id="2147483843" r:id="rId29"/>
    <p:sldLayoutId id="2147483844" r:id="rId30"/>
    <p:sldLayoutId id="2147483845" r:id="rId31"/>
    <p:sldLayoutId id="2147483846" r:id="rId32"/>
    <p:sldLayoutId id="2147483847" r:id="rId33"/>
    <p:sldLayoutId id="2147483848" r:id="rId34"/>
    <p:sldLayoutId id="2147483849" r:id="rId35"/>
  </p:sldLayoutIdLst>
  <p:hf hdr="0" dt="0"/>
  <p:txStyles>
    <p:titleStyle>
      <a:lvl1pPr algn="l" defTabSz="914411" rtl="0" eaLnBrk="1" latinLnBrk="0" hangingPunct="1">
        <a:lnSpc>
          <a:spcPct val="83000"/>
        </a:lnSpc>
        <a:spcBef>
          <a:spcPct val="0"/>
        </a:spcBef>
        <a:buNone/>
        <a:defRPr sz="3500" b="1" kern="1200">
          <a:solidFill>
            <a:srgbClr val="000C2E"/>
          </a:solidFill>
          <a:latin typeface="+mj-lt"/>
          <a:ea typeface="+mj-ea"/>
          <a:cs typeface="+mj-cs"/>
        </a:defRPr>
      </a:lvl1pPr>
    </p:titleStyle>
    <p:bodyStyle>
      <a:lvl1pPr marL="180002" indent="-180002" algn="l" defTabSz="914411" rtl="0" eaLnBrk="1" latinLnBrk="0" hangingPunct="1">
        <a:lnSpc>
          <a:spcPct val="100000"/>
        </a:lnSpc>
        <a:spcBef>
          <a:spcPts val="0"/>
        </a:spcBef>
        <a:spcAft>
          <a:spcPts val="601"/>
        </a:spcAft>
        <a:buFont typeface="Arial" panose="020B0604020202020204" pitchFamily="34" charset="0"/>
        <a:buChar char="•"/>
        <a:defRPr sz="2000" kern="1200">
          <a:solidFill>
            <a:srgbClr val="000C2E"/>
          </a:solidFill>
          <a:latin typeface="+mn-lt"/>
          <a:ea typeface="+mn-ea"/>
          <a:cs typeface="+mn-cs"/>
        </a:defRPr>
      </a:lvl1pPr>
      <a:lvl2pPr marL="432005" indent="-230191" algn="l" defTabSz="914411" rtl="0" eaLnBrk="1" latinLnBrk="0" hangingPunct="1">
        <a:lnSpc>
          <a:spcPct val="100000"/>
        </a:lnSpc>
        <a:spcBef>
          <a:spcPts val="0"/>
        </a:spcBef>
        <a:spcAft>
          <a:spcPts val="601"/>
        </a:spcAft>
        <a:buFont typeface="Arial" panose="020B0604020202020204" pitchFamily="34" charset="0"/>
        <a:buChar char="–"/>
        <a:defRPr sz="1801" kern="1200">
          <a:solidFill>
            <a:srgbClr val="000C2E"/>
          </a:solidFill>
          <a:latin typeface="+mn-lt"/>
          <a:ea typeface="+mn-ea"/>
          <a:cs typeface="+mn-cs"/>
        </a:defRPr>
      </a:lvl2pPr>
      <a:lvl3pPr marL="611195" indent="-163515" algn="l" defTabSz="914411" rtl="0" eaLnBrk="1" latinLnBrk="0" hangingPunct="1">
        <a:lnSpc>
          <a:spcPct val="100000"/>
        </a:lnSpc>
        <a:spcBef>
          <a:spcPts val="0"/>
        </a:spcBef>
        <a:spcAft>
          <a:spcPts val="601"/>
        </a:spcAft>
        <a:buFont typeface="Arial" panose="020B0604020202020204" pitchFamily="34" charset="0"/>
        <a:buChar char="•"/>
        <a:defRPr sz="1600" kern="1200">
          <a:solidFill>
            <a:srgbClr val="000C2E"/>
          </a:solidFill>
          <a:latin typeface="+mn-lt"/>
          <a:ea typeface="+mn-ea"/>
          <a:cs typeface="+mn-cs"/>
        </a:defRPr>
      </a:lvl3pPr>
      <a:lvl4pPr marL="0" indent="0" algn="l" defTabSz="914411" rtl="0" eaLnBrk="1" latinLnBrk="0" hangingPunct="1">
        <a:lnSpc>
          <a:spcPct val="100000"/>
        </a:lnSpc>
        <a:spcBef>
          <a:spcPts val="0"/>
        </a:spcBef>
        <a:spcAft>
          <a:spcPts val="601"/>
        </a:spcAft>
        <a:buFont typeface="Arial" panose="020B0604020202020204" pitchFamily="34" charset="0"/>
        <a:buChar char="​"/>
        <a:defRPr sz="2000" b="0" kern="1200">
          <a:solidFill>
            <a:srgbClr val="000C2E"/>
          </a:solidFill>
          <a:latin typeface="+mj-lt"/>
          <a:ea typeface="+mn-ea"/>
          <a:cs typeface="+mn-cs"/>
        </a:defRPr>
      </a:lvl4pPr>
      <a:lvl5pPr marL="0" indent="0" algn="l" defTabSz="914411" rtl="0" eaLnBrk="1" latinLnBrk="0" hangingPunct="1">
        <a:lnSpc>
          <a:spcPct val="100000"/>
        </a:lnSpc>
        <a:spcBef>
          <a:spcPts val="0"/>
        </a:spcBef>
        <a:spcAft>
          <a:spcPts val="601"/>
        </a:spcAft>
        <a:buFont typeface="Arial" panose="020B0604020202020204" pitchFamily="34" charset="0"/>
        <a:buChar char="​"/>
        <a:tabLst/>
        <a:defRPr sz="2000" kern="1200">
          <a:solidFill>
            <a:srgbClr val="000C2E"/>
          </a:solidFill>
          <a:latin typeface="+mn-lt"/>
          <a:ea typeface="+mn-ea"/>
          <a:cs typeface="+mn-cs"/>
        </a:defRPr>
      </a:lvl5pPr>
      <a:lvl6pPr marL="180002" indent="-180002" algn="l" defTabSz="914411" rtl="0" eaLnBrk="1" latinLnBrk="0" hangingPunct="1">
        <a:lnSpc>
          <a:spcPct val="100000"/>
        </a:lnSpc>
        <a:spcBef>
          <a:spcPts val="0"/>
        </a:spcBef>
        <a:spcAft>
          <a:spcPts val="601"/>
        </a:spcAft>
        <a:buFont typeface="Arial" panose="020B0604020202020204" pitchFamily="34" charset="0"/>
        <a:buChar char="•"/>
        <a:defRPr sz="1001" kern="1200">
          <a:solidFill>
            <a:srgbClr val="000C2E"/>
          </a:solidFill>
          <a:latin typeface="+mn-lt"/>
          <a:ea typeface="+mn-ea"/>
          <a:cs typeface="+mn-cs"/>
        </a:defRPr>
      </a:lvl6pPr>
      <a:lvl7pPr marL="0" indent="0" algn="l" defTabSz="914411" rtl="0" eaLnBrk="1" latinLnBrk="0" hangingPunct="1">
        <a:lnSpc>
          <a:spcPct val="100000"/>
        </a:lnSpc>
        <a:spcBef>
          <a:spcPts val="0"/>
        </a:spcBef>
        <a:spcAft>
          <a:spcPts val="601"/>
        </a:spcAft>
        <a:buFont typeface="Arial" panose="020B0604020202020204" pitchFamily="34" charset="0"/>
        <a:buChar char="​"/>
        <a:defRPr sz="1001" b="1" kern="1200" baseline="0">
          <a:solidFill>
            <a:srgbClr val="000C2E"/>
          </a:solidFill>
          <a:latin typeface="+mj-lt"/>
          <a:ea typeface="+mn-ea"/>
          <a:cs typeface="+mn-cs"/>
        </a:defRPr>
      </a:lvl7pPr>
      <a:lvl8pPr marL="0" indent="0" algn="l" defTabSz="914411" rtl="0" eaLnBrk="1" latinLnBrk="0" hangingPunct="1">
        <a:lnSpc>
          <a:spcPct val="100000"/>
        </a:lnSpc>
        <a:spcBef>
          <a:spcPts val="0"/>
        </a:spcBef>
        <a:spcAft>
          <a:spcPts val="601"/>
        </a:spcAft>
        <a:buFont typeface="Arial" panose="020B0604020202020204" pitchFamily="34" charset="0"/>
        <a:buChar char="​"/>
        <a:defRPr sz="1001" kern="1200">
          <a:solidFill>
            <a:srgbClr val="000C2E"/>
          </a:solidFill>
          <a:latin typeface="+mn-lt"/>
          <a:ea typeface="+mn-ea"/>
          <a:cs typeface="+mn-cs"/>
        </a:defRPr>
      </a:lvl8pPr>
      <a:lvl9pPr marL="0" indent="0" algn="l" defTabSz="914411" rtl="0" eaLnBrk="1" latinLnBrk="0" hangingPunct="1">
        <a:lnSpc>
          <a:spcPct val="90000"/>
        </a:lnSpc>
        <a:spcBef>
          <a:spcPts val="0"/>
        </a:spcBef>
        <a:spcAft>
          <a:spcPts val="0"/>
        </a:spcAft>
        <a:buFont typeface="Arial" panose="020B0604020202020204" pitchFamily="34" charset="0"/>
        <a:buChar char="​"/>
        <a:defRPr sz="6601" b="0" kern="1200" baseline="0">
          <a:solidFill>
            <a:srgbClr val="000C2E"/>
          </a:solidFill>
          <a:latin typeface="+mj-lt"/>
          <a:ea typeface="+mn-ea"/>
          <a:cs typeface="+mn-cs"/>
        </a:defRPr>
      </a:lvl9pPr>
    </p:bodyStyle>
    <p:otherStyle>
      <a:defPPr>
        <a:defRPr lang="en-US"/>
      </a:defPPr>
      <a:lvl1pPr marL="0" algn="l" defTabSz="914411" rtl="0" eaLnBrk="1" latinLnBrk="0" hangingPunct="1">
        <a:defRPr sz="1801" kern="1200">
          <a:solidFill>
            <a:schemeClr val="tx1"/>
          </a:solidFill>
          <a:latin typeface="+mn-lt"/>
          <a:ea typeface="+mn-ea"/>
          <a:cs typeface="+mn-cs"/>
        </a:defRPr>
      </a:lvl1pPr>
      <a:lvl2pPr marL="457206" algn="l" defTabSz="914411" rtl="0" eaLnBrk="1" latinLnBrk="0" hangingPunct="1">
        <a:defRPr sz="1801" kern="1200">
          <a:solidFill>
            <a:schemeClr val="tx1"/>
          </a:solidFill>
          <a:latin typeface="+mn-lt"/>
          <a:ea typeface="+mn-ea"/>
          <a:cs typeface="+mn-cs"/>
        </a:defRPr>
      </a:lvl2pPr>
      <a:lvl3pPr marL="914411" algn="l" defTabSz="914411" rtl="0" eaLnBrk="1" latinLnBrk="0" hangingPunct="1">
        <a:defRPr sz="1801" kern="1200">
          <a:solidFill>
            <a:schemeClr val="tx1"/>
          </a:solidFill>
          <a:latin typeface="+mn-lt"/>
          <a:ea typeface="+mn-ea"/>
          <a:cs typeface="+mn-cs"/>
        </a:defRPr>
      </a:lvl3pPr>
      <a:lvl4pPr marL="1371617" algn="l" defTabSz="914411" rtl="0" eaLnBrk="1" latinLnBrk="0" hangingPunct="1">
        <a:defRPr sz="1801" kern="1200">
          <a:solidFill>
            <a:schemeClr val="tx1"/>
          </a:solidFill>
          <a:latin typeface="+mn-lt"/>
          <a:ea typeface="+mn-ea"/>
          <a:cs typeface="+mn-cs"/>
        </a:defRPr>
      </a:lvl4pPr>
      <a:lvl5pPr marL="1828823" algn="l" defTabSz="914411" rtl="0" eaLnBrk="1" latinLnBrk="0" hangingPunct="1">
        <a:defRPr sz="1801" kern="1200">
          <a:solidFill>
            <a:schemeClr val="tx1"/>
          </a:solidFill>
          <a:latin typeface="+mn-lt"/>
          <a:ea typeface="+mn-ea"/>
          <a:cs typeface="+mn-cs"/>
        </a:defRPr>
      </a:lvl5pPr>
      <a:lvl6pPr marL="2286029" algn="l" defTabSz="914411" rtl="0" eaLnBrk="1" latinLnBrk="0" hangingPunct="1">
        <a:defRPr sz="1801" kern="1200">
          <a:solidFill>
            <a:schemeClr val="tx1"/>
          </a:solidFill>
          <a:latin typeface="+mn-lt"/>
          <a:ea typeface="+mn-ea"/>
          <a:cs typeface="+mn-cs"/>
        </a:defRPr>
      </a:lvl6pPr>
      <a:lvl7pPr marL="2743234" algn="l" defTabSz="914411" rtl="0" eaLnBrk="1" latinLnBrk="0" hangingPunct="1">
        <a:defRPr sz="1801" kern="1200">
          <a:solidFill>
            <a:schemeClr val="tx1"/>
          </a:solidFill>
          <a:latin typeface="+mn-lt"/>
          <a:ea typeface="+mn-ea"/>
          <a:cs typeface="+mn-cs"/>
        </a:defRPr>
      </a:lvl7pPr>
      <a:lvl8pPr marL="3200440" algn="l" defTabSz="914411" rtl="0" eaLnBrk="1" latinLnBrk="0" hangingPunct="1">
        <a:defRPr sz="1801" kern="1200">
          <a:solidFill>
            <a:schemeClr val="tx1"/>
          </a:solidFill>
          <a:latin typeface="+mn-lt"/>
          <a:ea typeface="+mn-ea"/>
          <a:cs typeface="+mn-cs"/>
        </a:defRPr>
      </a:lvl8pPr>
      <a:lvl9pPr marL="3657646" algn="l" defTabSz="914411" rtl="0" eaLnBrk="1" latinLnBrk="0" hangingPunct="1">
        <a:defRPr sz="1801"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 Id="rId9"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12.svg"/></Relationships>
</file>

<file path=ppt/slides/_rels/slide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5.xml"/><Relationship Id="rId1" Type="http://schemas.openxmlformats.org/officeDocument/2006/relationships/slideLayout" Target="../slideLayouts/slideLayout17.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4.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7.xml"/><Relationship Id="rId1" Type="http://schemas.openxmlformats.org/officeDocument/2006/relationships/slideLayout" Target="../slideLayouts/slideLayout18.xml"/><Relationship Id="rId5" Type="http://schemas.openxmlformats.org/officeDocument/2006/relationships/image" Target="../media/image19.svg"/><Relationship Id="rId4" Type="http://schemas.openxmlformats.org/officeDocument/2006/relationships/image" Target="../media/image18.sv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sv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8.xml"/><Relationship Id="rId5" Type="http://schemas.openxmlformats.org/officeDocument/2006/relationships/image" Target="../media/image27.jpeg"/><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image" Target="../media/image28.svg"/><Relationship Id="rId7" Type="http://schemas.openxmlformats.org/officeDocument/2006/relationships/image" Target="../media/image12.svg"/><Relationship Id="rId2" Type="http://schemas.openxmlformats.org/officeDocument/2006/relationships/notesSlide" Target="../notesSlides/notesSlide10.xml"/><Relationship Id="rId1" Type="http://schemas.openxmlformats.org/officeDocument/2006/relationships/slideLayout" Target="../slideLayouts/slideLayout33.xml"/><Relationship Id="rId6" Type="http://schemas.openxmlformats.org/officeDocument/2006/relationships/image" Target="../media/image9.svg"/><Relationship Id="rId5" Type="http://schemas.openxmlformats.org/officeDocument/2006/relationships/slide" Target="slide6.xml"/><Relationship Id="rId10" Type="http://schemas.openxmlformats.org/officeDocument/2006/relationships/image" Target="../media/image31.svg"/><Relationship Id="rId4" Type="http://schemas.openxmlformats.org/officeDocument/2006/relationships/image" Target="../media/image29.svg"/><Relationship Id="rId9" Type="http://schemas.openxmlformats.org/officeDocument/2006/relationships/image" Target="../media/image30.svg"/></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30.xml"/><Relationship Id="rId4" Type="http://schemas.openxmlformats.org/officeDocument/2006/relationships/image" Target="../media/image24.svg"/></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3.xml"/><Relationship Id="rId1" Type="http://schemas.openxmlformats.org/officeDocument/2006/relationships/slideLayout" Target="../slideLayouts/slideLayout30.xml"/><Relationship Id="rId5" Type="http://schemas.openxmlformats.org/officeDocument/2006/relationships/chart" Target="../charts/chart5.xml"/><Relationship Id="rId4" Type="http://schemas.openxmlformats.org/officeDocument/2006/relationships/chart" Target="../charts/chart4.xml"/></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5.xml"/><Relationship Id="rId1" Type="http://schemas.openxmlformats.org/officeDocument/2006/relationships/slideLayout" Target="../slideLayouts/slideLayout30.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32D2C85F-D8A9-4C60-8B35-2EECAB28270F}"/>
              </a:ext>
            </a:extLst>
          </p:cNvPr>
          <p:cNvSpPr>
            <a:spLocks noGrp="1"/>
          </p:cNvSpPr>
          <p:nvPr>
            <p:ph type="ctrTitle"/>
          </p:nvPr>
        </p:nvSpPr>
        <p:spPr>
          <a:xfrm>
            <a:off x="719999" y="1386804"/>
            <a:ext cx="10752001" cy="3634676"/>
          </a:xfrm>
        </p:spPr>
        <p:txBody>
          <a:bodyPr>
            <a:normAutofit/>
          </a:bodyPr>
          <a:lstStyle/>
          <a:p>
            <a:r>
              <a:rPr lang="da-DK" sz="5000" dirty="0">
                <a:solidFill>
                  <a:schemeClr val="bg1">
                    <a:lumMod val="95000"/>
                  </a:schemeClr>
                </a:solidFill>
              </a:rPr>
              <a:t>Københavns Kommunes boligsociale anvisning</a:t>
            </a:r>
          </a:p>
        </p:txBody>
      </p:sp>
      <p:sp>
        <p:nvSpPr>
          <p:cNvPr id="17" name="Subtitle 16">
            <a:extLst>
              <a:ext uri="{FF2B5EF4-FFF2-40B4-BE49-F238E27FC236}">
                <a16:creationId xmlns:a16="http://schemas.microsoft.com/office/drawing/2014/main" id="{3F38AC75-96C7-472C-BFF8-F3496F9CE56E}"/>
              </a:ext>
            </a:extLst>
          </p:cNvPr>
          <p:cNvSpPr>
            <a:spLocks noGrp="1"/>
          </p:cNvSpPr>
          <p:nvPr>
            <p:ph type="subTitle" idx="1"/>
          </p:nvPr>
        </p:nvSpPr>
        <p:spPr>
          <a:xfrm>
            <a:off x="719999" y="5181600"/>
            <a:ext cx="5977847" cy="650211"/>
          </a:xfrm>
        </p:spPr>
        <p:txBody>
          <a:bodyPr>
            <a:normAutofit fontScale="92500" lnSpcReduction="10000"/>
          </a:bodyPr>
          <a:lstStyle/>
          <a:p>
            <a:pPr>
              <a:buNone/>
            </a:pPr>
            <a:r>
              <a:rPr lang="da-DK" b="0" dirty="0">
                <a:solidFill>
                  <a:schemeClr val="bg1">
                    <a:lumMod val="95000"/>
                  </a:schemeClr>
                </a:solidFill>
                <a:latin typeface="+mn-lt"/>
              </a:rPr>
              <a:t>Seminar 21. oktober 2026 </a:t>
            </a:r>
          </a:p>
          <a:p>
            <a:pPr>
              <a:buNone/>
            </a:pPr>
            <a:r>
              <a:rPr lang="da-DK" b="0" dirty="0">
                <a:solidFill>
                  <a:schemeClr val="bg1">
                    <a:lumMod val="95000"/>
                  </a:schemeClr>
                </a:solidFill>
                <a:latin typeface="+mn-lt"/>
              </a:rPr>
              <a:t>v. Realdania, KL, BL og Hjem til Alle</a:t>
            </a:r>
          </a:p>
        </p:txBody>
      </p:sp>
      <p:sp>
        <p:nvSpPr>
          <p:cNvPr id="18" name="Text Placeholder 17">
            <a:extLst>
              <a:ext uri="{FF2B5EF4-FFF2-40B4-BE49-F238E27FC236}">
                <a16:creationId xmlns:a16="http://schemas.microsoft.com/office/drawing/2014/main" id="{B2389FCD-7EDD-4326-B5E1-DCCBB96171CB}"/>
              </a:ext>
            </a:extLst>
          </p:cNvPr>
          <p:cNvSpPr>
            <a:spLocks noGrp="1"/>
          </p:cNvSpPr>
          <p:nvPr>
            <p:ph type="body" sz="quarter" idx="17"/>
          </p:nvPr>
        </p:nvSpPr>
        <p:spPr/>
        <p:txBody>
          <a:bodyPr/>
          <a:lstStyle/>
          <a:p>
            <a:r>
              <a:rPr lang="da-DK" b="1" dirty="0">
                <a:solidFill>
                  <a:schemeClr val="bg1">
                    <a:lumMod val="95000"/>
                  </a:schemeClr>
                </a:solidFill>
              </a:rPr>
              <a:t>Oktober 2026</a:t>
            </a:r>
          </a:p>
        </p:txBody>
      </p:sp>
      <p:sp>
        <p:nvSpPr>
          <p:cNvPr id="19" name="Text Placeholder 18">
            <a:extLst>
              <a:ext uri="{FF2B5EF4-FFF2-40B4-BE49-F238E27FC236}">
                <a16:creationId xmlns:a16="http://schemas.microsoft.com/office/drawing/2014/main" id="{199C7BE3-381B-40F9-B851-21EBCECEBB2C}"/>
              </a:ext>
            </a:extLst>
          </p:cNvPr>
          <p:cNvSpPr>
            <a:spLocks noGrp="1"/>
          </p:cNvSpPr>
          <p:nvPr>
            <p:ph type="body" sz="quarter" idx="18"/>
          </p:nvPr>
        </p:nvSpPr>
        <p:spPr/>
        <p:txBody>
          <a:bodyPr/>
          <a:lstStyle/>
          <a:p>
            <a:r>
              <a:rPr lang="da-DK" dirty="0">
                <a:solidFill>
                  <a:schemeClr val="bg1">
                    <a:lumMod val="95000"/>
                  </a:schemeClr>
                </a:solidFill>
              </a:rPr>
              <a:t>Socialforvaltningen </a:t>
            </a:r>
          </a:p>
        </p:txBody>
      </p:sp>
      <p:sp>
        <p:nvSpPr>
          <p:cNvPr id="52" name="Footer Placeholder 51">
            <a:extLst>
              <a:ext uri="{FF2B5EF4-FFF2-40B4-BE49-F238E27FC236}">
                <a16:creationId xmlns:a16="http://schemas.microsoft.com/office/drawing/2014/main" id="{49B96452-5571-4446-BBD5-A0DA07874D2D}"/>
              </a:ext>
            </a:extLst>
          </p:cNvPr>
          <p:cNvSpPr>
            <a:spLocks noGrp="1"/>
          </p:cNvSpPr>
          <p:nvPr>
            <p:ph type="ftr" sz="quarter" idx="11"/>
          </p:nvPr>
        </p:nvSpPr>
        <p:spPr/>
        <p:txBody>
          <a:bodyPr/>
          <a:lstStyle/>
          <a:p>
            <a:r>
              <a:rPr lang="da-DK" dirty="0"/>
              <a:t>Sidehoved</a:t>
            </a:r>
          </a:p>
        </p:txBody>
      </p:sp>
      <p:sp>
        <p:nvSpPr>
          <p:cNvPr id="53" name="Slide Number Placeholder 52">
            <a:extLst>
              <a:ext uri="{FF2B5EF4-FFF2-40B4-BE49-F238E27FC236}">
                <a16:creationId xmlns:a16="http://schemas.microsoft.com/office/drawing/2014/main" id="{43375B1A-194E-403E-99F4-6C83A3A0C084}"/>
              </a:ext>
            </a:extLst>
          </p:cNvPr>
          <p:cNvSpPr>
            <a:spLocks noGrp="1"/>
          </p:cNvSpPr>
          <p:nvPr>
            <p:ph type="sldNum" sz="quarter" idx="12"/>
          </p:nvPr>
        </p:nvSpPr>
        <p:spPr/>
        <p:txBody>
          <a:bodyPr/>
          <a:lstStyle/>
          <a:p>
            <a:fld id="{24C8C45C-947F-4981-8B3F-4F32E973C901}" type="slidenum">
              <a:rPr lang="da-DK" smtClean="0"/>
              <a:pPr/>
              <a:t>1</a:t>
            </a:fld>
            <a:endParaRPr lang="da-DK" dirty="0"/>
          </a:p>
        </p:txBody>
      </p:sp>
    </p:spTree>
    <p:extLst>
      <p:ext uri="{BB962C8B-B14F-4D97-AF65-F5344CB8AC3E}">
        <p14:creationId xmlns:p14="http://schemas.microsoft.com/office/powerpoint/2010/main" val="3259243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AE8F5"/>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20C23C-3E8D-FBC9-77B7-5300B3D034EF}"/>
              </a:ext>
            </a:extLst>
          </p:cNvPr>
          <p:cNvSpPr>
            <a:spLocks noGrp="1"/>
          </p:cNvSpPr>
          <p:nvPr>
            <p:ph type="title"/>
          </p:nvPr>
        </p:nvSpPr>
        <p:spPr>
          <a:xfrm>
            <a:off x="719998" y="601921"/>
            <a:ext cx="10752002" cy="893928"/>
          </a:xfrm>
        </p:spPr>
        <p:txBody>
          <a:bodyPr/>
          <a:lstStyle/>
          <a:p>
            <a:r>
              <a:rPr lang="da-DK" sz="3000" dirty="0">
                <a:solidFill>
                  <a:schemeClr val="accent2"/>
                </a:solidFill>
              </a:rPr>
              <a:t>Hvad kommer vi omkring</a:t>
            </a:r>
          </a:p>
        </p:txBody>
      </p:sp>
      <p:sp>
        <p:nvSpPr>
          <p:cNvPr id="9" name="Pladsholder til indhold 8">
            <a:extLst>
              <a:ext uri="{FF2B5EF4-FFF2-40B4-BE49-F238E27FC236}">
                <a16:creationId xmlns:a16="http://schemas.microsoft.com/office/drawing/2014/main" id="{0EAAA057-8302-164B-521B-5388023E07A4}"/>
              </a:ext>
            </a:extLst>
          </p:cNvPr>
          <p:cNvSpPr>
            <a:spLocks noGrp="1"/>
          </p:cNvSpPr>
          <p:nvPr>
            <p:ph idx="1"/>
          </p:nvPr>
        </p:nvSpPr>
        <p:spPr>
          <a:xfrm>
            <a:off x="719998" y="1819986"/>
            <a:ext cx="10752002" cy="3945862"/>
          </a:xfrm>
        </p:spPr>
        <p:txBody>
          <a:bodyPr/>
          <a:lstStyle/>
          <a:p>
            <a:pPr marL="431188" lvl="2" indent="0">
              <a:spcAft>
                <a:spcPts val="1800"/>
              </a:spcAft>
              <a:buNone/>
            </a:pPr>
            <a:r>
              <a:rPr lang="da-DK" sz="2000" dirty="0">
                <a:solidFill>
                  <a:schemeClr val="accent2"/>
                </a:solidFill>
              </a:rPr>
              <a:t>	</a:t>
            </a:r>
            <a:r>
              <a:rPr lang="da-DK" sz="1800" dirty="0">
                <a:solidFill>
                  <a:schemeClr val="accent2"/>
                </a:solidFill>
              </a:rPr>
              <a:t>Hvem er vi?</a:t>
            </a:r>
          </a:p>
          <a:p>
            <a:pPr marL="431188" lvl="2" indent="0">
              <a:spcAft>
                <a:spcPts val="1800"/>
              </a:spcAft>
              <a:buNone/>
            </a:pPr>
            <a:r>
              <a:rPr lang="da-DK" sz="1800" dirty="0">
                <a:solidFill>
                  <a:schemeClr val="accent2"/>
                </a:solidFill>
              </a:rPr>
              <a:t>   	Hvor kommer vi fra? – organisatorisk indflyvning</a:t>
            </a:r>
          </a:p>
          <a:p>
            <a:pPr marL="431188" lvl="2" indent="0">
              <a:spcAft>
                <a:spcPts val="1800"/>
              </a:spcAft>
              <a:buNone/>
            </a:pPr>
            <a:r>
              <a:rPr lang="da-DK" sz="1800" dirty="0">
                <a:solidFill>
                  <a:schemeClr val="accent2"/>
                </a:solidFill>
              </a:rPr>
              <a:t>	Boliganvisningen i tal</a:t>
            </a:r>
          </a:p>
          <a:p>
            <a:pPr marL="431188" lvl="2" indent="0">
              <a:spcAft>
                <a:spcPts val="1800"/>
              </a:spcAft>
              <a:buNone/>
            </a:pPr>
            <a:r>
              <a:rPr lang="da-DK" sz="1800" dirty="0">
                <a:solidFill>
                  <a:schemeClr val="accent2"/>
                </a:solidFill>
              </a:rPr>
              <a:t>   	De politiske og lovgivningsmæssige rammer for boliganvisningens arbejde</a:t>
            </a:r>
          </a:p>
          <a:p>
            <a:pPr marL="431188" lvl="2" indent="0">
              <a:spcAft>
                <a:spcPts val="1800"/>
              </a:spcAft>
              <a:buNone/>
            </a:pPr>
            <a:r>
              <a:rPr lang="da-DK" sz="1800" dirty="0">
                <a:solidFill>
                  <a:schemeClr val="accent2"/>
                </a:solidFill>
              </a:rPr>
              <a:t>	Zoom på boliganvisning i praksis</a:t>
            </a:r>
          </a:p>
          <a:p>
            <a:pPr marL="431188" lvl="2" indent="0">
              <a:spcAft>
                <a:spcPts val="1800"/>
              </a:spcAft>
              <a:buNone/>
            </a:pPr>
            <a:r>
              <a:rPr lang="da-DK" sz="1800" dirty="0">
                <a:solidFill>
                  <a:schemeClr val="accent2"/>
                </a:solidFill>
              </a:rPr>
              <a:t>	Centrale greb i boliganvisningen – spot på huslejetilskud</a:t>
            </a:r>
          </a:p>
          <a:p>
            <a:pPr marL="431188" lvl="2" indent="0">
              <a:spcAft>
                <a:spcPts val="1800"/>
              </a:spcAft>
              <a:buNone/>
            </a:pPr>
            <a:r>
              <a:rPr lang="da-DK" sz="1800" dirty="0">
                <a:solidFill>
                  <a:schemeClr val="accent2"/>
                </a:solidFill>
              </a:rPr>
              <a:t>	Spørgsmål?</a:t>
            </a:r>
          </a:p>
          <a:p>
            <a:pPr marL="431188" lvl="2" indent="0">
              <a:spcAft>
                <a:spcPts val="1800"/>
              </a:spcAft>
              <a:buNone/>
            </a:pPr>
            <a:r>
              <a:rPr lang="da-DK" sz="1800" dirty="0">
                <a:solidFill>
                  <a:schemeClr val="accent2"/>
                </a:solidFill>
              </a:rPr>
              <a:t>	Tak for i dag!</a:t>
            </a:r>
          </a:p>
        </p:txBody>
      </p:sp>
      <p:sp>
        <p:nvSpPr>
          <p:cNvPr id="10" name="Ellipse 9">
            <a:extLst>
              <a:ext uri="{FF2B5EF4-FFF2-40B4-BE49-F238E27FC236}">
                <a16:creationId xmlns:a16="http://schemas.microsoft.com/office/drawing/2014/main" id="{CB73A235-ABC2-6F2B-2806-DCFE97AFA827}"/>
              </a:ext>
            </a:extLst>
          </p:cNvPr>
          <p:cNvSpPr/>
          <p:nvPr/>
        </p:nvSpPr>
        <p:spPr>
          <a:xfrm>
            <a:off x="719998" y="1735021"/>
            <a:ext cx="468000" cy="468000"/>
          </a:xfrm>
          <a:prstGeom prst="ellipse">
            <a:avLst/>
          </a:prstGeom>
          <a:solidFill>
            <a:srgbClr val="0F294A"/>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2" name="Ellipse 11">
            <a:extLst>
              <a:ext uri="{FF2B5EF4-FFF2-40B4-BE49-F238E27FC236}">
                <a16:creationId xmlns:a16="http://schemas.microsoft.com/office/drawing/2014/main" id="{907F65F6-7703-7F68-9E05-0010D225D331}"/>
              </a:ext>
            </a:extLst>
          </p:cNvPr>
          <p:cNvSpPr/>
          <p:nvPr/>
        </p:nvSpPr>
        <p:spPr>
          <a:xfrm>
            <a:off x="724105" y="2243855"/>
            <a:ext cx="468000" cy="468000"/>
          </a:xfrm>
          <a:prstGeom prst="ellipse">
            <a:avLst/>
          </a:prstGeom>
          <a:solidFill>
            <a:srgbClr val="0F294A"/>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3" name="Ellipse 12">
            <a:extLst>
              <a:ext uri="{FF2B5EF4-FFF2-40B4-BE49-F238E27FC236}">
                <a16:creationId xmlns:a16="http://schemas.microsoft.com/office/drawing/2014/main" id="{3F1EA175-7828-710E-B442-DA74EEE26A9E}"/>
              </a:ext>
            </a:extLst>
          </p:cNvPr>
          <p:cNvSpPr/>
          <p:nvPr/>
        </p:nvSpPr>
        <p:spPr>
          <a:xfrm>
            <a:off x="724105" y="2753911"/>
            <a:ext cx="468000" cy="468000"/>
          </a:xfrm>
          <a:prstGeom prst="ellipse">
            <a:avLst/>
          </a:prstGeom>
          <a:solidFill>
            <a:srgbClr val="0F294A"/>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4" name="Ellipse 13">
            <a:extLst>
              <a:ext uri="{FF2B5EF4-FFF2-40B4-BE49-F238E27FC236}">
                <a16:creationId xmlns:a16="http://schemas.microsoft.com/office/drawing/2014/main" id="{50BC87A4-AC51-7F08-7252-FD052B26A141}"/>
              </a:ext>
            </a:extLst>
          </p:cNvPr>
          <p:cNvSpPr/>
          <p:nvPr/>
        </p:nvSpPr>
        <p:spPr>
          <a:xfrm>
            <a:off x="724105" y="3273748"/>
            <a:ext cx="468000" cy="468000"/>
          </a:xfrm>
          <a:prstGeom prst="ellipse">
            <a:avLst/>
          </a:prstGeom>
          <a:solidFill>
            <a:srgbClr val="0F294A"/>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5" name="Ellipse 14">
            <a:extLst>
              <a:ext uri="{FF2B5EF4-FFF2-40B4-BE49-F238E27FC236}">
                <a16:creationId xmlns:a16="http://schemas.microsoft.com/office/drawing/2014/main" id="{504B4FD3-F74B-48AB-F9BD-D6E240E0EFE2}"/>
              </a:ext>
            </a:extLst>
          </p:cNvPr>
          <p:cNvSpPr/>
          <p:nvPr/>
        </p:nvSpPr>
        <p:spPr>
          <a:xfrm>
            <a:off x="734167" y="3786846"/>
            <a:ext cx="468000" cy="468000"/>
          </a:xfrm>
          <a:prstGeom prst="ellipse">
            <a:avLst/>
          </a:prstGeom>
          <a:solidFill>
            <a:srgbClr val="0F294A"/>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6" name="Ellipse 15">
            <a:extLst>
              <a:ext uri="{FF2B5EF4-FFF2-40B4-BE49-F238E27FC236}">
                <a16:creationId xmlns:a16="http://schemas.microsoft.com/office/drawing/2014/main" id="{1A30EA2B-B493-CC1D-B07A-0E7C68B7000B}"/>
              </a:ext>
            </a:extLst>
          </p:cNvPr>
          <p:cNvSpPr/>
          <p:nvPr/>
        </p:nvSpPr>
        <p:spPr>
          <a:xfrm>
            <a:off x="734167" y="4803147"/>
            <a:ext cx="468000" cy="468000"/>
          </a:xfrm>
          <a:prstGeom prst="ellipse">
            <a:avLst/>
          </a:prstGeom>
          <a:solidFill>
            <a:srgbClr val="0F294A"/>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sz="2200" noProof="0" dirty="0"/>
              <a:t>?</a:t>
            </a:r>
          </a:p>
        </p:txBody>
      </p:sp>
      <p:sp>
        <p:nvSpPr>
          <p:cNvPr id="17" name="Ellipse 16">
            <a:extLst>
              <a:ext uri="{FF2B5EF4-FFF2-40B4-BE49-F238E27FC236}">
                <a16:creationId xmlns:a16="http://schemas.microsoft.com/office/drawing/2014/main" id="{AF7B3A16-84A2-94D4-0585-5CBF0EB672D8}"/>
              </a:ext>
            </a:extLst>
          </p:cNvPr>
          <p:cNvSpPr/>
          <p:nvPr/>
        </p:nvSpPr>
        <p:spPr>
          <a:xfrm>
            <a:off x="735615" y="5295139"/>
            <a:ext cx="468000" cy="468000"/>
          </a:xfrm>
          <a:prstGeom prst="ellipse">
            <a:avLst/>
          </a:prstGeom>
          <a:solidFill>
            <a:srgbClr val="0F294A"/>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pic>
        <p:nvPicPr>
          <p:cNvPr id="19" name="Grafik 18" descr="Søjlediagram med massiv udfyldning">
            <a:extLst>
              <a:ext uri="{FF2B5EF4-FFF2-40B4-BE49-F238E27FC236}">
                <a16:creationId xmlns:a16="http://schemas.microsoft.com/office/drawing/2014/main" id="{3AF865E8-2294-0AA3-29A8-FC16F9315B9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2212" y="3345597"/>
            <a:ext cx="324302" cy="324302"/>
          </a:xfrm>
          <a:prstGeom prst="rect">
            <a:avLst/>
          </a:prstGeom>
        </p:spPr>
      </p:pic>
      <p:pic>
        <p:nvPicPr>
          <p:cNvPr id="21" name="Grafik 20" descr="Hammer med massiv udfyldning">
            <a:extLst>
              <a:ext uri="{FF2B5EF4-FFF2-40B4-BE49-F238E27FC236}">
                <a16:creationId xmlns:a16="http://schemas.microsoft.com/office/drawing/2014/main" id="{932D2E03-6200-51E0-D19E-33EA2A102A3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79695" y="2795855"/>
            <a:ext cx="356819" cy="356819"/>
          </a:xfrm>
          <a:prstGeom prst="rect">
            <a:avLst/>
          </a:prstGeom>
        </p:spPr>
      </p:pic>
      <p:pic>
        <p:nvPicPr>
          <p:cNvPr id="23" name="Grafik 22" descr="Ledelse med massiv udfyldning">
            <a:extLst>
              <a:ext uri="{FF2B5EF4-FFF2-40B4-BE49-F238E27FC236}">
                <a16:creationId xmlns:a16="http://schemas.microsoft.com/office/drawing/2014/main" id="{CE8201AC-2304-4367-B27E-AE3A3932C2B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0330" y="2290096"/>
            <a:ext cx="355674" cy="355674"/>
          </a:xfrm>
          <a:prstGeom prst="rect">
            <a:avLst/>
          </a:prstGeom>
        </p:spPr>
      </p:pic>
      <p:pic>
        <p:nvPicPr>
          <p:cNvPr id="27" name="Grafik 26" descr="Gruppe af kvinder med massiv udfyldning">
            <a:extLst>
              <a:ext uri="{FF2B5EF4-FFF2-40B4-BE49-F238E27FC236}">
                <a16:creationId xmlns:a16="http://schemas.microsoft.com/office/drawing/2014/main" id="{5AFEC959-9CBB-E533-9E2E-E9AE1FCE25D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2114" y="1808387"/>
            <a:ext cx="332518" cy="332518"/>
          </a:xfrm>
          <a:prstGeom prst="rect">
            <a:avLst/>
          </a:prstGeom>
        </p:spPr>
      </p:pic>
      <p:pic>
        <p:nvPicPr>
          <p:cNvPr id="29" name="Grafik 28" descr="Bølgebevægelse med massiv udfyldning">
            <a:extLst>
              <a:ext uri="{FF2B5EF4-FFF2-40B4-BE49-F238E27FC236}">
                <a16:creationId xmlns:a16="http://schemas.microsoft.com/office/drawing/2014/main" id="{4B3989DD-2201-2A1F-4D6A-AE04069E389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18167" y="5407767"/>
            <a:ext cx="300000" cy="300000"/>
          </a:xfrm>
          <a:prstGeom prst="rect">
            <a:avLst/>
          </a:prstGeom>
        </p:spPr>
      </p:pic>
      <p:sp>
        <p:nvSpPr>
          <p:cNvPr id="4" name="Ellipse 3">
            <a:extLst>
              <a:ext uri="{FF2B5EF4-FFF2-40B4-BE49-F238E27FC236}">
                <a16:creationId xmlns:a16="http://schemas.microsoft.com/office/drawing/2014/main" id="{EA44DFB4-B4CA-CFBC-DEBB-CF832A7BA012}"/>
              </a:ext>
            </a:extLst>
          </p:cNvPr>
          <p:cNvSpPr/>
          <p:nvPr/>
        </p:nvSpPr>
        <p:spPr>
          <a:xfrm>
            <a:off x="724104" y="4294996"/>
            <a:ext cx="468000" cy="468000"/>
          </a:xfrm>
          <a:prstGeom prst="ellipse">
            <a:avLst/>
          </a:prstGeom>
          <a:solidFill>
            <a:srgbClr val="0F294A"/>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pic>
        <p:nvPicPr>
          <p:cNvPr id="6" name="Grafik 5" descr="Mønter kontur">
            <a:extLst>
              <a:ext uri="{FF2B5EF4-FFF2-40B4-BE49-F238E27FC236}">
                <a16:creationId xmlns:a16="http://schemas.microsoft.com/office/drawing/2014/main" id="{0938F790-5C90-DADD-66FC-185EA1077F6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75769" y="4326173"/>
            <a:ext cx="364669" cy="364669"/>
          </a:xfrm>
          <a:prstGeom prst="rect">
            <a:avLst/>
          </a:prstGeom>
        </p:spPr>
      </p:pic>
      <p:pic>
        <p:nvPicPr>
          <p:cNvPr id="8" name="Grafik 7" descr="Forstørrelsesglas med massiv udfyldning">
            <a:extLst>
              <a:ext uri="{FF2B5EF4-FFF2-40B4-BE49-F238E27FC236}">
                <a16:creationId xmlns:a16="http://schemas.microsoft.com/office/drawing/2014/main" id="{002AC77E-668C-A18A-7A4C-A7807B813E9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01956" y="3852274"/>
            <a:ext cx="343898" cy="337143"/>
          </a:xfrm>
          <a:prstGeom prst="rect">
            <a:avLst/>
          </a:prstGeom>
        </p:spPr>
      </p:pic>
    </p:spTree>
    <p:extLst>
      <p:ext uri="{BB962C8B-B14F-4D97-AF65-F5344CB8AC3E}">
        <p14:creationId xmlns:p14="http://schemas.microsoft.com/office/powerpoint/2010/main" val="2636901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24A9F"/>
        </a:solidFill>
        <a:effectLst/>
      </p:bgPr>
    </p:bg>
    <p:spTree>
      <p:nvGrpSpPr>
        <p:cNvPr id="1" name=""/>
        <p:cNvGrpSpPr/>
        <p:nvPr/>
      </p:nvGrpSpPr>
      <p:grpSpPr>
        <a:xfrm>
          <a:off x="0" y="0"/>
          <a:ext cx="0" cy="0"/>
          <a:chOff x="0" y="0"/>
          <a:chExt cx="0" cy="0"/>
        </a:xfrm>
      </p:grpSpPr>
      <p:sp>
        <p:nvSpPr>
          <p:cNvPr id="40" name="Ellipse 39">
            <a:extLst>
              <a:ext uri="{FF2B5EF4-FFF2-40B4-BE49-F238E27FC236}">
                <a16:creationId xmlns:a16="http://schemas.microsoft.com/office/drawing/2014/main" id="{37AAA4AF-7A82-1486-F1F1-565121D13F8B}"/>
              </a:ext>
            </a:extLst>
          </p:cNvPr>
          <p:cNvSpPr/>
          <p:nvPr/>
        </p:nvSpPr>
        <p:spPr>
          <a:xfrm>
            <a:off x="1206982" y="4801445"/>
            <a:ext cx="1440000" cy="1440000"/>
          </a:xfrm>
          <a:prstGeom prst="ellipse">
            <a:avLst/>
          </a:prstGeom>
          <a:solidFill>
            <a:srgbClr val="00093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9" name="Ellipse 38">
            <a:extLst>
              <a:ext uri="{FF2B5EF4-FFF2-40B4-BE49-F238E27FC236}">
                <a16:creationId xmlns:a16="http://schemas.microsoft.com/office/drawing/2014/main" id="{BBAFBA2E-01CF-F2B0-DFF4-3659920A328C}"/>
              </a:ext>
            </a:extLst>
          </p:cNvPr>
          <p:cNvSpPr/>
          <p:nvPr/>
        </p:nvSpPr>
        <p:spPr>
          <a:xfrm>
            <a:off x="1206982" y="2610319"/>
            <a:ext cx="1440000" cy="1440000"/>
          </a:xfrm>
          <a:prstGeom prst="ellipse">
            <a:avLst/>
          </a:prstGeom>
          <a:solidFill>
            <a:srgbClr val="00093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8" name="Titel 7">
            <a:extLst>
              <a:ext uri="{FF2B5EF4-FFF2-40B4-BE49-F238E27FC236}">
                <a16:creationId xmlns:a16="http://schemas.microsoft.com/office/drawing/2014/main" id="{6DC98DD6-8390-CA8F-1F52-CA9EAB8B2A03}"/>
              </a:ext>
            </a:extLst>
          </p:cNvPr>
          <p:cNvSpPr>
            <a:spLocks noGrp="1"/>
          </p:cNvSpPr>
          <p:nvPr>
            <p:ph type="title"/>
          </p:nvPr>
        </p:nvSpPr>
        <p:spPr>
          <a:xfrm>
            <a:off x="737637" y="1243533"/>
            <a:ext cx="5194800" cy="849600"/>
          </a:xfrm>
        </p:spPr>
        <p:txBody>
          <a:bodyPr/>
          <a:lstStyle/>
          <a:p>
            <a:r>
              <a:rPr lang="da-DK" sz="5000" dirty="0">
                <a:solidFill>
                  <a:schemeClr val="bg1"/>
                </a:solidFill>
              </a:rPr>
              <a:t>Hvem er vi</a:t>
            </a:r>
          </a:p>
        </p:txBody>
      </p:sp>
      <p:sp>
        <p:nvSpPr>
          <p:cNvPr id="9" name="Pladsholder til indhold 8">
            <a:extLst>
              <a:ext uri="{FF2B5EF4-FFF2-40B4-BE49-F238E27FC236}">
                <a16:creationId xmlns:a16="http://schemas.microsoft.com/office/drawing/2014/main" id="{472A6A87-E44D-9293-B7B3-96E451D3657E}"/>
              </a:ext>
            </a:extLst>
          </p:cNvPr>
          <p:cNvSpPr>
            <a:spLocks noGrp="1"/>
          </p:cNvSpPr>
          <p:nvPr>
            <p:ph sz="quarter" idx="13"/>
          </p:nvPr>
        </p:nvSpPr>
        <p:spPr>
          <a:xfrm>
            <a:off x="3784336" y="2516108"/>
            <a:ext cx="4072918" cy="1825784"/>
          </a:xfrm>
        </p:spPr>
        <p:txBody>
          <a:bodyPr/>
          <a:lstStyle/>
          <a:p>
            <a:pPr marL="0" indent="0">
              <a:buNone/>
            </a:pPr>
            <a:r>
              <a:rPr lang="da-DK" sz="1500" dirty="0">
                <a:solidFill>
                  <a:schemeClr val="bg1"/>
                </a:solidFill>
                <a:latin typeface="+mn-lt"/>
              </a:rPr>
              <a:t>Signe Kempff-Thestrup</a:t>
            </a:r>
            <a:br>
              <a:rPr lang="da-DK" sz="1400" dirty="0">
                <a:solidFill>
                  <a:schemeClr val="bg1"/>
                </a:solidFill>
                <a:latin typeface="+mn-lt"/>
              </a:rPr>
            </a:br>
            <a:r>
              <a:rPr lang="da-DK" sz="1400" dirty="0">
                <a:solidFill>
                  <a:schemeClr val="bg1"/>
                </a:solidFill>
              </a:rPr>
              <a:t>Områdechef</a:t>
            </a:r>
          </a:p>
          <a:p>
            <a:pPr marL="0" indent="0">
              <a:buNone/>
            </a:pPr>
            <a:r>
              <a:rPr lang="da-DK" dirty="0">
                <a:solidFill>
                  <a:schemeClr val="bg1"/>
                </a:solidFill>
              </a:rPr>
              <a:t>Boligsocialt Område</a:t>
            </a:r>
            <a:r>
              <a:rPr lang="da-DK" dirty="0">
                <a:solidFill>
                  <a:schemeClr val="bg1"/>
                </a:solidFill>
                <a:latin typeface="KBH Light" panose="00000400000000000000" pitchFamily="2" charset="0"/>
              </a:rPr>
              <a:t>, </a:t>
            </a:r>
            <a:br>
              <a:rPr lang="da-DK" dirty="0">
                <a:solidFill>
                  <a:schemeClr val="bg1"/>
                </a:solidFill>
                <a:latin typeface="KBH Light" panose="00000400000000000000" pitchFamily="2" charset="0"/>
              </a:rPr>
            </a:br>
            <a:r>
              <a:rPr lang="da-DK" dirty="0">
                <a:solidFill>
                  <a:schemeClr val="bg1"/>
                </a:solidFill>
                <a:latin typeface="KBH Light" panose="00000400000000000000" pitchFamily="2" charset="0"/>
              </a:rPr>
              <a:t>herunder Den Boligsociale Anvisning</a:t>
            </a:r>
            <a:br>
              <a:rPr lang="da-DK" dirty="0">
                <a:solidFill>
                  <a:schemeClr val="bg1"/>
                </a:solidFill>
                <a:latin typeface="KBH Light" panose="00000400000000000000" pitchFamily="2" charset="0"/>
              </a:rPr>
            </a:br>
            <a:br>
              <a:rPr lang="da-DK" dirty="0">
                <a:solidFill>
                  <a:schemeClr val="bg1"/>
                </a:solidFill>
                <a:latin typeface="KBH Light" panose="00000400000000000000" pitchFamily="2" charset="0"/>
              </a:rPr>
            </a:br>
            <a:r>
              <a:rPr lang="da-DK" dirty="0">
                <a:solidFill>
                  <a:schemeClr val="bg1"/>
                </a:solidFill>
                <a:latin typeface="KBH Light" panose="00000400000000000000" pitchFamily="2" charset="0"/>
              </a:rPr>
              <a:t>Din Sociale Indgang </a:t>
            </a:r>
            <a:br>
              <a:rPr lang="da-DK" dirty="0">
                <a:solidFill>
                  <a:schemeClr val="bg1"/>
                </a:solidFill>
                <a:latin typeface="KBH Light" panose="00000400000000000000" pitchFamily="2" charset="0"/>
              </a:rPr>
            </a:br>
            <a:r>
              <a:rPr lang="da-DK" dirty="0">
                <a:solidFill>
                  <a:schemeClr val="bg1"/>
                </a:solidFill>
                <a:latin typeface="KBH Light" panose="00000400000000000000" pitchFamily="2" charset="0"/>
              </a:rPr>
              <a:t>Socialforvaltningen, Københavns Kommune</a:t>
            </a:r>
          </a:p>
          <a:p>
            <a:pPr marL="0" indent="0">
              <a:buNone/>
            </a:pPr>
            <a:r>
              <a:rPr lang="da-DK" dirty="0">
                <a:solidFill>
                  <a:schemeClr val="bg1"/>
                </a:solidFill>
                <a:latin typeface="KBH Light" panose="00000400000000000000" pitchFamily="2" charset="0"/>
              </a:rPr>
              <a:t>E-mail: MI46@kk.dk</a:t>
            </a:r>
          </a:p>
        </p:txBody>
      </p:sp>
      <p:sp>
        <p:nvSpPr>
          <p:cNvPr id="12" name="Pladsholder til indhold 11">
            <a:extLst>
              <a:ext uri="{FF2B5EF4-FFF2-40B4-BE49-F238E27FC236}">
                <a16:creationId xmlns:a16="http://schemas.microsoft.com/office/drawing/2014/main" id="{F278744F-B7EB-7C37-F31D-B64D53C17B17}"/>
              </a:ext>
            </a:extLst>
          </p:cNvPr>
          <p:cNvSpPr>
            <a:spLocks noGrp="1"/>
          </p:cNvSpPr>
          <p:nvPr>
            <p:ph sz="quarter" idx="19"/>
          </p:nvPr>
        </p:nvSpPr>
        <p:spPr>
          <a:xfrm>
            <a:off x="3784336" y="4701575"/>
            <a:ext cx="4296202" cy="1825784"/>
          </a:xfrm>
        </p:spPr>
        <p:txBody>
          <a:bodyPr/>
          <a:lstStyle/>
          <a:p>
            <a:pPr marL="0" indent="0">
              <a:buNone/>
            </a:pPr>
            <a:r>
              <a:rPr lang="da-DK" sz="1400" dirty="0">
                <a:solidFill>
                  <a:schemeClr val="bg1"/>
                </a:solidFill>
                <a:latin typeface="+mn-lt"/>
              </a:rPr>
              <a:t>Lærke Fritzbøger Christensen</a:t>
            </a:r>
            <a:br>
              <a:rPr lang="da-DK" sz="1400" dirty="0">
                <a:solidFill>
                  <a:schemeClr val="bg1"/>
                </a:solidFill>
                <a:latin typeface="+mn-lt"/>
              </a:rPr>
            </a:br>
            <a:r>
              <a:rPr lang="da-DK" sz="1400" dirty="0">
                <a:solidFill>
                  <a:schemeClr val="bg1"/>
                </a:solidFill>
              </a:rPr>
              <a:t>Specialkonsulent</a:t>
            </a:r>
          </a:p>
          <a:p>
            <a:pPr marL="0" indent="0">
              <a:buNone/>
            </a:pPr>
            <a:r>
              <a:rPr lang="da-DK" dirty="0">
                <a:solidFill>
                  <a:schemeClr val="bg1"/>
                </a:solidFill>
              </a:rPr>
              <a:t>Enheden for Socialpolitik</a:t>
            </a:r>
            <a:br>
              <a:rPr lang="da-DK" dirty="0">
                <a:solidFill>
                  <a:schemeClr val="bg1"/>
                </a:solidFill>
              </a:rPr>
            </a:br>
            <a:endParaRPr lang="da-DK" dirty="0">
              <a:solidFill>
                <a:schemeClr val="bg1"/>
              </a:solidFill>
            </a:endParaRPr>
          </a:p>
          <a:p>
            <a:pPr marL="0" indent="0">
              <a:buNone/>
            </a:pPr>
            <a:r>
              <a:rPr lang="da-DK" dirty="0">
                <a:solidFill>
                  <a:schemeClr val="bg1"/>
                </a:solidFill>
                <a:latin typeface="KBH Light" panose="00000400000000000000" pitchFamily="2" charset="0"/>
              </a:rPr>
              <a:t>Center for Faglig Understøttelse og Udvikling</a:t>
            </a:r>
            <a:br>
              <a:rPr lang="da-DK" dirty="0">
                <a:solidFill>
                  <a:schemeClr val="bg1"/>
                </a:solidFill>
                <a:latin typeface="KBH Light" panose="00000400000000000000" pitchFamily="2" charset="0"/>
              </a:rPr>
            </a:br>
            <a:r>
              <a:rPr lang="da-DK" dirty="0">
                <a:solidFill>
                  <a:schemeClr val="bg1"/>
                </a:solidFill>
                <a:latin typeface="KBH Light" panose="00000400000000000000" pitchFamily="2" charset="0"/>
              </a:rPr>
              <a:t>Socialforvaltningen, Københavns Kommune</a:t>
            </a:r>
            <a:br>
              <a:rPr lang="da-DK" dirty="0">
                <a:solidFill>
                  <a:schemeClr val="bg1"/>
                </a:solidFill>
                <a:latin typeface="KBH Light" panose="00000400000000000000" pitchFamily="2" charset="0"/>
              </a:rPr>
            </a:br>
            <a:br>
              <a:rPr lang="da-DK" dirty="0">
                <a:solidFill>
                  <a:schemeClr val="bg1"/>
                </a:solidFill>
                <a:latin typeface="KBH Light" panose="00000400000000000000" pitchFamily="2" charset="0"/>
              </a:rPr>
            </a:br>
            <a:r>
              <a:rPr lang="da-DK" dirty="0">
                <a:solidFill>
                  <a:schemeClr val="bg1"/>
                </a:solidFill>
                <a:latin typeface="KBH Light" panose="00000400000000000000" pitchFamily="2" charset="0"/>
              </a:rPr>
              <a:t>E-mail: CY75@kk.dk</a:t>
            </a:r>
          </a:p>
        </p:txBody>
      </p:sp>
      <p:cxnSp>
        <p:nvCxnSpPr>
          <p:cNvPr id="7" name="Lige forbindelse 6">
            <a:extLst>
              <a:ext uri="{FF2B5EF4-FFF2-40B4-BE49-F238E27FC236}">
                <a16:creationId xmlns:a16="http://schemas.microsoft.com/office/drawing/2014/main" id="{1D523585-F36D-833B-3ABC-161BCBB897BC}"/>
              </a:ext>
            </a:extLst>
          </p:cNvPr>
          <p:cNvCxnSpPr/>
          <p:nvPr/>
        </p:nvCxnSpPr>
        <p:spPr>
          <a:xfrm>
            <a:off x="744279" y="2052084"/>
            <a:ext cx="8516679"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Grafik 13" descr="Kvindelig profil kontur">
            <a:extLst>
              <a:ext uri="{FF2B5EF4-FFF2-40B4-BE49-F238E27FC236}">
                <a16:creationId xmlns:a16="http://schemas.microsoft.com/office/drawing/2014/main" id="{FE52CE7C-ECC0-3D28-8EF1-3398290241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69782" y="2971800"/>
            <a:ext cx="914400" cy="914400"/>
          </a:xfrm>
          <a:prstGeom prst="rect">
            <a:avLst/>
          </a:prstGeom>
        </p:spPr>
      </p:pic>
      <p:pic>
        <p:nvPicPr>
          <p:cNvPr id="16" name="Grafik 15" descr="Kvindelig profil kontur">
            <a:extLst>
              <a:ext uri="{FF2B5EF4-FFF2-40B4-BE49-F238E27FC236}">
                <a16:creationId xmlns:a16="http://schemas.microsoft.com/office/drawing/2014/main" id="{3AB15980-2B35-F92C-E397-0111C3CB25F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69782" y="5157267"/>
            <a:ext cx="914400" cy="914400"/>
          </a:xfrm>
          <a:prstGeom prst="rect">
            <a:avLst/>
          </a:prstGeom>
        </p:spPr>
      </p:pic>
    </p:spTree>
    <p:extLst>
      <p:ext uri="{BB962C8B-B14F-4D97-AF65-F5344CB8AC3E}">
        <p14:creationId xmlns:p14="http://schemas.microsoft.com/office/powerpoint/2010/main" val="2766840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Grafik 30" descr="Dækslet er åbent med massiv udfyldning">
            <a:extLst>
              <a:ext uri="{FF2B5EF4-FFF2-40B4-BE49-F238E27FC236}">
                <a16:creationId xmlns:a16="http://schemas.microsoft.com/office/drawing/2014/main" id="{852B9F05-732E-8C3F-43CF-EA4F89A2EF5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5575" y="488820"/>
            <a:ext cx="1901989" cy="1901989"/>
          </a:xfrm>
          <a:prstGeom prst="rect">
            <a:avLst/>
          </a:prstGeom>
        </p:spPr>
      </p:pic>
      <p:sp>
        <p:nvSpPr>
          <p:cNvPr id="2" name="Titel 1">
            <a:extLst>
              <a:ext uri="{FF2B5EF4-FFF2-40B4-BE49-F238E27FC236}">
                <a16:creationId xmlns:a16="http://schemas.microsoft.com/office/drawing/2014/main" id="{C46D54A2-2BFA-F728-5F3D-528C196A4076}"/>
              </a:ext>
            </a:extLst>
          </p:cNvPr>
          <p:cNvSpPr>
            <a:spLocks noGrp="1"/>
          </p:cNvSpPr>
          <p:nvPr>
            <p:ph type="title"/>
          </p:nvPr>
        </p:nvSpPr>
        <p:spPr>
          <a:xfrm>
            <a:off x="1181903" y="-79125"/>
            <a:ext cx="10752002" cy="893928"/>
          </a:xfrm>
        </p:spPr>
        <p:txBody>
          <a:bodyPr/>
          <a:lstStyle/>
          <a:p>
            <a:pPr algn="r"/>
            <a:r>
              <a:rPr lang="da-DK" sz="3000" dirty="0">
                <a:solidFill>
                  <a:schemeClr val="accent2"/>
                </a:solidFill>
              </a:rPr>
              <a:t>Ét SOF – én indgang for borgere</a:t>
            </a:r>
          </a:p>
        </p:txBody>
      </p:sp>
      <p:grpSp>
        <p:nvGrpSpPr>
          <p:cNvPr id="14" name="Gruppe 13">
            <a:extLst>
              <a:ext uri="{FF2B5EF4-FFF2-40B4-BE49-F238E27FC236}">
                <a16:creationId xmlns:a16="http://schemas.microsoft.com/office/drawing/2014/main" id="{03507B8C-5CFD-2B0F-B7C2-0EA631B4F596}"/>
              </a:ext>
            </a:extLst>
          </p:cNvPr>
          <p:cNvGrpSpPr/>
          <p:nvPr/>
        </p:nvGrpSpPr>
        <p:grpSpPr>
          <a:xfrm>
            <a:off x="-1" y="2085582"/>
            <a:ext cx="12192000" cy="3136946"/>
            <a:chOff x="-1" y="2085582"/>
            <a:chExt cx="12192000" cy="3136946"/>
          </a:xfrm>
        </p:grpSpPr>
        <p:sp>
          <p:nvSpPr>
            <p:cNvPr id="13" name="Rektangel 12">
              <a:extLst>
                <a:ext uri="{FF2B5EF4-FFF2-40B4-BE49-F238E27FC236}">
                  <a16:creationId xmlns:a16="http://schemas.microsoft.com/office/drawing/2014/main" id="{B7A907C9-222F-611C-46DD-8C3AE9ACF490}"/>
                </a:ext>
              </a:extLst>
            </p:cNvPr>
            <p:cNvSpPr/>
            <p:nvPr/>
          </p:nvSpPr>
          <p:spPr>
            <a:xfrm>
              <a:off x="-1" y="2085582"/>
              <a:ext cx="12192000" cy="3136946"/>
            </a:xfrm>
            <a:prstGeom prst="rect">
              <a:avLst/>
            </a:prstGeom>
            <a:solidFill>
              <a:srgbClr val="FAD1E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7" name="Rektangel: afrundede hjørner 6">
              <a:extLst>
                <a:ext uri="{FF2B5EF4-FFF2-40B4-BE49-F238E27FC236}">
                  <a16:creationId xmlns:a16="http://schemas.microsoft.com/office/drawing/2014/main" id="{DC4CFE5D-0F98-AAF9-DFDC-13FA2209CEE3}"/>
                </a:ext>
              </a:extLst>
            </p:cNvPr>
            <p:cNvSpPr/>
            <p:nvPr/>
          </p:nvSpPr>
          <p:spPr>
            <a:xfrm>
              <a:off x="270385" y="2616752"/>
              <a:ext cx="1868130" cy="2074606"/>
            </a:xfrm>
            <a:prstGeom prst="roundRect">
              <a:avLst/>
            </a:prstGeom>
            <a:solidFill>
              <a:schemeClr val="bg1"/>
            </a:solidFill>
            <a:ln w="28575">
              <a:solidFill>
                <a:srgbClr val="AF005D"/>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sz="1300" noProof="0" dirty="0">
                  <a:solidFill>
                    <a:schemeClr val="accent2"/>
                  </a:solidFill>
                </a:rPr>
                <a:t>Din Sociale Indgang</a:t>
              </a:r>
            </a:p>
            <a:p>
              <a:pPr algn="ctr"/>
              <a:r>
                <a:rPr lang="da-DK" sz="1300" noProof="0" dirty="0">
                  <a:solidFill>
                    <a:schemeClr val="accent2"/>
                  </a:solidFill>
                  <a:latin typeface="KBH Light" panose="00000400000000000000" pitchFamily="2" charset="0"/>
                </a:rPr>
                <a:t>(et samlet myndighed-</a:t>
              </a:r>
              <a:br>
                <a:rPr lang="da-DK" sz="1300" noProof="0" dirty="0">
                  <a:solidFill>
                    <a:schemeClr val="accent2"/>
                  </a:solidFill>
                  <a:latin typeface="KBH Light" panose="00000400000000000000" pitchFamily="2" charset="0"/>
                </a:rPr>
              </a:br>
              <a:r>
                <a:rPr lang="da-DK" sz="1300" noProof="0" dirty="0">
                  <a:solidFill>
                    <a:schemeClr val="accent2"/>
                  </a:solidFill>
                  <a:latin typeface="KBH Light" panose="00000400000000000000" pitchFamily="2" charset="0"/>
                </a:rPr>
                <a:t>center)</a:t>
              </a:r>
            </a:p>
          </p:txBody>
        </p:sp>
        <p:sp>
          <p:nvSpPr>
            <p:cNvPr id="8" name="Rektangel: afrundede hjørner 7">
              <a:extLst>
                <a:ext uri="{FF2B5EF4-FFF2-40B4-BE49-F238E27FC236}">
                  <a16:creationId xmlns:a16="http://schemas.microsoft.com/office/drawing/2014/main" id="{5531DC48-B32B-5FF0-10DD-B750662BAA78}"/>
                </a:ext>
              </a:extLst>
            </p:cNvPr>
            <p:cNvSpPr/>
            <p:nvPr/>
          </p:nvSpPr>
          <p:spPr>
            <a:xfrm>
              <a:off x="2229463" y="2616752"/>
              <a:ext cx="1868130" cy="2074606"/>
            </a:xfrm>
            <a:prstGeom prst="roundRect">
              <a:avLst/>
            </a:prstGeom>
            <a:solidFill>
              <a:schemeClr val="bg1"/>
            </a:solidFill>
            <a:ln w="28575">
              <a:solidFill>
                <a:srgbClr val="AF005D"/>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sz="1300" noProof="0" dirty="0">
                  <a:solidFill>
                    <a:schemeClr val="accent2"/>
                  </a:solidFill>
                </a:rPr>
                <a:t>Center for Rusmiddel-behandling</a:t>
              </a:r>
            </a:p>
          </p:txBody>
        </p:sp>
        <p:sp>
          <p:nvSpPr>
            <p:cNvPr id="9" name="Rektangel: afrundede hjørner 8">
              <a:extLst>
                <a:ext uri="{FF2B5EF4-FFF2-40B4-BE49-F238E27FC236}">
                  <a16:creationId xmlns:a16="http://schemas.microsoft.com/office/drawing/2014/main" id="{0ACB8C83-E7F8-3B6B-232E-99D1F4138562}"/>
                </a:ext>
              </a:extLst>
            </p:cNvPr>
            <p:cNvSpPr/>
            <p:nvPr/>
          </p:nvSpPr>
          <p:spPr>
            <a:xfrm>
              <a:off x="4188541" y="2616752"/>
              <a:ext cx="1868130" cy="2074606"/>
            </a:xfrm>
            <a:prstGeom prst="roundRect">
              <a:avLst/>
            </a:prstGeom>
            <a:solidFill>
              <a:schemeClr val="bg1"/>
            </a:solidFill>
            <a:ln w="28575">
              <a:solidFill>
                <a:srgbClr val="AF005D"/>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sz="1300" noProof="0" dirty="0">
                  <a:solidFill>
                    <a:schemeClr val="accent2"/>
                  </a:solidFill>
                </a:rPr>
                <a:t>Center for Børn og Unge</a:t>
              </a:r>
            </a:p>
          </p:txBody>
        </p:sp>
        <p:sp>
          <p:nvSpPr>
            <p:cNvPr id="10" name="Rektangel: afrundede hjørner 9">
              <a:extLst>
                <a:ext uri="{FF2B5EF4-FFF2-40B4-BE49-F238E27FC236}">
                  <a16:creationId xmlns:a16="http://schemas.microsoft.com/office/drawing/2014/main" id="{D7E94ADE-8BF9-3BB0-3B52-9F7218983DA9}"/>
                </a:ext>
              </a:extLst>
            </p:cNvPr>
            <p:cNvSpPr/>
            <p:nvPr/>
          </p:nvSpPr>
          <p:spPr>
            <a:xfrm>
              <a:off x="6147619" y="2616752"/>
              <a:ext cx="1868130" cy="2074606"/>
            </a:xfrm>
            <a:prstGeom prst="roundRect">
              <a:avLst/>
            </a:prstGeom>
            <a:solidFill>
              <a:schemeClr val="bg1"/>
            </a:solidFill>
            <a:ln w="28575">
              <a:solidFill>
                <a:srgbClr val="AF005D"/>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sz="1300" dirty="0">
                  <a:solidFill>
                    <a:schemeClr val="accent2"/>
                  </a:solidFill>
                </a:rPr>
                <a:t>Center for Aktivitet, Beskæftigelse og Støtte i egen Bolig</a:t>
              </a:r>
              <a:endParaRPr lang="da-DK" sz="1300" noProof="0" dirty="0" err="1">
                <a:solidFill>
                  <a:schemeClr val="accent2"/>
                </a:solidFill>
              </a:endParaRPr>
            </a:p>
          </p:txBody>
        </p:sp>
        <p:sp>
          <p:nvSpPr>
            <p:cNvPr id="11" name="Rektangel: afrundede hjørner 10">
              <a:extLst>
                <a:ext uri="{FF2B5EF4-FFF2-40B4-BE49-F238E27FC236}">
                  <a16:creationId xmlns:a16="http://schemas.microsoft.com/office/drawing/2014/main" id="{4E2A713E-0837-6C89-3F99-05B63B806AA9}"/>
                </a:ext>
              </a:extLst>
            </p:cNvPr>
            <p:cNvSpPr/>
            <p:nvPr/>
          </p:nvSpPr>
          <p:spPr>
            <a:xfrm>
              <a:off x="8106697" y="2616752"/>
              <a:ext cx="1868130" cy="2074606"/>
            </a:xfrm>
            <a:prstGeom prst="roundRect">
              <a:avLst/>
            </a:prstGeom>
            <a:solidFill>
              <a:schemeClr val="bg1"/>
            </a:solidFill>
            <a:ln w="28575">
              <a:solidFill>
                <a:srgbClr val="AF005D"/>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sz="1300" noProof="0" dirty="0">
                  <a:solidFill>
                    <a:schemeClr val="accent2"/>
                  </a:solidFill>
                </a:rPr>
                <a:t>Center for Midlertidige og Selvstændige Boformer</a:t>
              </a:r>
            </a:p>
          </p:txBody>
        </p:sp>
        <p:sp>
          <p:nvSpPr>
            <p:cNvPr id="12" name="Rektangel: afrundede hjørner 11">
              <a:extLst>
                <a:ext uri="{FF2B5EF4-FFF2-40B4-BE49-F238E27FC236}">
                  <a16:creationId xmlns:a16="http://schemas.microsoft.com/office/drawing/2014/main" id="{01C304A8-F686-BB50-181D-5A2039FA6437}"/>
                </a:ext>
              </a:extLst>
            </p:cNvPr>
            <p:cNvSpPr/>
            <p:nvPr/>
          </p:nvSpPr>
          <p:spPr>
            <a:xfrm>
              <a:off x="10065775" y="2616752"/>
              <a:ext cx="1868130" cy="2074606"/>
            </a:xfrm>
            <a:prstGeom prst="roundRect">
              <a:avLst/>
            </a:prstGeom>
            <a:solidFill>
              <a:schemeClr val="bg1"/>
            </a:solidFill>
            <a:ln w="28575">
              <a:solidFill>
                <a:srgbClr val="AF005D"/>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sz="1300" noProof="0" dirty="0">
                  <a:solidFill>
                    <a:schemeClr val="accent2"/>
                  </a:solidFill>
                </a:rPr>
                <a:t>Center for Længerevarende Boformer </a:t>
              </a:r>
            </a:p>
          </p:txBody>
        </p:sp>
      </p:grpSp>
      <p:cxnSp>
        <p:nvCxnSpPr>
          <p:cNvPr id="19" name="Lige pilforbindelse 18">
            <a:extLst>
              <a:ext uri="{FF2B5EF4-FFF2-40B4-BE49-F238E27FC236}">
                <a16:creationId xmlns:a16="http://schemas.microsoft.com/office/drawing/2014/main" id="{563E47EA-7593-98E4-AE0E-4952FB307849}"/>
              </a:ext>
            </a:extLst>
          </p:cNvPr>
          <p:cNvCxnSpPr>
            <a:cxnSpLocks/>
          </p:cNvCxnSpPr>
          <p:nvPr/>
        </p:nvCxnSpPr>
        <p:spPr>
          <a:xfrm>
            <a:off x="1592826" y="4691358"/>
            <a:ext cx="140912" cy="229195"/>
          </a:xfrm>
          <a:prstGeom prst="straightConnector1">
            <a:avLst/>
          </a:prstGeom>
          <a:ln w="38100">
            <a:solidFill>
              <a:srgbClr val="AF005D"/>
            </a:solidFill>
            <a:tailEnd type="triangle"/>
          </a:ln>
        </p:spPr>
        <p:style>
          <a:lnRef idx="1">
            <a:schemeClr val="accent1"/>
          </a:lnRef>
          <a:fillRef idx="0">
            <a:schemeClr val="accent1"/>
          </a:fillRef>
          <a:effectRef idx="0">
            <a:schemeClr val="accent1"/>
          </a:effectRef>
          <a:fontRef idx="minor">
            <a:schemeClr val="tx1"/>
          </a:fontRef>
        </p:style>
      </p:cxnSp>
      <p:cxnSp>
        <p:nvCxnSpPr>
          <p:cNvPr id="27" name="Lige forbindelse 26">
            <a:extLst>
              <a:ext uri="{FF2B5EF4-FFF2-40B4-BE49-F238E27FC236}">
                <a16:creationId xmlns:a16="http://schemas.microsoft.com/office/drawing/2014/main" id="{6F23B242-3DD1-232C-0CF9-FBC0253C95E9}"/>
              </a:ext>
            </a:extLst>
          </p:cNvPr>
          <p:cNvCxnSpPr/>
          <p:nvPr/>
        </p:nvCxnSpPr>
        <p:spPr>
          <a:xfrm>
            <a:off x="2187675" y="2085582"/>
            <a:ext cx="0" cy="3136946"/>
          </a:xfrm>
          <a:prstGeom prst="line">
            <a:avLst/>
          </a:prstGeom>
          <a:ln w="25400">
            <a:solidFill>
              <a:srgbClr val="AF005D"/>
            </a:solidFill>
            <a:prstDash val="dash"/>
          </a:ln>
        </p:spPr>
        <p:style>
          <a:lnRef idx="1">
            <a:schemeClr val="accent1"/>
          </a:lnRef>
          <a:fillRef idx="0">
            <a:schemeClr val="accent1"/>
          </a:fillRef>
          <a:effectRef idx="0">
            <a:schemeClr val="accent1"/>
          </a:effectRef>
          <a:fontRef idx="minor">
            <a:schemeClr val="tx1"/>
          </a:fontRef>
        </p:style>
      </p:cxnSp>
      <p:grpSp>
        <p:nvGrpSpPr>
          <p:cNvPr id="17" name="Gruppe 16">
            <a:extLst>
              <a:ext uri="{FF2B5EF4-FFF2-40B4-BE49-F238E27FC236}">
                <a16:creationId xmlns:a16="http://schemas.microsoft.com/office/drawing/2014/main" id="{863F1B64-C811-FF43-4129-D108E0373D98}"/>
              </a:ext>
            </a:extLst>
          </p:cNvPr>
          <p:cNvGrpSpPr/>
          <p:nvPr/>
        </p:nvGrpSpPr>
        <p:grpSpPr>
          <a:xfrm>
            <a:off x="1504334" y="4906786"/>
            <a:ext cx="2261420" cy="1462394"/>
            <a:chOff x="2654709" y="5129234"/>
            <a:chExt cx="2261420" cy="1462394"/>
          </a:xfrm>
          <a:solidFill>
            <a:srgbClr val="0F294A"/>
          </a:solidFill>
        </p:grpSpPr>
        <p:sp>
          <p:nvSpPr>
            <p:cNvPr id="15" name="Rektangel: afrundede hjørner 14">
              <a:extLst>
                <a:ext uri="{FF2B5EF4-FFF2-40B4-BE49-F238E27FC236}">
                  <a16:creationId xmlns:a16="http://schemas.microsoft.com/office/drawing/2014/main" id="{1193A33F-7A57-1DC7-0C97-801A154ADC59}"/>
                </a:ext>
              </a:extLst>
            </p:cNvPr>
            <p:cNvSpPr/>
            <p:nvPr/>
          </p:nvSpPr>
          <p:spPr>
            <a:xfrm>
              <a:off x="2654709" y="5129234"/>
              <a:ext cx="2261420" cy="146239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sz="1300" dirty="0"/>
                <a:t>Det Boligsociale Område</a:t>
              </a:r>
            </a:p>
            <a:p>
              <a:pPr algn="ctr"/>
              <a:endParaRPr lang="da-DK" sz="1300" noProof="0" dirty="0" err="1"/>
            </a:p>
          </p:txBody>
        </p:sp>
        <p:pic>
          <p:nvPicPr>
            <p:cNvPr id="16" name="Grafik 15" descr="Startside1 med massiv udfyldning">
              <a:extLst>
                <a:ext uri="{FF2B5EF4-FFF2-40B4-BE49-F238E27FC236}">
                  <a16:creationId xmlns:a16="http://schemas.microsoft.com/office/drawing/2014/main" id="{768C3382-188F-0AFC-C6DE-91D3BD1E353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26755" y="6017452"/>
              <a:ext cx="477999" cy="477999"/>
            </a:xfrm>
            <a:prstGeom prst="rect">
              <a:avLst/>
            </a:prstGeom>
          </p:spPr>
        </p:pic>
      </p:grpSp>
      <p:sp>
        <p:nvSpPr>
          <p:cNvPr id="28" name="Tekstfelt 27">
            <a:extLst>
              <a:ext uri="{FF2B5EF4-FFF2-40B4-BE49-F238E27FC236}">
                <a16:creationId xmlns:a16="http://schemas.microsoft.com/office/drawing/2014/main" id="{4C590674-6FF1-CB06-9461-2A74DD28F79B}"/>
              </a:ext>
            </a:extLst>
          </p:cNvPr>
          <p:cNvSpPr txBox="1"/>
          <p:nvPr/>
        </p:nvSpPr>
        <p:spPr>
          <a:xfrm>
            <a:off x="29496" y="2106808"/>
            <a:ext cx="823944" cy="184666"/>
          </a:xfrm>
          <a:prstGeom prst="rect">
            <a:avLst/>
          </a:prstGeom>
          <a:noFill/>
        </p:spPr>
        <p:txBody>
          <a:bodyPr wrap="none" lIns="0" tIns="0" rIns="0" bIns="0" rtlCol="0">
            <a:spAutoFit/>
          </a:bodyPr>
          <a:lstStyle/>
          <a:p>
            <a:r>
              <a:rPr lang="da-DK" sz="1200" b="1" dirty="0">
                <a:solidFill>
                  <a:schemeClr val="accent2"/>
                </a:solidFill>
                <a:latin typeface="KBH Light" panose="00000400000000000000" pitchFamily="2" charset="0"/>
              </a:rPr>
              <a:t>Myndighed</a:t>
            </a:r>
          </a:p>
        </p:txBody>
      </p:sp>
      <p:sp>
        <p:nvSpPr>
          <p:cNvPr id="29" name="Tekstfelt 28">
            <a:extLst>
              <a:ext uri="{FF2B5EF4-FFF2-40B4-BE49-F238E27FC236}">
                <a16:creationId xmlns:a16="http://schemas.microsoft.com/office/drawing/2014/main" id="{A8FD13B3-075D-C3CC-DDEA-EA25435A6BA2}"/>
              </a:ext>
            </a:extLst>
          </p:cNvPr>
          <p:cNvSpPr txBox="1"/>
          <p:nvPr/>
        </p:nvSpPr>
        <p:spPr>
          <a:xfrm>
            <a:off x="11561261" y="2106808"/>
            <a:ext cx="823944" cy="184666"/>
          </a:xfrm>
          <a:prstGeom prst="rect">
            <a:avLst/>
          </a:prstGeom>
          <a:noFill/>
        </p:spPr>
        <p:txBody>
          <a:bodyPr wrap="square" lIns="0" tIns="0" rIns="0" bIns="0" rtlCol="0">
            <a:spAutoFit/>
          </a:bodyPr>
          <a:lstStyle/>
          <a:p>
            <a:r>
              <a:rPr lang="da-DK" sz="1200" b="1" dirty="0">
                <a:solidFill>
                  <a:schemeClr val="accent2"/>
                </a:solidFill>
                <a:latin typeface="KBH Light" panose="00000400000000000000" pitchFamily="2" charset="0"/>
              </a:rPr>
              <a:t>Udfører</a:t>
            </a:r>
          </a:p>
        </p:txBody>
      </p:sp>
    </p:spTree>
    <p:extLst>
      <p:ext uri="{BB962C8B-B14F-4D97-AF65-F5344CB8AC3E}">
        <p14:creationId xmlns:p14="http://schemas.microsoft.com/office/powerpoint/2010/main" val="2387582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AF005D"/>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4D8970-22BD-B82A-7A8C-FF8D237240DD}"/>
              </a:ext>
            </a:extLst>
          </p:cNvPr>
          <p:cNvSpPr/>
          <p:nvPr/>
        </p:nvSpPr>
        <p:spPr>
          <a:xfrm>
            <a:off x="627321" y="148856"/>
            <a:ext cx="1860698" cy="382772"/>
          </a:xfrm>
          <a:prstGeom prst="rect">
            <a:avLst/>
          </a:prstGeom>
          <a:solidFill>
            <a:srgbClr val="AF005D"/>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cxnSp>
        <p:nvCxnSpPr>
          <p:cNvPr id="10" name="Lige forbindelse 9">
            <a:extLst>
              <a:ext uri="{FF2B5EF4-FFF2-40B4-BE49-F238E27FC236}">
                <a16:creationId xmlns:a16="http://schemas.microsoft.com/office/drawing/2014/main" id="{77E1EA51-329C-6E42-8892-F32AC917935B}"/>
              </a:ext>
            </a:extLst>
          </p:cNvPr>
          <p:cNvCxnSpPr>
            <a:cxnSpLocks/>
          </p:cNvCxnSpPr>
          <p:nvPr/>
        </p:nvCxnSpPr>
        <p:spPr>
          <a:xfrm>
            <a:off x="4752756" y="606056"/>
            <a:ext cx="0" cy="58051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23" name="Grafik 22" descr="Medarbejderskilt kontur">
            <a:extLst>
              <a:ext uri="{FF2B5EF4-FFF2-40B4-BE49-F238E27FC236}">
                <a16:creationId xmlns:a16="http://schemas.microsoft.com/office/drawing/2014/main" id="{77DB0A07-2BFD-A7FF-DD78-1923B9D49CC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22472" y="583955"/>
            <a:ext cx="706491" cy="706491"/>
          </a:xfrm>
          <a:prstGeom prst="rect">
            <a:avLst/>
          </a:prstGeom>
        </p:spPr>
      </p:pic>
      <p:sp>
        <p:nvSpPr>
          <p:cNvPr id="4" name="Tekstfelt 3">
            <a:extLst>
              <a:ext uri="{FF2B5EF4-FFF2-40B4-BE49-F238E27FC236}">
                <a16:creationId xmlns:a16="http://schemas.microsoft.com/office/drawing/2014/main" id="{92056A6B-17F4-ECA6-46F1-7E2A97BCDF21}"/>
              </a:ext>
            </a:extLst>
          </p:cNvPr>
          <p:cNvSpPr txBox="1"/>
          <p:nvPr/>
        </p:nvSpPr>
        <p:spPr>
          <a:xfrm>
            <a:off x="5927684" y="696583"/>
            <a:ext cx="336631" cy="615553"/>
          </a:xfrm>
          <a:prstGeom prst="rect">
            <a:avLst/>
          </a:prstGeom>
          <a:noFill/>
        </p:spPr>
        <p:txBody>
          <a:bodyPr wrap="none" lIns="0" tIns="0" rIns="0" bIns="0" rtlCol="0">
            <a:spAutoFit/>
          </a:bodyPr>
          <a:lstStyle/>
          <a:p>
            <a:r>
              <a:rPr lang="da-DK" sz="4000" dirty="0">
                <a:solidFill>
                  <a:schemeClr val="bg1"/>
                </a:solidFill>
                <a:latin typeface="+mj-lt"/>
              </a:rPr>
              <a:t>7</a:t>
            </a:r>
          </a:p>
        </p:txBody>
      </p:sp>
      <p:sp>
        <p:nvSpPr>
          <p:cNvPr id="6" name="Rektangel 5">
            <a:extLst>
              <a:ext uri="{FF2B5EF4-FFF2-40B4-BE49-F238E27FC236}">
                <a16:creationId xmlns:a16="http://schemas.microsoft.com/office/drawing/2014/main" id="{36FA60E2-1652-B0C2-0C2A-52B35BEE48F9}"/>
              </a:ext>
            </a:extLst>
          </p:cNvPr>
          <p:cNvSpPr/>
          <p:nvPr/>
        </p:nvSpPr>
        <p:spPr>
          <a:xfrm>
            <a:off x="433512" y="3590193"/>
            <a:ext cx="4192414" cy="15204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r>
              <a:rPr lang="da-DK" sz="3400" noProof="0" dirty="0">
                <a:solidFill>
                  <a:schemeClr val="bg1"/>
                </a:solidFill>
                <a:latin typeface="+mj-lt"/>
              </a:rPr>
              <a:t>Den Boligsociale </a:t>
            </a:r>
            <a:br>
              <a:rPr lang="da-DK" sz="3400" noProof="0" dirty="0">
                <a:solidFill>
                  <a:schemeClr val="bg1"/>
                </a:solidFill>
                <a:latin typeface="+mj-lt"/>
              </a:rPr>
            </a:br>
            <a:r>
              <a:rPr lang="da-DK" sz="3400" noProof="0" dirty="0">
                <a:solidFill>
                  <a:schemeClr val="bg1"/>
                </a:solidFill>
                <a:latin typeface="+mj-lt"/>
              </a:rPr>
              <a:t>Anvisning</a:t>
            </a:r>
            <a:br>
              <a:rPr lang="da-DK" sz="3400" noProof="0" dirty="0">
                <a:solidFill>
                  <a:schemeClr val="bg1"/>
                </a:solidFill>
                <a:latin typeface="+mj-lt"/>
              </a:rPr>
            </a:br>
            <a:endParaRPr lang="da-DK" sz="3400" noProof="0" dirty="0">
              <a:solidFill>
                <a:schemeClr val="bg1"/>
              </a:solidFill>
              <a:latin typeface="+mj-lt"/>
            </a:endParaRPr>
          </a:p>
        </p:txBody>
      </p:sp>
      <p:sp>
        <p:nvSpPr>
          <p:cNvPr id="13" name="Tekstfelt 12">
            <a:extLst>
              <a:ext uri="{FF2B5EF4-FFF2-40B4-BE49-F238E27FC236}">
                <a16:creationId xmlns:a16="http://schemas.microsoft.com/office/drawing/2014/main" id="{5720476A-308D-E3B5-5613-3255A5A86169}"/>
              </a:ext>
            </a:extLst>
          </p:cNvPr>
          <p:cNvSpPr txBox="1"/>
          <p:nvPr/>
        </p:nvSpPr>
        <p:spPr>
          <a:xfrm>
            <a:off x="6264315" y="929945"/>
            <a:ext cx="1843453" cy="307777"/>
          </a:xfrm>
          <a:prstGeom prst="rect">
            <a:avLst/>
          </a:prstGeom>
          <a:noFill/>
        </p:spPr>
        <p:txBody>
          <a:bodyPr wrap="none" lIns="0" tIns="0" rIns="0" bIns="0" rtlCol="0">
            <a:spAutoFit/>
          </a:bodyPr>
          <a:lstStyle/>
          <a:p>
            <a:r>
              <a:rPr lang="da-DK" sz="2000" dirty="0">
                <a:solidFill>
                  <a:schemeClr val="bg1"/>
                </a:solidFill>
              </a:rPr>
              <a:t>medarbejdere</a:t>
            </a:r>
          </a:p>
        </p:txBody>
      </p:sp>
      <p:sp>
        <p:nvSpPr>
          <p:cNvPr id="16" name="Tekstfelt 15">
            <a:extLst>
              <a:ext uri="{FF2B5EF4-FFF2-40B4-BE49-F238E27FC236}">
                <a16:creationId xmlns:a16="http://schemas.microsoft.com/office/drawing/2014/main" id="{CCDE0A1A-8CFA-E13C-F2ED-2769B5567605}"/>
              </a:ext>
            </a:extLst>
          </p:cNvPr>
          <p:cNvSpPr txBox="1"/>
          <p:nvPr/>
        </p:nvSpPr>
        <p:spPr>
          <a:xfrm>
            <a:off x="507943" y="4939382"/>
            <a:ext cx="3818750" cy="1461939"/>
          </a:xfrm>
          <a:prstGeom prst="rect">
            <a:avLst/>
          </a:prstGeom>
          <a:noFill/>
        </p:spPr>
        <p:txBody>
          <a:bodyPr wrap="square" lIns="0" tIns="0" rIns="0" bIns="0" rtlCol="0">
            <a:spAutoFit/>
          </a:bodyPr>
          <a:lstStyle/>
          <a:p>
            <a:r>
              <a:rPr lang="da-DK" sz="1900" dirty="0">
                <a:solidFill>
                  <a:schemeClr val="bg1"/>
                </a:solidFill>
                <a:latin typeface="KBH Light" panose="00000400000000000000" pitchFamily="2" charset="0"/>
              </a:rPr>
              <a:t>Den Boligsociale Anvisning i Københavns Kommune har til formål at løse et </a:t>
            </a:r>
            <a:r>
              <a:rPr lang="da-DK" sz="1900" b="1" i="1" dirty="0">
                <a:solidFill>
                  <a:schemeClr val="bg1"/>
                </a:solidFill>
              </a:rPr>
              <a:t>påtrængende</a:t>
            </a:r>
            <a:r>
              <a:rPr lang="da-DK" sz="1900" b="1" dirty="0">
                <a:solidFill>
                  <a:schemeClr val="bg1"/>
                </a:solidFill>
              </a:rPr>
              <a:t> </a:t>
            </a:r>
            <a:r>
              <a:rPr lang="da-DK" sz="1900" b="1" i="1" dirty="0">
                <a:solidFill>
                  <a:schemeClr val="bg1"/>
                </a:solidFill>
              </a:rPr>
              <a:t>boligsocialt</a:t>
            </a:r>
            <a:r>
              <a:rPr lang="da-DK" sz="1900" b="1" i="1" dirty="0">
                <a:solidFill>
                  <a:schemeClr val="bg1"/>
                </a:solidFill>
                <a:latin typeface="KBH Light" panose="00000400000000000000" pitchFamily="2" charset="0"/>
              </a:rPr>
              <a:t> </a:t>
            </a:r>
            <a:r>
              <a:rPr lang="da-DK" sz="1900" dirty="0">
                <a:solidFill>
                  <a:schemeClr val="bg1"/>
                </a:solidFill>
                <a:latin typeface="KBH Light" panose="00000400000000000000" pitchFamily="2" charset="0"/>
              </a:rPr>
              <a:t>behov for københavnske borgere. </a:t>
            </a:r>
          </a:p>
        </p:txBody>
      </p:sp>
      <p:sp>
        <p:nvSpPr>
          <p:cNvPr id="20" name="Tekstfelt 19">
            <a:extLst>
              <a:ext uri="{FF2B5EF4-FFF2-40B4-BE49-F238E27FC236}">
                <a16:creationId xmlns:a16="http://schemas.microsoft.com/office/drawing/2014/main" id="{25C992D3-1D00-91B6-1298-F58B79C44A77}"/>
              </a:ext>
            </a:extLst>
          </p:cNvPr>
          <p:cNvSpPr txBox="1"/>
          <p:nvPr/>
        </p:nvSpPr>
        <p:spPr>
          <a:xfrm>
            <a:off x="5964686" y="1370763"/>
            <a:ext cx="5942943" cy="1384995"/>
          </a:xfrm>
          <a:prstGeom prst="rect">
            <a:avLst/>
          </a:prstGeom>
          <a:noFill/>
        </p:spPr>
        <p:txBody>
          <a:bodyPr wrap="square" lIns="0" tIns="0" rIns="0" bIns="0" rtlCol="0">
            <a:spAutoFit/>
          </a:bodyPr>
          <a:lstStyle/>
          <a:p>
            <a:r>
              <a:rPr lang="da-DK" sz="1500" dirty="0">
                <a:solidFill>
                  <a:schemeClr val="bg1"/>
                </a:solidFill>
                <a:latin typeface="KBH Light" panose="00000400000000000000" pitchFamily="2" charset="0"/>
              </a:rPr>
              <a:t>6 socialfaglige medarbejdere, der screener boligindstillinger og vurderer, hvorvidt borgere er i målgruppe for kommunal anvisning. </a:t>
            </a:r>
          </a:p>
          <a:p>
            <a:endParaRPr lang="da-DK" sz="1500" dirty="0">
              <a:solidFill>
                <a:schemeClr val="bg1"/>
              </a:solidFill>
              <a:latin typeface="KBH Light" panose="00000400000000000000" pitchFamily="2" charset="0"/>
            </a:endParaRPr>
          </a:p>
          <a:p>
            <a:r>
              <a:rPr lang="da-DK" sz="1500" dirty="0">
                <a:solidFill>
                  <a:schemeClr val="bg1"/>
                </a:solidFill>
                <a:latin typeface="KBH Light" panose="00000400000000000000" pitchFamily="2" charset="0"/>
              </a:rPr>
              <a:t>1 administrativ medarbejder, der håndterer indkomne boliger fra boligorganisationerne.</a:t>
            </a:r>
          </a:p>
        </p:txBody>
      </p:sp>
      <p:pic>
        <p:nvPicPr>
          <p:cNvPr id="37" name="Grafik 36" descr="Hjem kontur">
            <a:extLst>
              <a:ext uri="{FF2B5EF4-FFF2-40B4-BE49-F238E27FC236}">
                <a16:creationId xmlns:a16="http://schemas.microsoft.com/office/drawing/2014/main" id="{D8531D88-22E8-59BA-A4C4-6F278A39DF4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22471" y="3155404"/>
            <a:ext cx="706491" cy="706491"/>
          </a:xfrm>
          <a:prstGeom prst="rect">
            <a:avLst/>
          </a:prstGeom>
        </p:spPr>
      </p:pic>
      <p:pic>
        <p:nvPicPr>
          <p:cNvPr id="39" name="Grafik 38" descr="Startside1 kontur">
            <a:extLst>
              <a:ext uri="{FF2B5EF4-FFF2-40B4-BE49-F238E27FC236}">
                <a16:creationId xmlns:a16="http://schemas.microsoft.com/office/drawing/2014/main" id="{1D236071-EA0B-4598-6662-68C90B3E767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22471" y="5455338"/>
            <a:ext cx="706487" cy="706487"/>
          </a:xfrm>
          <a:prstGeom prst="rect">
            <a:avLst/>
          </a:prstGeom>
        </p:spPr>
      </p:pic>
      <p:pic>
        <p:nvPicPr>
          <p:cNvPr id="43" name="Grafik 42" descr="Dokument kontur">
            <a:extLst>
              <a:ext uri="{FF2B5EF4-FFF2-40B4-BE49-F238E27FC236}">
                <a16:creationId xmlns:a16="http://schemas.microsoft.com/office/drawing/2014/main" id="{894D91E0-746A-FF11-0FD4-4FAD0F35A6C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122474" y="4346993"/>
            <a:ext cx="706488" cy="706488"/>
          </a:xfrm>
          <a:prstGeom prst="rect">
            <a:avLst/>
          </a:prstGeom>
        </p:spPr>
      </p:pic>
      <p:sp>
        <p:nvSpPr>
          <p:cNvPr id="47" name="Tekstfelt 46">
            <a:extLst>
              <a:ext uri="{FF2B5EF4-FFF2-40B4-BE49-F238E27FC236}">
                <a16:creationId xmlns:a16="http://schemas.microsoft.com/office/drawing/2014/main" id="{C28902FF-AA84-1ED5-E72A-305372863EDD}"/>
              </a:ext>
            </a:extLst>
          </p:cNvPr>
          <p:cNvSpPr txBox="1"/>
          <p:nvPr/>
        </p:nvSpPr>
        <p:spPr>
          <a:xfrm>
            <a:off x="5955792" y="3299122"/>
            <a:ext cx="1227900" cy="615553"/>
          </a:xfrm>
          <a:prstGeom prst="rect">
            <a:avLst/>
          </a:prstGeom>
          <a:noFill/>
        </p:spPr>
        <p:txBody>
          <a:bodyPr wrap="none" lIns="0" tIns="0" rIns="0" bIns="0" rtlCol="0">
            <a:spAutoFit/>
          </a:bodyPr>
          <a:lstStyle/>
          <a:p>
            <a:r>
              <a:rPr lang="da-DK" sz="4000" dirty="0">
                <a:solidFill>
                  <a:schemeClr val="bg1"/>
                </a:solidFill>
                <a:latin typeface="+mj-lt"/>
              </a:rPr>
              <a:t>1084</a:t>
            </a:r>
          </a:p>
        </p:txBody>
      </p:sp>
      <p:sp>
        <p:nvSpPr>
          <p:cNvPr id="49" name="Tekstfelt 48">
            <a:extLst>
              <a:ext uri="{FF2B5EF4-FFF2-40B4-BE49-F238E27FC236}">
                <a16:creationId xmlns:a16="http://schemas.microsoft.com/office/drawing/2014/main" id="{99304F3F-F0A4-F973-8956-EE9F97C335B0}"/>
              </a:ext>
            </a:extLst>
          </p:cNvPr>
          <p:cNvSpPr txBox="1"/>
          <p:nvPr/>
        </p:nvSpPr>
        <p:spPr>
          <a:xfrm>
            <a:off x="7302999" y="3518446"/>
            <a:ext cx="894476" cy="307777"/>
          </a:xfrm>
          <a:prstGeom prst="rect">
            <a:avLst/>
          </a:prstGeom>
          <a:noFill/>
        </p:spPr>
        <p:txBody>
          <a:bodyPr wrap="none" lIns="0" tIns="0" rIns="0" bIns="0" rtlCol="0">
            <a:spAutoFit/>
          </a:bodyPr>
          <a:lstStyle/>
          <a:p>
            <a:r>
              <a:rPr lang="da-DK" sz="2000" dirty="0">
                <a:solidFill>
                  <a:schemeClr val="bg1"/>
                </a:solidFill>
              </a:rPr>
              <a:t>boliger</a:t>
            </a:r>
          </a:p>
        </p:txBody>
      </p:sp>
      <p:sp>
        <p:nvSpPr>
          <p:cNvPr id="51" name="Tekstfelt 50">
            <a:extLst>
              <a:ext uri="{FF2B5EF4-FFF2-40B4-BE49-F238E27FC236}">
                <a16:creationId xmlns:a16="http://schemas.microsoft.com/office/drawing/2014/main" id="{57FEBF2C-E05E-162F-46EB-1F031BD89405}"/>
              </a:ext>
            </a:extLst>
          </p:cNvPr>
          <p:cNvSpPr txBox="1"/>
          <p:nvPr/>
        </p:nvSpPr>
        <p:spPr>
          <a:xfrm>
            <a:off x="5964686" y="3869421"/>
            <a:ext cx="5942943" cy="230832"/>
          </a:xfrm>
          <a:prstGeom prst="rect">
            <a:avLst/>
          </a:prstGeom>
          <a:noFill/>
        </p:spPr>
        <p:txBody>
          <a:bodyPr wrap="square" lIns="0" tIns="0" rIns="0" bIns="0" rtlCol="0">
            <a:spAutoFit/>
          </a:bodyPr>
          <a:lstStyle/>
          <a:p>
            <a:r>
              <a:rPr lang="da-DK" sz="1500" dirty="0">
                <a:solidFill>
                  <a:schemeClr val="bg1"/>
                </a:solidFill>
                <a:latin typeface="KBH Light" panose="00000400000000000000" pitchFamily="2" charset="0"/>
              </a:rPr>
              <a:t>er stillet til rådighed for anvisning i 2026 indtil nu </a:t>
            </a:r>
          </a:p>
        </p:txBody>
      </p:sp>
      <p:sp>
        <p:nvSpPr>
          <p:cNvPr id="53" name="Tekstfelt 52">
            <a:extLst>
              <a:ext uri="{FF2B5EF4-FFF2-40B4-BE49-F238E27FC236}">
                <a16:creationId xmlns:a16="http://schemas.microsoft.com/office/drawing/2014/main" id="{7F151C36-B167-8932-7856-4136F57CBAA9}"/>
              </a:ext>
            </a:extLst>
          </p:cNvPr>
          <p:cNvSpPr txBox="1"/>
          <p:nvPr/>
        </p:nvSpPr>
        <p:spPr>
          <a:xfrm>
            <a:off x="5927684" y="4495072"/>
            <a:ext cx="1227900" cy="615553"/>
          </a:xfrm>
          <a:prstGeom prst="rect">
            <a:avLst/>
          </a:prstGeom>
          <a:noFill/>
        </p:spPr>
        <p:txBody>
          <a:bodyPr wrap="none" lIns="0" tIns="0" rIns="0" bIns="0" rtlCol="0">
            <a:spAutoFit/>
          </a:bodyPr>
          <a:lstStyle/>
          <a:p>
            <a:r>
              <a:rPr lang="da-DK" sz="4000" dirty="0">
                <a:solidFill>
                  <a:schemeClr val="bg1"/>
                </a:solidFill>
                <a:latin typeface="+mj-lt"/>
              </a:rPr>
              <a:t>1045</a:t>
            </a:r>
          </a:p>
        </p:txBody>
      </p:sp>
      <p:sp>
        <p:nvSpPr>
          <p:cNvPr id="55" name="Tekstfelt 54">
            <a:extLst>
              <a:ext uri="{FF2B5EF4-FFF2-40B4-BE49-F238E27FC236}">
                <a16:creationId xmlns:a16="http://schemas.microsoft.com/office/drawing/2014/main" id="{E84C0BE4-E9A6-81E2-CCF0-18C57F940660}"/>
              </a:ext>
            </a:extLst>
          </p:cNvPr>
          <p:cNvSpPr txBox="1"/>
          <p:nvPr/>
        </p:nvSpPr>
        <p:spPr>
          <a:xfrm>
            <a:off x="5927684" y="5597563"/>
            <a:ext cx="889667" cy="615553"/>
          </a:xfrm>
          <a:prstGeom prst="rect">
            <a:avLst/>
          </a:prstGeom>
          <a:noFill/>
        </p:spPr>
        <p:txBody>
          <a:bodyPr wrap="none" lIns="0" tIns="0" rIns="0" bIns="0" rtlCol="0">
            <a:spAutoFit/>
          </a:bodyPr>
          <a:lstStyle/>
          <a:p>
            <a:r>
              <a:rPr lang="da-DK" sz="4000" dirty="0">
                <a:solidFill>
                  <a:schemeClr val="bg1"/>
                </a:solidFill>
                <a:latin typeface="+mj-lt"/>
              </a:rPr>
              <a:t>819</a:t>
            </a:r>
          </a:p>
        </p:txBody>
      </p:sp>
      <p:sp>
        <p:nvSpPr>
          <p:cNvPr id="57" name="Tekstfelt 56">
            <a:extLst>
              <a:ext uri="{FF2B5EF4-FFF2-40B4-BE49-F238E27FC236}">
                <a16:creationId xmlns:a16="http://schemas.microsoft.com/office/drawing/2014/main" id="{47A17C7F-9A4A-2C65-4BDD-8273682A468C}"/>
              </a:ext>
            </a:extLst>
          </p:cNvPr>
          <p:cNvSpPr txBox="1"/>
          <p:nvPr/>
        </p:nvSpPr>
        <p:spPr>
          <a:xfrm>
            <a:off x="6916077" y="5808581"/>
            <a:ext cx="1025922" cy="307777"/>
          </a:xfrm>
          <a:prstGeom prst="rect">
            <a:avLst/>
          </a:prstGeom>
          <a:noFill/>
        </p:spPr>
        <p:txBody>
          <a:bodyPr wrap="none" lIns="0" tIns="0" rIns="0" bIns="0" rtlCol="0">
            <a:spAutoFit/>
          </a:bodyPr>
          <a:lstStyle/>
          <a:p>
            <a:r>
              <a:rPr lang="da-DK" sz="2000" dirty="0">
                <a:solidFill>
                  <a:schemeClr val="bg1"/>
                </a:solidFill>
              </a:rPr>
              <a:t>borgere</a:t>
            </a:r>
          </a:p>
        </p:txBody>
      </p:sp>
      <p:sp>
        <p:nvSpPr>
          <p:cNvPr id="59" name="Tekstfelt 58">
            <a:extLst>
              <a:ext uri="{FF2B5EF4-FFF2-40B4-BE49-F238E27FC236}">
                <a16:creationId xmlns:a16="http://schemas.microsoft.com/office/drawing/2014/main" id="{8DFE6829-8B9E-2A38-654C-43946F56CC4F}"/>
              </a:ext>
            </a:extLst>
          </p:cNvPr>
          <p:cNvSpPr txBox="1"/>
          <p:nvPr/>
        </p:nvSpPr>
        <p:spPr>
          <a:xfrm>
            <a:off x="5964686" y="6180412"/>
            <a:ext cx="5942943" cy="230832"/>
          </a:xfrm>
          <a:prstGeom prst="rect">
            <a:avLst/>
          </a:prstGeom>
          <a:noFill/>
        </p:spPr>
        <p:txBody>
          <a:bodyPr wrap="square" lIns="0" tIns="0" rIns="0" bIns="0" rtlCol="0">
            <a:spAutoFit/>
          </a:bodyPr>
          <a:lstStyle/>
          <a:p>
            <a:r>
              <a:rPr lang="da-DK" sz="1500" dirty="0">
                <a:solidFill>
                  <a:schemeClr val="bg1"/>
                </a:solidFill>
                <a:latin typeface="KBH Light" panose="00000400000000000000" pitchFamily="2" charset="0"/>
              </a:rPr>
              <a:t>er anvist en bolig i 2026 indtil nu</a:t>
            </a:r>
          </a:p>
        </p:txBody>
      </p:sp>
      <p:sp>
        <p:nvSpPr>
          <p:cNvPr id="61" name="Tekstfelt 60">
            <a:extLst>
              <a:ext uri="{FF2B5EF4-FFF2-40B4-BE49-F238E27FC236}">
                <a16:creationId xmlns:a16="http://schemas.microsoft.com/office/drawing/2014/main" id="{949E3820-09C2-0DAD-91DE-01CBD6EAAAC3}"/>
              </a:ext>
            </a:extLst>
          </p:cNvPr>
          <p:cNvSpPr txBox="1"/>
          <p:nvPr/>
        </p:nvSpPr>
        <p:spPr>
          <a:xfrm>
            <a:off x="7237276" y="4741917"/>
            <a:ext cx="1025922" cy="307777"/>
          </a:xfrm>
          <a:prstGeom prst="rect">
            <a:avLst/>
          </a:prstGeom>
          <a:noFill/>
        </p:spPr>
        <p:txBody>
          <a:bodyPr wrap="none" lIns="0" tIns="0" rIns="0" bIns="0" rtlCol="0">
            <a:spAutoFit/>
          </a:bodyPr>
          <a:lstStyle/>
          <a:p>
            <a:r>
              <a:rPr lang="da-DK" sz="2000" dirty="0">
                <a:solidFill>
                  <a:schemeClr val="bg1"/>
                </a:solidFill>
              </a:rPr>
              <a:t>borgere</a:t>
            </a:r>
          </a:p>
        </p:txBody>
      </p:sp>
      <p:sp>
        <p:nvSpPr>
          <p:cNvPr id="63" name="Tekstfelt 62">
            <a:extLst>
              <a:ext uri="{FF2B5EF4-FFF2-40B4-BE49-F238E27FC236}">
                <a16:creationId xmlns:a16="http://schemas.microsoft.com/office/drawing/2014/main" id="{CBB27FCD-E6A8-68B5-CAAA-39CC3D86D0FD}"/>
              </a:ext>
            </a:extLst>
          </p:cNvPr>
          <p:cNvSpPr txBox="1"/>
          <p:nvPr/>
        </p:nvSpPr>
        <p:spPr>
          <a:xfrm>
            <a:off x="5971822" y="5094273"/>
            <a:ext cx="5942943" cy="230832"/>
          </a:xfrm>
          <a:prstGeom prst="rect">
            <a:avLst/>
          </a:prstGeom>
          <a:noFill/>
        </p:spPr>
        <p:txBody>
          <a:bodyPr wrap="square" lIns="0" tIns="0" rIns="0" bIns="0" rtlCol="0">
            <a:spAutoFit/>
          </a:bodyPr>
          <a:lstStyle/>
          <a:p>
            <a:r>
              <a:rPr lang="da-DK" sz="1500" dirty="0">
                <a:solidFill>
                  <a:schemeClr val="bg1"/>
                </a:solidFill>
                <a:latin typeface="KBH Light" panose="00000400000000000000" pitchFamily="2" charset="0"/>
              </a:rPr>
              <a:t>er indstillet til en bolig i 2026 indtil nu</a:t>
            </a:r>
          </a:p>
        </p:txBody>
      </p:sp>
    </p:spTree>
    <p:extLst>
      <p:ext uri="{BB962C8B-B14F-4D97-AF65-F5344CB8AC3E}">
        <p14:creationId xmlns:p14="http://schemas.microsoft.com/office/powerpoint/2010/main" val="1413297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DAB9A6-12BD-418D-B535-50BFEC601C4E}"/>
              </a:ext>
            </a:extLst>
          </p:cNvPr>
          <p:cNvSpPr>
            <a:spLocks noGrp="1"/>
          </p:cNvSpPr>
          <p:nvPr>
            <p:ph type="title"/>
          </p:nvPr>
        </p:nvSpPr>
        <p:spPr>
          <a:xfrm>
            <a:off x="719997" y="507216"/>
            <a:ext cx="10576360" cy="849600"/>
          </a:xfrm>
        </p:spPr>
        <p:txBody>
          <a:bodyPr/>
          <a:lstStyle/>
          <a:p>
            <a:r>
              <a:rPr lang="da-DK" sz="3500" dirty="0">
                <a:solidFill>
                  <a:schemeClr val="accent2"/>
                </a:solidFill>
              </a:rPr>
              <a:t>Kriterier for boligsocial anvisning i København</a:t>
            </a:r>
          </a:p>
        </p:txBody>
      </p:sp>
      <p:sp>
        <p:nvSpPr>
          <p:cNvPr id="3" name="Pladsholder til indhold 2">
            <a:extLst>
              <a:ext uri="{FF2B5EF4-FFF2-40B4-BE49-F238E27FC236}">
                <a16:creationId xmlns:a16="http://schemas.microsoft.com/office/drawing/2014/main" id="{C5A133DB-733E-46F2-B121-1B4405ED3DED}"/>
              </a:ext>
            </a:extLst>
          </p:cNvPr>
          <p:cNvSpPr>
            <a:spLocks noGrp="1"/>
          </p:cNvSpPr>
          <p:nvPr>
            <p:ph sz="quarter" idx="13"/>
          </p:nvPr>
        </p:nvSpPr>
        <p:spPr>
          <a:xfrm>
            <a:off x="720722" y="2192399"/>
            <a:ext cx="3720509" cy="3949200"/>
          </a:xfrm>
        </p:spPr>
        <p:txBody>
          <a:bodyPr/>
          <a:lstStyle/>
          <a:p>
            <a:pPr marL="0" indent="0">
              <a:buNone/>
            </a:pPr>
            <a:endParaRPr lang="da-DK" dirty="0"/>
          </a:p>
          <a:p>
            <a:pPr marL="0" indent="0">
              <a:buNone/>
            </a:pPr>
            <a:br>
              <a:rPr lang="da-DK" dirty="0"/>
            </a:br>
            <a:br>
              <a:rPr lang="da-DK" dirty="0"/>
            </a:br>
            <a:br>
              <a:rPr lang="da-DK" dirty="0"/>
            </a:br>
            <a:br>
              <a:rPr lang="da-DK" dirty="0"/>
            </a:br>
            <a:br>
              <a:rPr lang="da-DK" dirty="0"/>
            </a:br>
            <a:br>
              <a:rPr lang="da-DK" dirty="0"/>
            </a:br>
            <a:br>
              <a:rPr lang="da-DK" dirty="0"/>
            </a:br>
            <a:endParaRPr lang="da-DK" dirty="0"/>
          </a:p>
          <a:p>
            <a:pPr marL="0" indent="0">
              <a:buNone/>
            </a:pPr>
            <a:r>
              <a:rPr lang="da-DK" sz="1500" dirty="0"/>
              <a:t>I 1998 blev de fire boligsociale kriterier vedtaget af Borgerrepræsentationen. De fire kriterier er ligestillede. </a:t>
            </a:r>
            <a:br>
              <a:rPr lang="da-DK" sz="2000" dirty="0">
                <a:solidFill>
                  <a:schemeClr val="tx2">
                    <a:lumMod val="50000"/>
                  </a:schemeClr>
                </a:solidFill>
                <a:latin typeface="+mn-lt"/>
              </a:rPr>
            </a:br>
            <a:br>
              <a:rPr lang="da-DK" sz="2000" dirty="0">
                <a:solidFill>
                  <a:srgbClr val="355F6E"/>
                </a:solidFill>
                <a:latin typeface="+mn-lt"/>
              </a:rPr>
            </a:br>
            <a:r>
              <a:rPr lang="da-DK" sz="2000" dirty="0">
                <a:solidFill>
                  <a:srgbClr val="AF005D"/>
                </a:solidFill>
                <a:latin typeface="+mn-lt"/>
              </a:rPr>
              <a:t>Københavns Kommune kan kun anvise til en bolig, hvis alle fire boligsociale kriterier er opfyldt. </a:t>
            </a:r>
          </a:p>
        </p:txBody>
      </p:sp>
      <p:sp>
        <p:nvSpPr>
          <p:cNvPr id="8" name="Pladsholder til slidenummer 7">
            <a:extLst>
              <a:ext uri="{FF2B5EF4-FFF2-40B4-BE49-F238E27FC236}">
                <a16:creationId xmlns:a16="http://schemas.microsoft.com/office/drawing/2014/main" id="{B079F375-FB64-4F18-B9A7-4DA2D15F02CE}"/>
              </a:ext>
            </a:extLst>
          </p:cNvPr>
          <p:cNvSpPr>
            <a:spLocks noGrp="1"/>
          </p:cNvSpPr>
          <p:nvPr>
            <p:ph type="sldNum" sz="quarter" idx="12"/>
          </p:nvPr>
        </p:nvSpPr>
        <p:spPr/>
        <p:txBody>
          <a:bodyPr/>
          <a:lstStyle/>
          <a:p>
            <a:fld id="{24C8C45C-947F-4981-8B3F-4F32E973C901}" type="slidenum">
              <a:rPr lang="da-DK" smtClean="0"/>
              <a:pPr/>
              <a:t>6</a:t>
            </a:fld>
            <a:endParaRPr lang="da-DK" dirty="0"/>
          </a:p>
        </p:txBody>
      </p:sp>
      <p:sp>
        <p:nvSpPr>
          <p:cNvPr id="10" name="Tekstfelt 9">
            <a:extLst>
              <a:ext uri="{FF2B5EF4-FFF2-40B4-BE49-F238E27FC236}">
                <a16:creationId xmlns:a16="http://schemas.microsoft.com/office/drawing/2014/main" id="{629D18E2-0568-47AF-BDE7-B31DA962C7BF}"/>
              </a:ext>
            </a:extLst>
          </p:cNvPr>
          <p:cNvSpPr txBox="1"/>
          <p:nvPr/>
        </p:nvSpPr>
        <p:spPr>
          <a:xfrm>
            <a:off x="5090433" y="1685638"/>
            <a:ext cx="654025" cy="1846659"/>
          </a:xfrm>
          <a:prstGeom prst="rect">
            <a:avLst/>
          </a:prstGeom>
          <a:noFill/>
        </p:spPr>
        <p:txBody>
          <a:bodyPr wrap="none" lIns="0" tIns="0" rIns="0" bIns="0" rtlCol="0">
            <a:spAutoFit/>
          </a:bodyPr>
          <a:lstStyle/>
          <a:p>
            <a:r>
              <a:rPr lang="da-DK" sz="12000" dirty="0">
                <a:solidFill>
                  <a:srgbClr val="AF005D"/>
                </a:solidFill>
                <a:latin typeface="+mj-lt"/>
              </a:rPr>
              <a:t>1</a:t>
            </a:r>
          </a:p>
        </p:txBody>
      </p:sp>
      <p:sp>
        <p:nvSpPr>
          <p:cNvPr id="11" name="Tekstfelt 10">
            <a:extLst>
              <a:ext uri="{FF2B5EF4-FFF2-40B4-BE49-F238E27FC236}">
                <a16:creationId xmlns:a16="http://schemas.microsoft.com/office/drawing/2014/main" id="{BE243E8C-8921-4799-B63B-0AABE956C787}"/>
              </a:ext>
            </a:extLst>
          </p:cNvPr>
          <p:cNvSpPr txBox="1"/>
          <p:nvPr/>
        </p:nvSpPr>
        <p:spPr>
          <a:xfrm>
            <a:off x="8566400" y="1685638"/>
            <a:ext cx="1009892" cy="1846659"/>
          </a:xfrm>
          <a:prstGeom prst="rect">
            <a:avLst/>
          </a:prstGeom>
          <a:noFill/>
        </p:spPr>
        <p:txBody>
          <a:bodyPr wrap="none" lIns="0" tIns="0" rIns="0" bIns="0" rtlCol="0">
            <a:spAutoFit/>
          </a:bodyPr>
          <a:lstStyle/>
          <a:p>
            <a:r>
              <a:rPr lang="da-DK" sz="12000" dirty="0">
                <a:solidFill>
                  <a:srgbClr val="AF005D"/>
                </a:solidFill>
                <a:latin typeface="+mj-lt"/>
              </a:rPr>
              <a:t>2</a:t>
            </a:r>
          </a:p>
        </p:txBody>
      </p:sp>
      <p:sp>
        <p:nvSpPr>
          <p:cNvPr id="13" name="Tekstfelt 12">
            <a:extLst>
              <a:ext uri="{FF2B5EF4-FFF2-40B4-BE49-F238E27FC236}">
                <a16:creationId xmlns:a16="http://schemas.microsoft.com/office/drawing/2014/main" id="{19F6A480-A95C-4C79-9D63-4E7762317F81}"/>
              </a:ext>
            </a:extLst>
          </p:cNvPr>
          <p:cNvSpPr txBox="1"/>
          <p:nvPr/>
        </p:nvSpPr>
        <p:spPr>
          <a:xfrm>
            <a:off x="4780733" y="4748819"/>
            <a:ext cx="1009892" cy="1846659"/>
          </a:xfrm>
          <a:prstGeom prst="rect">
            <a:avLst/>
          </a:prstGeom>
          <a:noFill/>
        </p:spPr>
        <p:txBody>
          <a:bodyPr wrap="none" lIns="0" tIns="0" rIns="0" bIns="0" rtlCol="0">
            <a:spAutoFit/>
          </a:bodyPr>
          <a:lstStyle/>
          <a:p>
            <a:r>
              <a:rPr lang="da-DK" sz="12000" dirty="0">
                <a:solidFill>
                  <a:srgbClr val="AF005D"/>
                </a:solidFill>
                <a:latin typeface="+mj-lt"/>
              </a:rPr>
              <a:t>3</a:t>
            </a:r>
          </a:p>
        </p:txBody>
      </p:sp>
      <p:sp>
        <p:nvSpPr>
          <p:cNvPr id="14" name="Pladsholder til indhold 11">
            <a:extLst>
              <a:ext uri="{FF2B5EF4-FFF2-40B4-BE49-F238E27FC236}">
                <a16:creationId xmlns:a16="http://schemas.microsoft.com/office/drawing/2014/main" id="{77533B67-7787-40B5-BAE4-14AFF794868E}"/>
              </a:ext>
            </a:extLst>
          </p:cNvPr>
          <p:cNvSpPr>
            <a:spLocks noGrp="1"/>
          </p:cNvSpPr>
          <p:nvPr>
            <p:ph sz="quarter" idx="15"/>
          </p:nvPr>
        </p:nvSpPr>
        <p:spPr>
          <a:xfrm>
            <a:off x="5799241" y="3059377"/>
            <a:ext cx="2702726" cy="3949200"/>
          </a:xfrm>
        </p:spPr>
        <p:txBody>
          <a:bodyPr/>
          <a:lstStyle/>
          <a:p>
            <a:pPr marL="0" indent="0">
              <a:buNone/>
            </a:pPr>
            <a:endParaRPr lang="da-DK" dirty="0">
              <a:solidFill>
                <a:schemeClr val="accent2"/>
              </a:solidFill>
            </a:endParaRPr>
          </a:p>
          <a:p>
            <a:pPr marL="0" indent="0">
              <a:buNone/>
            </a:pPr>
            <a:endParaRPr lang="da-DK" dirty="0">
              <a:solidFill>
                <a:schemeClr val="accent2"/>
              </a:solidFill>
            </a:endParaRPr>
          </a:p>
          <a:p>
            <a:pPr marL="0" indent="0">
              <a:buNone/>
            </a:pPr>
            <a:endParaRPr lang="da-DK" dirty="0">
              <a:solidFill>
                <a:schemeClr val="accent2"/>
              </a:solidFill>
            </a:endParaRPr>
          </a:p>
          <a:p>
            <a:pPr marL="0" indent="0">
              <a:buNone/>
            </a:pPr>
            <a:endParaRPr lang="da-DK" dirty="0">
              <a:solidFill>
                <a:schemeClr val="accent2"/>
              </a:solidFill>
            </a:endParaRPr>
          </a:p>
          <a:p>
            <a:pPr marL="0" indent="0">
              <a:buNone/>
            </a:pPr>
            <a:endParaRPr lang="da-DK" dirty="0">
              <a:solidFill>
                <a:schemeClr val="accent2"/>
              </a:solidFill>
            </a:endParaRPr>
          </a:p>
          <a:p>
            <a:pPr marL="0" indent="0">
              <a:buNone/>
            </a:pPr>
            <a:endParaRPr lang="da-DK" dirty="0">
              <a:solidFill>
                <a:schemeClr val="accent2"/>
              </a:solidFill>
            </a:endParaRPr>
          </a:p>
          <a:p>
            <a:pPr marL="0" indent="0">
              <a:buNone/>
            </a:pPr>
            <a:br>
              <a:rPr lang="da-DK" dirty="0">
                <a:solidFill>
                  <a:schemeClr val="accent2"/>
                </a:solidFill>
              </a:rPr>
            </a:br>
            <a:endParaRPr lang="da-DK" sz="1400" dirty="0">
              <a:solidFill>
                <a:schemeClr val="accent2"/>
              </a:solidFill>
            </a:endParaRPr>
          </a:p>
          <a:p>
            <a:pPr marL="0" indent="0">
              <a:buNone/>
            </a:pPr>
            <a:r>
              <a:rPr lang="da-DK" sz="1400" dirty="0">
                <a:solidFill>
                  <a:schemeClr val="accent2"/>
                </a:solidFill>
                <a:effectLst/>
              </a:rPr>
              <a:t>Det er en forudsætning for anvisning af en bolig, at borgeren forventes at kunne tilpasse sig et almindeligt boligmiljø. </a:t>
            </a:r>
          </a:p>
          <a:p>
            <a:pPr marL="0" indent="0">
              <a:buNone/>
            </a:pPr>
            <a:endParaRPr lang="da-DK" dirty="0">
              <a:solidFill>
                <a:schemeClr val="accent2"/>
              </a:solidFill>
            </a:endParaRPr>
          </a:p>
        </p:txBody>
      </p:sp>
      <p:sp>
        <p:nvSpPr>
          <p:cNvPr id="15" name="Tekstfelt 14">
            <a:extLst>
              <a:ext uri="{FF2B5EF4-FFF2-40B4-BE49-F238E27FC236}">
                <a16:creationId xmlns:a16="http://schemas.microsoft.com/office/drawing/2014/main" id="{17D33274-0C3C-4CDD-9596-2578AB0E6F72}"/>
              </a:ext>
            </a:extLst>
          </p:cNvPr>
          <p:cNvSpPr txBox="1"/>
          <p:nvPr/>
        </p:nvSpPr>
        <p:spPr>
          <a:xfrm>
            <a:off x="8557042" y="4710719"/>
            <a:ext cx="1009892" cy="1846659"/>
          </a:xfrm>
          <a:prstGeom prst="rect">
            <a:avLst/>
          </a:prstGeom>
          <a:noFill/>
        </p:spPr>
        <p:txBody>
          <a:bodyPr wrap="none" lIns="0" tIns="0" rIns="0" bIns="0" rtlCol="0">
            <a:spAutoFit/>
          </a:bodyPr>
          <a:lstStyle/>
          <a:p>
            <a:r>
              <a:rPr lang="da-DK" sz="12000" dirty="0">
                <a:solidFill>
                  <a:srgbClr val="AF005D"/>
                </a:solidFill>
                <a:latin typeface="+mj-lt"/>
              </a:rPr>
              <a:t>4</a:t>
            </a:r>
          </a:p>
        </p:txBody>
      </p:sp>
      <p:sp>
        <p:nvSpPr>
          <p:cNvPr id="16" name="Pladsholder til indhold 12">
            <a:extLst>
              <a:ext uri="{FF2B5EF4-FFF2-40B4-BE49-F238E27FC236}">
                <a16:creationId xmlns:a16="http://schemas.microsoft.com/office/drawing/2014/main" id="{2CC18273-E683-4D42-BAE9-F8D007CE88CD}"/>
              </a:ext>
            </a:extLst>
          </p:cNvPr>
          <p:cNvSpPr>
            <a:spLocks noGrp="1"/>
          </p:cNvSpPr>
          <p:nvPr>
            <p:ph sz="quarter" idx="19"/>
          </p:nvPr>
        </p:nvSpPr>
        <p:spPr>
          <a:xfrm>
            <a:off x="9605935" y="3027879"/>
            <a:ext cx="2418300" cy="3949199"/>
          </a:xfrm>
        </p:spPr>
        <p:txBody>
          <a:bodyPr/>
          <a:lstStyle/>
          <a:p>
            <a:pPr marL="0" indent="0">
              <a:buNone/>
            </a:pPr>
            <a:endParaRPr lang="da-DK" sz="1400" dirty="0">
              <a:solidFill>
                <a:schemeClr val="accent2"/>
              </a:solidFill>
              <a:effectLst/>
            </a:endParaRPr>
          </a:p>
          <a:p>
            <a:pPr marL="0" indent="0">
              <a:buNone/>
            </a:pPr>
            <a:endParaRPr lang="da-DK" sz="1400" dirty="0">
              <a:solidFill>
                <a:schemeClr val="accent2"/>
              </a:solidFill>
              <a:effectLst/>
            </a:endParaRPr>
          </a:p>
          <a:p>
            <a:pPr marL="0" indent="0">
              <a:buNone/>
            </a:pPr>
            <a:endParaRPr lang="da-DK" sz="1400" dirty="0">
              <a:solidFill>
                <a:schemeClr val="accent2"/>
              </a:solidFill>
            </a:endParaRPr>
          </a:p>
          <a:p>
            <a:pPr marL="0" indent="0">
              <a:buNone/>
            </a:pPr>
            <a:endParaRPr lang="da-DK" sz="1400" dirty="0">
              <a:solidFill>
                <a:schemeClr val="accent2"/>
              </a:solidFill>
              <a:effectLst/>
            </a:endParaRPr>
          </a:p>
          <a:p>
            <a:pPr marL="0" indent="0">
              <a:buNone/>
            </a:pPr>
            <a:endParaRPr lang="da-DK" sz="1400" dirty="0">
              <a:solidFill>
                <a:schemeClr val="accent2"/>
              </a:solidFill>
            </a:endParaRPr>
          </a:p>
          <a:p>
            <a:pPr marL="0" indent="0">
              <a:buNone/>
            </a:pPr>
            <a:endParaRPr lang="da-DK" sz="1400" dirty="0">
              <a:solidFill>
                <a:schemeClr val="accent2"/>
              </a:solidFill>
              <a:effectLst/>
            </a:endParaRPr>
          </a:p>
          <a:p>
            <a:pPr marL="0" indent="0">
              <a:buNone/>
            </a:pPr>
            <a:endParaRPr lang="da-DK" sz="1400" dirty="0">
              <a:solidFill>
                <a:schemeClr val="accent2"/>
              </a:solidFill>
            </a:endParaRPr>
          </a:p>
          <a:p>
            <a:pPr marL="0" indent="0">
              <a:buNone/>
            </a:pPr>
            <a:r>
              <a:rPr lang="da-DK" sz="1400" dirty="0">
                <a:solidFill>
                  <a:schemeClr val="accent2"/>
                </a:solidFill>
                <a:effectLst/>
              </a:rPr>
              <a:t>Borgeren skal have tilknytning til Københavns Kommune.</a:t>
            </a:r>
            <a:endParaRPr lang="da-DK" sz="1400" b="0"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Pladsholder til indhold 9">
            <a:extLst>
              <a:ext uri="{FF2B5EF4-FFF2-40B4-BE49-F238E27FC236}">
                <a16:creationId xmlns:a16="http://schemas.microsoft.com/office/drawing/2014/main" id="{3C6FCE6B-CE9F-47EC-9449-8B8AC911EF23}"/>
              </a:ext>
            </a:extLst>
          </p:cNvPr>
          <p:cNvSpPr txBox="1">
            <a:spLocks/>
          </p:cNvSpPr>
          <p:nvPr/>
        </p:nvSpPr>
        <p:spPr>
          <a:xfrm>
            <a:off x="5790625" y="92038"/>
            <a:ext cx="2730968" cy="3949200"/>
          </a:xfrm>
          <a:prstGeom prst="rect">
            <a:avLst/>
          </a:prstGeom>
        </p:spPr>
        <p:txBody>
          <a:bodyPr vert="horz" lIns="0" tIns="0" rIns="0" bIns="0" rtlCol="0">
            <a:noAutofit/>
          </a:bodyPr>
          <a:lst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000C2E"/>
                </a:solidFill>
                <a:latin typeface="KBH Tekst" panose="00000500000000000000" pitchFamily="2" charset="0"/>
                <a:ea typeface="+mn-ea"/>
                <a:cs typeface="+mn-cs"/>
              </a:defRPr>
            </a:lvl1pPr>
            <a:lvl2pPr marL="370800" indent="-180000"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000C2E"/>
                </a:solidFill>
                <a:latin typeface="KBH Tekst" panose="00000500000000000000" pitchFamily="2" charset="0"/>
                <a:ea typeface="+mn-ea"/>
                <a:cs typeface="+mn-cs"/>
              </a:defRPr>
            </a:lvl2pPr>
            <a:lvl3pPr marL="543600" indent="-163513"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000C2E"/>
                </a:solidFill>
                <a:latin typeface="KBH Tekst" panose="00000500000000000000" pitchFamily="2" charset="0"/>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200" b="0" kern="1200">
                <a:solidFill>
                  <a:srgbClr val="000C2E"/>
                </a:solidFill>
                <a:latin typeface="+mj-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rgbClr val="000C2E"/>
                </a:solidFill>
                <a:latin typeface="KBH Tekst" panose="00000500000000000000" pitchFamily="2" charset="0"/>
                <a:ea typeface="+mn-ea"/>
                <a:cs typeface="+mn-cs"/>
              </a:defRPr>
            </a:lvl5pPr>
            <a:lvl6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rgbClr val="000C2E"/>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2000" b="1" kern="1200" baseline="0">
                <a:solidFill>
                  <a:srgbClr val="000C2E"/>
                </a:solidFill>
                <a:latin typeface="+mj-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2000" kern="1200">
                <a:solidFill>
                  <a:srgbClr val="000C2E"/>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b="0" kern="1200" baseline="0">
                <a:solidFill>
                  <a:srgbClr val="000C2E"/>
                </a:solidFill>
                <a:latin typeface="+mj-lt"/>
                <a:ea typeface="+mn-ea"/>
                <a:cs typeface="+mn-cs"/>
              </a:defRPr>
            </a:lvl9pPr>
          </a:lstStyle>
          <a:p>
            <a:endParaRPr lang="da-DK" dirty="0">
              <a:solidFill>
                <a:schemeClr val="accent2"/>
              </a:solidFill>
            </a:endParaRPr>
          </a:p>
          <a:p>
            <a:endParaRPr lang="da-DK" dirty="0">
              <a:solidFill>
                <a:schemeClr val="accent2"/>
              </a:solidFill>
            </a:endParaRPr>
          </a:p>
          <a:p>
            <a:endParaRPr lang="da-DK" dirty="0">
              <a:solidFill>
                <a:schemeClr val="accent2"/>
              </a:solidFill>
            </a:endParaRPr>
          </a:p>
          <a:p>
            <a:pPr marL="0" indent="0">
              <a:buFont typeface="Arial" panose="020B0604020202020204" pitchFamily="34" charset="0"/>
              <a:buNone/>
            </a:pPr>
            <a:br>
              <a:rPr lang="da-DK" dirty="0">
                <a:solidFill>
                  <a:schemeClr val="accent2"/>
                </a:solidFill>
              </a:rPr>
            </a:br>
            <a:br>
              <a:rPr lang="da-DK" dirty="0">
                <a:solidFill>
                  <a:schemeClr val="accent2"/>
                </a:solidFill>
              </a:rPr>
            </a:br>
            <a:br>
              <a:rPr lang="da-DK" dirty="0">
                <a:solidFill>
                  <a:schemeClr val="accent2"/>
                </a:solidFill>
              </a:rPr>
            </a:br>
            <a:br>
              <a:rPr lang="da-DK" dirty="0">
                <a:solidFill>
                  <a:schemeClr val="accent2"/>
                </a:solidFill>
              </a:rPr>
            </a:br>
            <a:br>
              <a:rPr lang="da-DK" dirty="0">
                <a:solidFill>
                  <a:schemeClr val="accent2"/>
                </a:solidFill>
              </a:rPr>
            </a:br>
            <a:endParaRPr lang="da-DK" dirty="0">
              <a:solidFill>
                <a:schemeClr val="accent2"/>
              </a:solidFill>
            </a:endParaRPr>
          </a:p>
          <a:p>
            <a:pPr marL="0" indent="0">
              <a:buFont typeface="Arial" panose="020B0604020202020204" pitchFamily="34" charset="0"/>
              <a:buNone/>
            </a:pPr>
            <a:r>
              <a:rPr lang="da-DK" sz="1400" dirty="0">
                <a:solidFill>
                  <a:schemeClr val="accent2"/>
                </a:solidFill>
              </a:rPr>
              <a:t>Kerneopgaven er løsning af påtrængende boligsociale behov for borgere der, udover at mangle en egnet bolig, også har risiko for andre alvorlige problemer. Løsningen af det boligsociale behov afhjælper disse helt eller delvist.</a:t>
            </a:r>
          </a:p>
          <a:p>
            <a:pPr marL="0" indent="0">
              <a:buFont typeface="Arial" panose="020B0604020202020204" pitchFamily="34" charset="0"/>
              <a:buNone/>
            </a:pPr>
            <a:endParaRPr lang="da-DK" dirty="0">
              <a:solidFill>
                <a:schemeClr val="accent2"/>
              </a:solidFill>
            </a:endParaRPr>
          </a:p>
        </p:txBody>
      </p:sp>
      <p:sp>
        <p:nvSpPr>
          <p:cNvPr id="12" name="Pladsholder til indhold 10">
            <a:extLst>
              <a:ext uri="{FF2B5EF4-FFF2-40B4-BE49-F238E27FC236}">
                <a16:creationId xmlns:a16="http://schemas.microsoft.com/office/drawing/2014/main" id="{AF861E42-7319-4701-8A58-64A3F555B63D}"/>
              </a:ext>
            </a:extLst>
          </p:cNvPr>
          <p:cNvSpPr>
            <a:spLocks noGrp="1"/>
          </p:cNvSpPr>
          <p:nvPr>
            <p:ph sz="quarter" idx="14"/>
          </p:nvPr>
        </p:nvSpPr>
        <p:spPr>
          <a:xfrm>
            <a:off x="9575550" y="53938"/>
            <a:ext cx="2418300" cy="3949200"/>
          </a:xfrm>
        </p:spPr>
        <p:txBody>
          <a:bodyPr/>
          <a:lstStyle/>
          <a:p>
            <a:pPr marL="0" indent="0">
              <a:buNone/>
            </a:pPr>
            <a:endParaRPr lang="da-DK" sz="1400" dirty="0">
              <a:solidFill>
                <a:schemeClr val="accent2"/>
              </a:solidFill>
            </a:endParaRPr>
          </a:p>
          <a:p>
            <a:pPr marL="0" indent="0">
              <a:buNone/>
            </a:pPr>
            <a:endParaRPr lang="da-DK" sz="1400" dirty="0">
              <a:solidFill>
                <a:schemeClr val="accent2"/>
              </a:solidFill>
            </a:endParaRPr>
          </a:p>
          <a:p>
            <a:pPr marL="0" indent="0">
              <a:buNone/>
            </a:pPr>
            <a:endParaRPr lang="da-DK" sz="1400" dirty="0">
              <a:solidFill>
                <a:schemeClr val="accent2"/>
              </a:solidFill>
            </a:endParaRPr>
          </a:p>
          <a:p>
            <a:pPr marL="0" indent="0">
              <a:buNone/>
            </a:pPr>
            <a:endParaRPr lang="da-DK" sz="1400" dirty="0">
              <a:solidFill>
                <a:schemeClr val="accent2"/>
              </a:solidFill>
            </a:endParaRPr>
          </a:p>
          <a:p>
            <a:pPr marL="0" indent="0">
              <a:buNone/>
            </a:pPr>
            <a:endParaRPr lang="da-DK" sz="1400" dirty="0">
              <a:solidFill>
                <a:schemeClr val="accent2"/>
              </a:solidFill>
            </a:endParaRPr>
          </a:p>
          <a:p>
            <a:pPr marL="0" indent="0">
              <a:buNone/>
            </a:pPr>
            <a:endParaRPr lang="da-DK" sz="1400" dirty="0">
              <a:solidFill>
                <a:schemeClr val="accent2"/>
              </a:solidFill>
            </a:endParaRPr>
          </a:p>
          <a:p>
            <a:pPr marL="0" indent="0">
              <a:buNone/>
            </a:pPr>
            <a:endParaRPr lang="da-DK" sz="1400" dirty="0">
              <a:solidFill>
                <a:schemeClr val="accent2"/>
              </a:solidFill>
            </a:endParaRPr>
          </a:p>
          <a:p>
            <a:pPr marL="0" indent="0">
              <a:buNone/>
            </a:pPr>
            <a:r>
              <a:rPr lang="da-DK" sz="1400" dirty="0">
                <a:solidFill>
                  <a:schemeClr val="accent2"/>
                </a:solidFill>
                <a:effectLst/>
              </a:rPr>
              <a:t>Borgeren er ikke selv i stand til at løse boligproblemet på en rimelig måde set ud fra en helhedsvurdering; herunder pågældendes økonomiske forhold.</a:t>
            </a:r>
          </a:p>
        </p:txBody>
      </p:sp>
    </p:spTree>
    <p:extLst>
      <p:ext uri="{BB962C8B-B14F-4D97-AF65-F5344CB8AC3E}">
        <p14:creationId xmlns:p14="http://schemas.microsoft.com/office/powerpoint/2010/main" val="2804157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 name="Rektangel 23">
            <a:extLst>
              <a:ext uri="{FF2B5EF4-FFF2-40B4-BE49-F238E27FC236}">
                <a16:creationId xmlns:a16="http://schemas.microsoft.com/office/drawing/2014/main" id="{A37FC765-3B3F-760C-06B1-381F4AC1806C}"/>
              </a:ext>
            </a:extLst>
          </p:cNvPr>
          <p:cNvSpPr/>
          <p:nvPr/>
        </p:nvSpPr>
        <p:spPr>
          <a:xfrm>
            <a:off x="0" y="1850065"/>
            <a:ext cx="12192000" cy="3455582"/>
          </a:xfrm>
          <a:prstGeom prst="rect">
            <a:avLst/>
          </a:prstGeom>
          <a:solidFill>
            <a:srgbClr val="DAE8F5"/>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0" name="Titel 1">
            <a:extLst>
              <a:ext uri="{FF2B5EF4-FFF2-40B4-BE49-F238E27FC236}">
                <a16:creationId xmlns:a16="http://schemas.microsoft.com/office/drawing/2014/main" id="{FA013A86-C371-199A-9000-2FDF3F3C8DC9}"/>
              </a:ext>
            </a:extLst>
          </p:cNvPr>
          <p:cNvSpPr>
            <a:spLocks noGrp="1"/>
          </p:cNvSpPr>
          <p:nvPr>
            <p:ph type="title"/>
          </p:nvPr>
        </p:nvSpPr>
        <p:spPr>
          <a:xfrm>
            <a:off x="937697" y="945127"/>
            <a:ext cx="11094547" cy="893928"/>
          </a:xfrm>
        </p:spPr>
        <p:txBody>
          <a:bodyPr anchor="ctr"/>
          <a:lstStyle/>
          <a:p>
            <a:pPr algn="r"/>
            <a:r>
              <a:rPr lang="da-DK" sz="3600" dirty="0">
                <a:solidFill>
                  <a:schemeClr val="accent2"/>
                </a:solidFill>
              </a:rPr>
              <a:t>Politiske dagsordener</a:t>
            </a:r>
            <a:br>
              <a:rPr lang="da-DK" sz="3000" dirty="0">
                <a:solidFill>
                  <a:schemeClr val="accent2"/>
                </a:solidFill>
              </a:rPr>
            </a:br>
            <a:r>
              <a:rPr lang="da-DK" sz="2200" b="0" dirty="0">
                <a:solidFill>
                  <a:schemeClr val="accent2"/>
                </a:solidFill>
                <a:latin typeface="+mn-lt"/>
              </a:rPr>
              <a:t>der former arbejdet på det boligsociale område</a:t>
            </a:r>
            <a:endParaRPr lang="da-DK" sz="2200" dirty="0">
              <a:solidFill>
                <a:schemeClr val="accent2"/>
              </a:solidFill>
            </a:endParaRPr>
          </a:p>
        </p:txBody>
      </p:sp>
      <p:sp>
        <p:nvSpPr>
          <p:cNvPr id="5" name="Rektangel 4">
            <a:extLst>
              <a:ext uri="{FF2B5EF4-FFF2-40B4-BE49-F238E27FC236}">
                <a16:creationId xmlns:a16="http://schemas.microsoft.com/office/drawing/2014/main" id="{6523FFD7-7372-6F76-F271-A3F66EBD6B3C}"/>
              </a:ext>
            </a:extLst>
          </p:cNvPr>
          <p:cNvSpPr/>
          <p:nvPr/>
        </p:nvSpPr>
        <p:spPr>
          <a:xfrm>
            <a:off x="449646" y="2317856"/>
            <a:ext cx="3675786" cy="2520000"/>
          </a:xfrm>
          <a:prstGeom prst="rect">
            <a:avLst/>
          </a:prstGeom>
          <a:solidFill>
            <a:srgbClr val="124A9F"/>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500" dirty="0"/>
          </a:p>
          <a:p>
            <a:pPr algn="ctr"/>
            <a:endParaRPr lang="da-DK" sz="1500" dirty="0"/>
          </a:p>
          <a:p>
            <a:pPr algn="ctr"/>
            <a:endParaRPr lang="da-DK" sz="1500" dirty="0"/>
          </a:p>
          <a:p>
            <a:pPr algn="ctr"/>
            <a:endParaRPr lang="da-DK" sz="1500" dirty="0"/>
          </a:p>
          <a:p>
            <a:pPr algn="ctr"/>
            <a:endParaRPr lang="da-DK" sz="1500" dirty="0"/>
          </a:p>
          <a:p>
            <a:pPr algn="ctr"/>
            <a:r>
              <a:rPr lang="da-DK" sz="1500" dirty="0"/>
              <a:t>Bolig-hjemløsereformen</a:t>
            </a:r>
          </a:p>
        </p:txBody>
      </p:sp>
      <p:sp>
        <p:nvSpPr>
          <p:cNvPr id="6" name="Rektangel 5">
            <a:extLst>
              <a:ext uri="{FF2B5EF4-FFF2-40B4-BE49-F238E27FC236}">
                <a16:creationId xmlns:a16="http://schemas.microsoft.com/office/drawing/2014/main" id="{2144A4EE-49BC-CFFF-5165-88FC5959DFD4}"/>
              </a:ext>
            </a:extLst>
          </p:cNvPr>
          <p:cNvSpPr/>
          <p:nvPr/>
        </p:nvSpPr>
        <p:spPr>
          <a:xfrm>
            <a:off x="4257447" y="2317856"/>
            <a:ext cx="3675785" cy="2520000"/>
          </a:xfrm>
          <a:prstGeom prst="rect">
            <a:avLst/>
          </a:prstGeom>
          <a:solidFill>
            <a:srgbClr val="000934"/>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500" noProof="0" dirty="0"/>
          </a:p>
          <a:p>
            <a:pPr algn="ctr"/>
            <a:endParaRPr lang="da-DK" sz="1500" dirty="0"/>
          </a:p>
          <a:p>
            <a:pPr algn="ctr"/>
            <a:endParaRPr lang="da-DK" sz="1500" noProof="0" dirty="0"/>
          </a:p>
          <a:p>
            <a:pPr algn="ctr"/>
            <a:endParaRPr lang="da-DK" sz="1500" dirty="0"/>
          </a:p>
          <a:p>
            <a:pPr algn="ctr"/>
            <a:endParaRPr lang="da-DK" sz="1500" noProof="0" dirty="0"/>
          </a:p>
          <a:p>
            <a:pPr algn="ctr"/>
            <a:r>
              <a:rPr lang="da-DK" sz="1500" dirty="0"/>
              <a:t>Kontanthjælpsreformen</a:t>
            </a:r>
          </a:p>
        </p:txBody>
      </p:sp>
      <p:sp>
        <p:nvSpPr>
          <p:cNvPr id="7" name="Rektangel 6">
            <a:extLst>
              <a:ext uri="{FF2B5EF4-FFF2-40B4-BE49-F238E27FC236}">
                <a16:creationId xmlns:a16="http://schemas.microsoft.com/office/drawing/2014/main" id="{83441A9F-FB7A-15A3-88FF-BB72256475C8}"/>
              </a:ext>
            </a:extLst>
          </p:cNvPr>
          <p:cNvSpPr/>
          <p:nvPr/>
        </p:nvSpPr>
        <p:spPr>
          <a:xfrm>
            <a:off x="8065247" y="2317856"/>
            <a:ext cx="3675784" cy="2520000"/>
          </a:xfrm>
          <a:prstGeom prst="rect">
            <a:avLst/>
          </a:prstGeom>
          <a:solidFill>
            <a:srgbClr val="AF005D"/>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1500" noProof="0" dirty="0"/>
          </a:p>
          <a:p>
            <a:pPr algn="ctr"/>
            <a:endParaRPr lang="da-DK" sz="1500" dirty="0"/>
          </a:p>
          <a:p>
            <a:pPr algn="ctr"/>
            <a:endParaRPr lang="da-DK" sz="1500" noProof="0" dirty="0"/>
          </a:p>
          <a:p>
            <a:pPr algn="ctr"/>
            <a:endParaRPr lang="da-DK" sz="1500" dirty="0"/>
          </a:p>
          <a:p>
            <a:pPr algn="ctr"/>
            <a:endParaRPr lang="da-DK" sz="1500" noProof="0" dirty="0"/>
          </a:p>
          <a:p>
            <a:pPr algn="ctr"/>
            <a:r>
              <a:rPr lang="da-DK" sz="1500" noProof="0" dirty="0"/>
              <a:t>Boliglovgivning</a:t>
            </a:r>
          </a:p>
        </p:txBody>
      </p:sp>
      <p:pic>
        <p:nvPicPr>
          <p:cNvPr id="15" name="Grafik 14" descr="Sparegris med massiv udfyldning">
            <a:extLst>
              <a:ext uri="{FF2B5EF4-FFF2-40B4-BE49-F238E27FC236}">
                <a16:creationId xmlns:a16="http://schemas.microsoft.com/office/drawing/2014/main" id="{5FC84C3A-6061-60C0-4B99-50FA9BE3940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79746" y="2551984"/>
            <a:ext cx="1231186" cy="1231186"/>
          </a:xfrm>
          <a:prstGeom prst="rect">
            <a:avLst/>
          </a:prstGeom>
        </p:spPr>
      </p:pic>
      <p:pic>
        <p:nvPicPr>
          <p:cNvPr id="22" name="Grafik 21" descr="Startside1 med massiv udfyldning">
            <a:extLst>
              <a:ext uri="{FF2B5EF4-FFF2-40B4-BE49-F238E27FC236}">
                <a16:creationId xmlns:a16="http://schemas.microsoft.com/office/drawing/2014/main" id="{7F5BF041-F45F-F647-EAA0-B1A6E7A67C6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305846" y="2472711"/>
            <a:ext cx="1207802" cy="1207802"/>
          </a:xfrm>
          <a:prstGeom prst="rect">
            <a:avLst/>
          </a:prstGeom>
        </p:spPr>
      </p:pic>
      <p:pic>
        <p:nvPicPr>
          <p:cNvPr id="3" name="Grafik 2" descr="Seng med massiv udfyldning">
            <a:extLst>
              <a:ext uri="{FF2B5EF4-FFF2-40B4-BE49-F238E27FC236}">
                <a16:creationId xmlns:a16="http://schemas.microsoft.com/office/drawing/2014/main" id="{9ABBDE0D-D49B-9FFF-4B25-CCD6F3B26B8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784651" y="2654641"/>
            <a:ext cx="1128529" cy="1128529"/>
          </a:xfrm>
          <a:prstGeom prst="rect">
            <a:avLst/>
          </a:prstGeom>
        </p:spPr>
      </p:pic>
    </p:spTree>
    <p:extLst>
      <p:ext uri="{BB962C8B-B14F-4D97-AF65-F5344CB8AC3E}">
        <p14:creationId xmlns:p14="http://schemas.microsoft.com/office/powerpoint/2010/main" val="4173407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3B1337-CDAC-992E-6DEA-78138C142B65}"/>
              </a:ext>
            </a:extLst>
          </p:cNvPr>
          <p:cNvSpPr>
            <a:spLocks noGrp="1"/>
          </p:cNvSpPr>
          <p:nvPr>
            <p:ph type="title"/>
          </p:nvPr>
        </p:nvSpPr>
        <p:spPr>
          <a:xfrm>
            <a:off x="720001" y="894268"/>
            <a:ext cx="10752002" cy="525970"/>
          </a:xfrm>
        </p:spPr>
        <p:txBody>
          <a:bodyPr/>
          <a:lstStyle/>
          <a:p>
            <a:r>
              <a:rPr lang="da-DK" dirty="0"/>
              <a:t>Ambitiøs udlejningsaftale med BL 1. kreds</a:t>
            </a:r>
          </a:p>
        </p:txBody>
      </p:sp>
      <p:sp>
        <p:nvSpPr>
          <p:cNvPr id="7" name="Pladsholder til slidenummer 6">
            <a:extLst>
              <a:ext uri="{FF2B5EF4-FFF2-40B4-BE49-F238E27FC236}">
                <a16:creationId xmlns:a16="http://schemas.microsoft.com/office/drawing/2014/main" id="{12C5E503-07B1-CAA6-A421-9653A085F632}"/>
              </a:ext>
            </a:extLst>
          </p:cNvPr>
          <p:cNvSpPr>
            <a:spLocks noGrp="1"/>
          </p:cNvSpPr>
          <p:nvPr>
            <p:ph type="sldNum" sz="quarter" idx="12"/>
          </p:nvPr>
        </p:nvSpPr>
        <p:spPr/>
        <p:txBody>
          <a:bodyPr/>
          <a:lstStyle/>
          <a:p>
            <a:fld id="{24C8C45C-947F-4981-8B3F-4F32E973C901}" type="slidenum">
              <a:rPr lang="da-DK" smtClean="0"/>
              <a:pPr/>
              <a:t>8</a:t>
            </a:fld>
            <a:endParaRPr lang="da-DK" dirty="0"/>
          </a:p>
        </p:txBody>
      </p:sp>
      <p:pic>
        <p:nvPicPr>
          <p:cNvPr id="12" name="Pladsholder til indhold 11">
            <a:extLst>
              <a:ext uri="{FF2B5EF4-FFF2-40B4-BE49-F238E27FC236}">
                <a16:creationId xmlns:a16="http://schemas.microsoft.com/office/drawing/2014/main" id="{E5A17D72-2510-84C2-DFAB-D48DC398A918}"/>
              </a:ext>
            </a:extLst>
          </p:cNvPr>
          <p:cNvPicPr>
            <a:picLocks noGrp="1" noChangeAspect="1"/>
          </p:cNvPicPr>
          <p:nvPr>
            <p:ph sz="quarter" idx="14"/>
          </p:nvPr>
        </p:nvPicPr>
        <p:blipFill>
          <a:blip r:embed="rId3"/>
          <a:stretch>
            <a:fillRect/>
          </a:stretch>
        </p:blipFill>
        <p:spPr>
          <a:xfrm>
            <a:off x="7924812" y="1662756"/>
            <a:ext cx="3547188" cy="2505810"/>
          </a:xfrm>
          <a:prstGeom prst="rect">
            <a:avLst/>
          </a:prstGeom>
          <a:ln>
            <a:solidFill>
              <a:schemeClr val="tx1"/>
            </a:solidFill>
          </a:ln>
        </p:spPr>
      </p:pic>
      <p:pic>
        <p:nvPicPr>
          <p:cNvPr id="14" name="Pladsholder til indhold 13">
            <a:extLst>
              <a:ext uri="{FF2B5EF4-FFF2-40B4-BE49-F238E27FC236}">
                <a16:creationId xmlns:a16="http://schemas.microsoft.com/office/drawing/2014/main" id="{B6793A9F-1911-750B-5B7B-05C5EF002E71}"/>
              </a:ext>
            </a:extLst>
          </p:cNvPr>
          <p:cNvPicPr>
            <a:picLocks noGrp="1" noChangeAspect="1"/>
          </p:cNvPicPr>
          <p:nvPr>
            <p:ph sz="quarter" idx="13"/>
          </p:nvPr>
        </p:nvPicPr>
        <p:blipFill>
          <a:blip r:embed="rId4"/>
          <a:stretch>
            <a:fillRect/>
          </a:stretch>
        </p:blipFill>
        <p:spPr>
          <a:xfrm>
            <a:off x="4320638" y="3104456"/>
            <a:ext cx="3264037" cy="2128220"/>
          </a:xfrm>
          <a:prstGeom prst="rect">
            <a:avLst/>
          </a:prstGeom>
        </p:spPr>
      </p:pic>
      <p:pic>
        <p:nvPicPr>
          <p:cNvPr id="16" name="Pladsholder til indhold 15">
            <a:extLst>
              <a:ext uri="{FF2B5EF4-FFF2-40B4-BE49-F238E27FC236}">
                <a16:creationId xmlns:a16="http://schemas.microsoft.com/office/drawing/2014/main" id="{EDB3810C-8AA3-862D-F8C6-A7AD5912F8BC}"/>
              </a:ext>
            </a:extLst>
          </p:cNvPr>
          <p:cNvPicPr>
            <a:picLocks noGrp="1" noChangeAspect="1"/>
          </p:cNvPicPr>
          <p:nvPr>
            <p:ph sz="quarter" idx="15"/>
          </p:nvPr>
        </p:nvPicPr>
        <p:blipFill>
          <a:blip r:embed="rId5"/>
          <a:stretch>
            <a:fillRect/>
          </a:stretch>
        </p:blipFill>
        <p:spPr>
          <a:xfrm>
            <a:off x="7928350" y="4116479"/>
            <a:ext cx="3543649" cy="2505810"/>
          </a:xfrm>
          <a:prstGeom prst="rect">
            <a:avLst/>
          </a:prstGeom>
          <a:ln>
            <a:solidFill>
              <a:schemeClr val="tx1"/>
            </a:solidFill>
          </a:ln>
        </p:spPr>
      </p:pic>
      <p:pic>
        <p:nvPicPr>
          <p:cNvPr id="20" name="Billede 19">
            <a:extLst>
              <a:ext uri="{FF2B5EF4-FFF2-40B4-BE49-F238E27FC236}">
                <a16:creationId xmlns:a16="http://schemas.microsoft.com/office/drawing/2014/main" id="{969B4061-644B-0001-2989-5A2C19008A11}"/>
              </a:ext>
            </a:extLst>
          </p:cNvPr>
          <p:cNvPicPr>
            <a:picLocks noChangeAspect="1"/>
          </p:cNvPicPr>
          <p:nvPr/>
        </p:nvPicPr>
        <p:blipFill>
          <a:blip r:embed="rId6"/>
          <a:stretch>
            <a:fillRect/>
          </a:stretch>
        </p:blipFill>
        <p:spPr>
          <a:xfrm>
            <a:off x="720001" y="1686984"/>
            <a:ext cx="3264037" cy="4935305"/>
          </a:xfrm>
          <a:prstGeom prst="rect">
            <a:avLst/>
          </a:prstGeom>
        </p:spPr>
      </p:pic>
      <p:pic>
        <p:nvPicPr>
          <p:cNvPr id="22" name="Grafik 21" descr="Højre pil med massiv udfyldning">
            <a:extLst>
              <a:ext uri="{FF2B5EF4-FFF2-40B4-BE49-F238E27FC236}">
                <a16:creationId xmlns:a16="http://schemas.microsoft.com/office/drawing/2014/main" id="{15BA84EA-59AF-2DCA-DA46-ED25911A7F4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495456" y="2005197"/>
            <a:ext cx="914400" cy="914400"/>
          </a:xfrm>
          <a:prstGeom prst="rect">
            <a:avLst/>
          </a:prstGeom>
        </p:spPr>
      </p:pic>
    </p:spTree>
    <p:extLst>
      <p:ext uri="{BB962C8B-B14F-4D97-AF65-F5344CB8AC3E}">
        <p14:creationId xmlns:p14="http://schemas.microsoft.com/office/powerpoint/2010/main" val="2937936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kstfelt 13">
            <a:extLst>
              <a:ext uri="{FF2B5EF4-FFF2-40B4-BE49-F238E27FC236}">
                <a16:creationId xmlns:a16="http://schemas.microsoft.com/office/drawing/2014/main" id="{165DD12C-A786-8D18-A255-165E08A0C1C9}"/>
              </a:ext>
            </a:extLst>
          </p:cNvPr>
          <p:cNvSpPr txBox="1"/>
          <p:nvPr/>
        </p:nvSpPr>
        <p:spPr>
          <a:xfrm>
            <a:off x="0" y="2552919"/>
            <a:ext cx="12192000" cy="3228536"/>
          </a:xfrm>
          <a:prstGeom prst="rect">
            <a:avLst/>
          </a:prstGeom>
          <a:solidFill>
            <a:srgbClr val="DAE8F5"/>
          </a:solidFill>
        </p:spPr>
        <p:txBody>
          <a:bodyPr wrap="square" lIns="0" tIns="0" rIns="0" bIns="0" rtlCol="0">
            <a:spAutoFit/>
          </a:bodyPr>
          <a:lstStyle/>
          <a:p>
            <a:endParaRPr lang="da-DK" sz="2000" dirty="0" err="1"/>
          </a:p>
        </p:txBody>
      </p:sp>
      <p:sp>
        <p:nvSpPr>
          <p:cNvPr id="2" name="Titel 1">
            <a:extLst>
              <a:ext uri="{FF2B5EF4-FFF2-40B4-BE49-F238E27FC236}">
                <a16:creationId xmlns:a16="http://schemas.microsoft.com/office/drawing/2014/main" id="{36389B5B-AD05-9422-D82B-99B20F1838CC}"/>
              </a:ext>
            </a:extLst>
          </p:cNvPr>
          <p:cNvSpPr>
            <a:spLocks noGrp="1"/>
          </p:cNvSpPr>
          <p:nvPr>
            <p:ph type="title"/>
          </p:nvPr>
        </p:nvSpPr>
        <p:spPr>
          <a:xfrm>
            <a:off x="720001" y="894268"/>
            <a:ext cx="10752002" cy="421061"/>
          </a:xfrm>
        </p:spPr>
        <p:txBody>
          <a:bodyPr/>
          <a:lstStyle/>
          <a:p>
            <a:r>
              <a:rPr lang="da-DK" dirty="0">
                <a:solidFill>
                  <a:schemeClr val="accent2"/>
                </a:solidFill>
              </a:rPr>
              <a:t>Det politiske mandat</a:t>
            </a:r>
          </a:p>
        </p:txBody>
      </p:sp>
      <p:pic>
        <p:nvPicPr>
          <p:cNvPr id="9" name="Pladsholder til indhold 8">
            <a:extLst>
              <a:ext uri="{FF2B5EF4-FFF2-40B4-BE49-F238E27FC236}">
                <a16:creationId xmlns:a16="http://schemas.microsoft.com/office/drawing/2014/main" id="{2830EEF0-C4B7-2F8B-9340-991A439F8447}"/>
              </a:ext>
            </a:extLst>
          </p:cNvPr>
          <p:cNvPicPr>
            <a:picLocks noGrp="1" noChangeAspect="1"/>
          </p:cNvPicPr>
          <p:nvPr>
            <p:ph sz="quarter" idx="13"/>
          </p:nvPr>
        </p:nvPicPr>
        <p:blipFill>
          <a:blip r:embed="rId3"/>
          <a:stretch>
            <a:fillRect/>
          </a:stretch>
        </p:blipFill>
        <p:spPr>
          <a:xfrm>
            <a:off x="652705" y="2961481"/>
            <a:ext cx="3380007" cy="2436749"/>
          </a:xfrm>
          <a:prstGeom prst="rect">
            <a:avLst/>
          </a:prstGeom>
        </p:spPr>
      </p:pic>
      <p:pic>
        <p:nvPicPr>
          <p:cNvPr id="11" name="Pladsholder til indhold 10">
            <a:extLst>
              <a:ext uri="{FF2B5EF4-FFF2-40B4-BE49-F238E27FC236}">
                <a16:creationId xmlns:a16="http://schemas.microsoft.com/office/drawing/2014/main" id="{608BC0C8-4806-DD36-B1DE-FA503DD999D3}"/>
              </a:ext>
            </a:extLst>
          </p:cNvPr>
          <p:cNvPicPr>
            <a:picLocks noGrp="1" noChangeAspect="1"/>
          </p:cNvPicPr>
          <p:nvPr>
            <p:ph sz="quarter" idx="14"/>
          </p:nvPr>
        </p:nvPicPr>
        <p:blipFill>
          <a:blip r:embed="rId4"/>
          <a:stretch>
            <a:fillRect/>
          </a:stretch>
        </p:blipFill>
        <p:spPr>
          <a:xfrm>
            <a:off x="4685417" y="2950047"/>
            <a:ext cx="2434279" cy="2434279"/>
          </a:xfrm>
          <a:prstGeom prst="rect">
            <a:avLst/>
          </a:prstGeom>
        </p:spPr>
      </p:pic>
      <p:pic>
        <p:nvPicPr>
          <p:cNvPr id="10" name="Pladsholder til indhold 9">
            <a:extLst>
              <a:ext uri="{FF2B5EF4-FFF2-40B4-BE49-F238E27FC236}">
                <a16:creationId xmlns:a16="http://schemas.microsoft.com/office/drawing/2014/main" id="{F09530C4-6974-146E-AB26-F70AE732FB2A}"/>
              </a:ext>
            </a:extLst>
          </p:cNvPr>
          <p:cNvPicPr>
            <a:picLocks noGrp="1" noChangeAspect="1"/>
          </p:cNvPicPr>
          <p:nvPr>
            <p:ph sz="quarter" idx="15"/>
          </p:nvPr>
        </p:nvPicPr>
        <p:blipFill>
          <a:blip r:embed="rId5"/>
          <a:stretch>
            <a:fillRect/>
          </a:stretch>
        </p:blipFill>
        <p:spPr>
          <a:xfrm>
            <a:off x="7772401" y="2961481"/>
            <a:ext cx="3804757" cy="2411413"/>
          </a:xfrm>
          <a:prstGeom prst="rect">
            <a:avLst/>
          </a:prstGeom>
        </p:spPr>
      </p:pic>
      <p:sp>
        <p:nvSpPr>
          <p:cNvPr id="7" name="Pladsholder til slidenummer 6">
            <a:extLst>
              <a:ext uri="{FF2B5EF4-FFF2-40B4-BE49-F238E27FC236}">
                <a16:creationId xmlns:a16="http://schemas.microsoft.com/office/drawing/2014/main" id="{9BEF8F2D-831C-D71B-2BCB-6953A740EEB7}"/>
              </a:ext>
            </a:extLst>
          </p:cNvPr>
          <p:cNvSpPr>
            <a:spLocks noGrp="1"/>
          </p:cNvSpPr>
          <p:nvPr>
            <p:ph type="sldNum" sz="quarter" idx="12"/>
          </p:nvPr>
        </p:nvSpPr>
        <p:spPr/>
        <p:txBody>
          <a:bodyPr/>
          <a:lstStyle/>
          <a:p>
            <a:fld id="{24C8C45C-947F-4981-8B3F-4F32E973C901}" type="slidenum">
              <a:rPr lang="da-DK" smtClean="0"/>
              <a:pPr/>
              <a:t>9</a:t>
            </a:fld>
            <a:endParaRPr lang="da-DK" dirty="0"/>
          </a:p>
        </p:txBody>
      </p:sp>
      <p:sp>
        <p:nvSpPr>
          <p:cNvPr id="15" name="Tekstfelt 14">
            <a:extLst>
              <a:ext uri="{FF2B5EF4-FFF2-40B4-BE49-F238E27FC236}">
                <a16:creationId xmlns:a16="http://schemas.microsoft.com/office/drawing/2014/main" id="{FE4EDF91-2ECA-BBE2-F0C4-6D75C82F33FB}"/>
              </a:ext>
            </a:extLst>
          </p:cNvPr>
          <p:cNvSpPr txBox="1"/>
          <p:nvPr/>
        </p:nvSpPr>
        <p:spPr>
          <a:xfrm>
            <a:off x="652705" y="1962703"/>
            <a:ext cx="3469129" cy="615553"/>
          </a:xfrm>
          <a:prstGeom prst="rect">
            <a:avLst/>
          </a:prstGeom>
          <a:noFill/>
        </p:spPr>
        <p:txBody>
          <a:bodyPr wrap="square" lIns="0" tIns="0" rIns="0" bIns="0" rtlCol="0">
            <a:spAutoFit/>
          </a:bodyPr>
          <a:lstStyle/>
          <a:p>
            <a:r>
              <a:rPr lang="da-DK" sz="2000" dirty="0">
                <a:solidFill>
                  <a:schemeClr val="accent2"/>
                </a:solidFill>
              </a:rPr>
              <a:t>Politisk vedtaget plan for bekæmpelse af hjemløshed</a:t>
            </a:r>
          </a:p>
        </p:txBody>
      </p:sp>
      <p:sp>
        <p:nvSpPr>
          <p:cNvPr id="17" name="Tekstfelt 16">
            <a:extLst>
              <a:ext uri="{FF2B5EF4-FFF2-40B4-BE49-F238E27FC236}">
                <a16:creationId xmlns:a16="http://schemas.microsoft.com/office/drawing/2014/main" id="{6B19FDD7-912A-4055-9C8F-3C2AA66A1F18}"/>
              </a:ext>
            </a:extLst>
          </p:cNvPr>
          <p:cNvSpPr txBox="1"/>
          <p:nvPr/>
        </p:nvSpPr>
        <p:spPr>
          <a:xfrm>
            <a:off x="4685417" y="1962702"/>
            <a:ext cx="2434279" cy="615553"/>
          </a:xfrm>
          <a:prstGeom prst="rect">
            <a:avLst/>
          </a:prstGeom>
          <a:noFill/>
        </p:spPr>
        <p:txBody>
          <a:bodyPr wrap="square" lIns="0" tIns="0" rIns="0" bIns="0" rtlCol="0">
            <a:spAutoFit/>
          </a:bodyPr>
          <a:lstStyle/>
          <a:p>
            <a:r>
              <a:rPr lang="da-DK" sz="2000" dirty="0">
                <a:solidFill>
                  <a:schemeClr val="accent2"/>
                </a:solidFill>
              </a:rPr>
              <a:t>Omfattende brug af huslejetilskud</a:t>
            </a:r>
          </a:p>
        </p:txBody>
      </p:sp>
      <p:sp>
        <p:nvSpPr>
          <p:cNvPr id="18" name="Tekstfelt 17">
            <a:extLst>
              <a:ext uri="{FF2B5EF4-FFF2-40B4-BE49-F238E27FC236}">
                <a16:creationId xmlns:a16="http://schemas.microsoft.com/office/drawing/2014/main" id="{6F660201-02E4-8922-69D0-25DEE80E4A36}"/>
              </a:ext>
            </a:extLst>
          </p:cNvPr>
          <p:cNvSpPr txBox="1"/>
          <p:nvPr/>
        </p:nvSpPr>
        <p:spPr>
          <a:xfrm>
            <a:off x="7772401" y="1937366"/>
            <a:ext cx="3804757" cy="615553"/>
          </a:xfrm>
          <a:prstGeom prst="rect">
            <a:avLst/>
          </a:prstGeom>
          <a:noFill/>
        </p:spPr>
        <p:txBody>
          <a:bodyPr wrap="square" lIns="0" tIns="0" rIns="0" bIns="0" rtlCol="0">
            <a:spAutoFit/>
          </a:bodyPr>
          <a:lstStyle/>
          <a:p>
            <a:r>
              <a:rPr lang="da-DK" sz="2000" dirty="0">
                <a:solidFill>
                  <a:schemeClr val="accent2"/>
                </a:solidFill>
              </a:rPr>
              <a:t>Forsøg på anvisningsaftaler med private udlejere</a:t>
            </a:r>
          </a:p>
        </p:txBody>
      </p:sp>
    </p:spTree>
    <p:extLst>
      <p:ext uri="{BB962C8B-B14F-4D97-AF65-F5344CB8AC3E}">
        <p14:creationId xmlns:p14="http://schemas.microsoft.com/office/powerpoint/2010/main" val="3960825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A65DF527-8446-C72D-0DCD-9767A4B8D51B}"/>
              </a:ext>
            </a:extLst>
          </p:cNvPr>
          <p:cNvSpPr/>
          <p:nvPr/>
        </p:nvSpPr>
        <p:spPr>
          <a:xfrm>
            <a:off x="0" y="1573607"/>
            <a:ext cx="12192000" cy="4988308"/>
          </a:xfrm>
          <a:prstGeom prst="rect">
            <a:avLst/>
          </a:prstGeom>
          <a:solidFill>
            <a:srgbClr val="FAD1E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 name="Titel 1">
            <a:extLst>
              <a:ext uri="{FF2B5EF4-FFF2-40B4-BE49-F238E27FC236}">
                <a16:creationId xmlns:a16="http://schemas.microsoft.com/office/drawing/2014/main" id="{1713C73A-5D5A-90D2-9630-6A30E8EBD3D6}"/>
              </a:ext>
            </a:extLst>
          </p:cNvPr>
          <p:cNvSpPr txBox="1">
            <a:spLocks/>
          </p:cNvSpPr>
          <p:nvPr/>
        </p:nvSpPr>
        <p:spPr>
          <a:xfrm>
            <a:off x="2884806" y="909324"/>
            <a:ext cx="9023442" cy="849600"/>
          </a:xfrm>
          <a:prstGeom prst="rect">
            <a:avLst/>
          </a:prstGeom>
        </p:spPr>
        <p:txBody>
          <a:bodyPr vert="horz" lIns="0" tIns="0" rIns="0" bIns="0" rtlCol="0" anchor="b" anchorCtr="0">
            <a:noAutofit/>
          </a:bodyPr>
          <a:lstStyle>
            <a:lvl1pPr algn="l" defTabSz="914400" rtl="0" eaLnBrk="1" latinLnBrk="0" hangingPunct="1">
              <a:lnSpc>
                <a:spcPct val="83000"/>
              </a:lnSpc>
              <a:spcBef>
                <a:spcPct val="0"/>
              </a:spcBef>
              <a:buNone/>
              <a:defRPr sz="2000" b="1" kern="1200">
                <a:solidFill>
                  <a:srgbClr val="000C2E"/>
                </a:solidFill>
                <a:latin typeface="+mj-lt"/>
                <a:ea typeface="+mj-ea"/>
                <a:cs typeface="+mj-cs"/>
              </a:defRPr>
            </a:lvl1pPr>
          </a:lstStyle>
          <a:p>
            <a:pPr algn="r"/>
            <a:r>
              <a:rPr lang="da-DK" b="0" dirty="0">
                <a:solidFill>
                  <a:schemeClr val="accent2"/>
                </a:solidFill>
                <a:latin typeface="+mn-lt"/>
              </a:rPr>
              <a:t>PROCES</a:t>
            </a:r>
          </a:p>
          <a:p>
            <a:pPr algn="r"/>
            <a:br>
              <a:rPr lang="da-DK" b="0" dirty="0">
                <a:solidFill>
                  <a:schemeClr val="tx1"/>
                </a:solidFill>
                <a:latin typeface="+mn-lt"/>
              </a:rPr>
            </a:br>
            <a:endParaRPr lang="da-DK" b="0" dirty="0">
              <a:solidFill>
                <a:schemeClr val="tx1"/>
              </a:solidFill>
              <a:latin typeface="+mn-lt"/>
            </a:endParaRPr>
          </a:p>
        </p:txBody>
      </p:sp>
      <p:grpSp>
        <p:nvGrpSpPr>
          <p:cNvPr id="29" name="Gruppe 28">
            <a:extLst>
              <a:ext uri="{FF2B5EF4-FFF2-40B4-BE49-F238E27FC236}">
                <a16:creationId xmlns:a16="http://schemas.microsoft.com/office/drawing/2014/main" id="{EE034255-3E1D-DA06-6BB5-781D706BE849}"/>
              </a:ext>
            </a:extLst>
          </p:cNvPr>
          <p:cNvGrpSpPr/>
          <p:nvPr/>
        </p:nvGrpSpPr>
        <p:grpSpPr>
          <a:xfrm>
            <a:off x="46940" y="1688242"/>
            <a:ext cx="11861308" cy="5093058"/>
            <a:chOff x="-247700" y="1367150"/>
            <a:chExt cx="11861308" cy="5093058"/>
          </a:xfrm>
        </p:grpSpPr>
        <p:cxnSp>
          <p:nvCxnSpPr>
            <p:cNvPr id="25" name="Lige forbindelse 24">
              <a:extLst>
                <a:ext uri="{FF2B5EF4-FFF2-40B4-BE49-F238E27FC236}">
                  <a16:creationId xmlns:a16="http://schemas.microsoft.com/office/drawing/2014/main" id="{89AFE9B6-D2AB-4F8C-589C-E60B0310F3A1}"/>
                </a:ext>
              </a:extLst>
            </p:cNvPr>
            <p:cNvCxnSpPr/>
            <p:nvPr/>
          </p:nvCxnSpPr>
          <p:spPr>
            <a:xfrm>
              <a:off x="1231486" y="4094480"/>
              <a:ext cx="9230809" cy="0"/>
            </a:xfrm>
            <a:prstGeom prst="line">
              <a:avLst/>
            </a:prstGeom>
            <a:ln w="44450">
              <a:solidFill>
                <a:srgbClr val="AF005D"/>
              </a:solidFill>
            </a:ln>
          </p:spPr>
          <p:style>
            <a:lnRef idx="2">
              <a:schemeClr val="accent1"/>
            </a:lnRef>
            <a:fillRef idx="0">
              <a:schemeClr val="accent1"/>
            </a:fillRef>
            <a:effectRef idx="1">
              <a:schemeClr val="accent1"/>
            </a:effectRef>
            <a:fontRef idx="minor">
              <a:schemeClr val="tx1"/>
            </a:fontRef>
          </p:style>
        </p:cxnSp>
        <p:grpSp>
          <p:nvGrpSpPr>
            <p:cNvPr id="8" name="Gruppe 7">
              <a:extLst>
                <a:ext uri="{FF2B5EF4-FFF2-40B4-BE49-F238E27FC236}">
                  <a16:creationId xmlns:a16="http://schemas.microsoft.com/office/drawing/2014/main" id="{FBEA4B90-1B73-14F4-4110-67026C1D5644}"/>
                </a:ext>
              </a:extLst>
            </p:cNvPr>
            <p:cNvGrpSpPr/>
            <p:nvPr/>
          </p:nvGrpSpPr>
          <p:grpSpPr>
            <a:xfrm>
              <a:off x="10119183" y="3740973"/>
              <a:ext cx="720000" cy="744779"/>
              <a:chOff x="10431083" y="3734480"/>
              <a:chExt cx="720000" cy="744779"/>
            </a:xfrm>
            <a:solidFill>
              <a:srgbClr val="0F294A"/>
            </a:solidFill>
          </p:grpSpPr>
          <p:sp>
            <p:nvSpPr>
              <p:cNvPr id="17" name="Ellipse 16">
                <a:extLst>
                  <a:ext uri="{FF2B5EF4-FFF2-40B4-BE49-F238E27FC236}">
                    <a16:creationId xmlns:a16="http://schemas.microsoft.com/office/drawing/2014/main" id="{96713C8F-5BB1-6771-CE67-DFFA32A6D398}"/>
                  </a:ext>
                </a:extLst>
              </p:cNvPr>
              <p:cNvSpPr/>
              <p:nvPr/>
            </p:nvSpPr>
            <p:spPr>
              <a:xfrm>
                <a:off x="10431083" y="3734480"/>
                <a:ext cx="720000" cy="720000"/>
              </a:xfrm>
              <a:prstGeom prst="ellipse">
                <a:avLst/>
              </a:prstGeom>
              <a:grpFill/>
              <a:ln w="28575">
                <a:solidFill>
                  <a:srgbClr val="AF005D"/>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err="1"/>
              </a:p>
            </p:txBody>
          </p:sp>
          <p:pic>
            <p:nvPicPr>
              <p:cNvPr id="55" name="Grafik 54" descr="Startside1 med massiv udfyldning">
                <a:extLst>
                  <a:ext uri="{FF2B5EF4-FFF2-40B4-BE49-F238E27FC236}">
                    <a16:creationId xmlns:a16="http://schemas.microsoft.com/office/drawing/2014/main" id="{4CCA291E-711C-037C-236F-1C355174312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53027" y="3827238"/>
                <a:ext cx="375723" cy="375723"/>
              </a:xfrm>
              <a:prstGeom prst="rect">
                <a:avLst/>
              </a:prstGeom>
            </p:spPr>
          </p:pic>
          <p:pic>
            <p:nvPicPr>
              <p:cNvPr id="13" name="Grafik 12" descr="Åben hånd med massiv udfyldning">
                <a:extLst>
                  <a:ext uri="{FF2B5EF4-FFF2-40B4-BE49-F238E27FC236}">
                    <a16:creationId xmlns:a16="http://schemas.microsoft.com/office/drawing/2014/main" id="{FEE48164-8449-A8F3-13A8-57F22880F21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408315">
                <a:off x="10527441" y="4006139"/>
                <a:ext cx="473120" cy="473120"/>
              </a:xfrm>
              <a:prstGeom prst="rect">
                <a:avLst/>
              </a:prstGeom>
            </p:spPr>
          </p:pic>
        </p:grpSp>
        <p:cxnSp>
          <p:nvCxnSpPr>
            <p:cNvPr id="36" name="Lige forbindelse 35">
              <a:extLst>
                <a:ext uri="{FF2B5EF4-FFF2-40B4-BE49-F238E27FC236}">
                  <a16:creationId xmlns:a16="http://schemas.microsoft.com/office/drawing/2014/main" id="{00FD0EAB-5EFA-93B8-A3DF-7DD0FD3A4452}"/>
                </a:ext>
              </a:extLst>
            </p:cNvPr>
            <p:cNvCxnSpPr>
              <a:cxnSpLocks/>
            </p:cNvCxnSpPr>
            <p:nvPr/>
          </p:nvCxnSpPr>
          <p:spPr>
            <a:xfrm flipV="1">
              <a:off x="1231486" y="3107600"/>
              <a:ext cx="0" cy="574720"/>
            </a:xfrm>
            <a:prstGeom prst="line">
              <a:avLst/>
            </a:prstGeom>
            <a:ln w="6350">
              <a:solidFill>
                <a:srgbClr val="355F6E"/>
              </a:solidFill>
            </a:ln>
          </p:spPr>
          <p:style>
            <a:lnRef idx="1">
              <a:schemeClr val="accent1"/>
            </a:lnRef>
            <a:fillRef idx="0">
              <a:schemeClr val="accent1"/>
            </a:fillRef>
            <a:effectRef idx="0">
              <a:schemeClr val="accent1"/>
            </a:effectRef>
            <a:fontRef idx="minor">
              <a:schemeClr val="tx1"/>
            </a:fontRef>
          </p:style>
        </p:cxnSp>
        <p:sp>
          <p:nvSpPr>
            <p:cNvPr id="38" name="Tekstfelt 37">
              <a:extLst>
                <a:ext uri="{FF2B5EF4-FFF2-40B4-BE49-F238E27FC236}">
                  <a16:creationId xmlns:a16="http://schemas.microsoft.com/office/drawing/2014/main" id="{C68185F0-B521-03BF-A93B-0A7433822B94}"/>
                </a:ext>
              </a:extLst>
            </p:cNvPr>
            <p:cNvSpPr txBox="1"/>
            <p:nvPr/>
          </p:nvSpPr>
          <p:spPr>
            <a:xfrm>
              <a:off x="-247700" y="1367150"/>
              <a:ext cx="4102693" cy="1846659"/>
            </a:xfrm>
            <a:prstGeom prst="rect">
              <a:avLst/>
            </a:prstGeom>
            <a:noFill/>
          </p:spPr>
          <p:txBody>
            <a:bodyPr wrap="square" lIns="0" tIns="0" rIns="0" bIns="0" rtlCol="0">
              <a:spAutoFit/>
            </a:bodyPr>
            <a:lstStyle/>
            <a:p>
              <a:pPr algn="ctr"/>
              <a:r>
                <a:rPr lang="da-DK" sz="1200" b="1" dirty="0">
                  <a:solidFill>
                    <a:srgbClr val="000934"/>
                  </a:solidFill>
                  <a:latin typeface="KBH Light" panose="00000400000000000000" pitchFamily="2" charset="0"/>
                </a:rPr>
                <a:t>Målgruppe for bolig?</a:t>
              </a:r>
              <a:br>
                <a:rPr lang="da-DK" sz="1200" dirty="0">
                  <a:solidFill>
                    <a:srgbClr val="000934"/>
                  </a:solidFill>
                  <a:latin typeface="KBH Light" panose="00000400000000000000" pitchFamily="2" charset="0"/>
                </a:rPr>
              </a:br>
              <a:r>
                <a:rPr lang="da-DK" sz="1200" dirty="0">
                  <a:solidFill>
                    <a:srgbClr val="000934"/>
                  </a:solidFill>
                  <a:latin typeface="KBH Light" panose="00000400000000000000" pitchFamily="2" charset="0"/>
                </a:rPr>
                <a:t>Indstillende sagsbehandler afklarer, hvorvidt borger kan boligindstilles, jf.de fire boligsociale kriterier vedtaget af</a:t>
              </a:r>
              <a:br>
                <a:rPr lang="da-DK" sz="1200" dirty="0">
                  <a:solidFill>
                    <a:srgbClr val="000934"/>
                  </a:solidFill>
                  <a:latin typeface="KBH Light" panose="00000400000000000000" pitchFamily="2" charset="0"/>
                </a:rPr>
              </a:br>
              <a:r>
                <a:rPr lang="da-DK" sz="1200" dirty="0">
                  <a:solidFill>
                    <a:srgbClr val="000934"/>
                  </a:solidFill>
                  <a:latin typeface="KBH Light" panose="00000400000000000000" pitchFamily="2" charset="0"/>
                </a:rPr>
                <a:t>Borgerrepræsentationen i 1998.</a:t>
              </a:r>
            </a:p>
            <a:p>
              <a:pPr algn="ctr"/>
              <a:endParaRPr lang="da-DK" sz="1200" dirty="0">
                <a:solidFill>
                  <a:srgbClr val="000934"/>
                </a:solidFill>
                <a:latin typeface="KBH Light" panose="00000400000000000000" pitchFamily="2" charset="0"/>
              </a:endParaRPr>
            </a:p>
            <a:p>
              <a:pPr algn="ctr"/>
              <a:r>
                <a:rPr lang="da-DK" sz="1200" dirty="0">
                  <a:solidFill>
                    <a:srgbClr val="000934"/>
                  </a:solidFill>
                  <a:latin typeface="KBH Light" panose="00000400000000000000" pitchFamily="2" charset="0"/>
                </a:rPr>
                <a:t>Borgers støttebehov skal også vurderes og evt. ansøgninger herom sættes i værk mhp. at sikre fastholdelse af bolig. Hvis sagsbehandler vurderer, at borger er i målgruppe, indstilles borger til bolig.</a:t>
              </a:r>
            </a:p>
            <a:p>
              <a:pPr algn="ctr"/>
              <a:endParaRPr lang="da-DK" sz="1200" dirty="0">
                <a:solidFill>
                  <a:srgbClr val="000934"/>
                </a:solidFill>
                <a:latin typeface="KBH Light" panose="00000400000000000000" pitchFamily="2" charset="0"/>
              </a:endParaRPr>
            </a:p>
          </p:txBody>
        </p:sp>
        <p:cxnSp>
          <p:nvCxnSpPr>
            <p:cNvPr id="43" name="Lige forbindelse 42">
              <a:extLst>
                <a:ext uri="{FF2B5EF4-FFF2-40B4-BE49-F238E27FC236}">
                  <a16:creationId xmlns:a16="http://schemas.microsoft.com/office/drawing/2014/main" id="{148BE679-C718-6169-43C8-8A4F4BAA4397}"/>
                </a:ext>
              </a:extLst>
            </p:cNvPr>
            <p:cNvCxnSpPr>
              <a:cxnSpLocks/>
            </p:cNvCxnSpPr>
            <p:nvPr/>
          </p:nvCxnSpPr>
          <p:spPr>
            <a:xfrm flipV="1">
              <a:off x="5775537" y="3051685"/>
              <a:ext cx="0" cy="574720"/>
            </a:xfrm>
            <a:prstGeom prst="line">
              <a:avLst/>
            </a:prstGeom>
            <a:ln w="6350">
              <a:solidFill>
                <a:srgbClr val="355F6E"/>
              </a:solidFill>
            </a:ln>
          </p:spPr>
          <p:style>
            <a:lnRef idx="1">
              <a:schemeClr val="accent1"/>
            </a:lnRef>
            <a:fillRef idx="0">
              <a:schemeClr val="accent1"/>
            </a:fillRef>
            <a:effectRef idx="0">
              <a:schemeClr val="accent1"/>
            </a:effectRef>
            <a:fontRef idx="minor">
              <a:schemeClr val="tx1"/>
            </a:fontRef>
          </p:style>
        </p:cxnSp>
        <p:sp>
          <p:nvSpPr>
            <p:cNvPr id="44" name="Tekstfelt 43">
              <a:extLst>
                <a:ext uri="{FF2B5EF4-FFF2-40B4-BE49-F238E27FC236}">
                  <a16:creationId xmlns:a16="http://schemas.microsoft.com/office/drawing/2014/main" id="{04FEF0A4-E2A6-09B8-7311-572414C657FE}"/>
                </a:ext>
              </a:extLst>
            </p:cNvPr>
            <p:cNvSpPr txBox="1"/>
            <p:nvPr/>
          </p:nvSpPr>
          <p:spPr>
            <a:xfrm>
              <a:off x="1502763" y="5166427"/>
              <a:ext cx="3925111" cy="923330"/>
            </a:xfrm>
            <a:prstGeom prst="rect">
              <a:avLst/>
            </a:prstGeom>
            <a:noFill/>
          </p:spPr>
          <p:txBody>
            <a:bodyPr wrap="square" lIns="0" tIns="0" rIns="0" bIns="0" rtlCol="0">
              <a:spAutoFit/>
            </a:bodyPr>
            <a:lstStyle/>
            <a:p>
              <a:pPr algn="ctr"/>
              <a:r>
                <a:rPr lang="da-DK" sz="1200" b="1" dirty="0">
                  <a:solidFill>
                    <a:srgbClr val="000934"/>
                  </a:solidFill>
                  <a:latin typeface="KBH Light" panose="00000400000000000000" pitchFamily="2" charset="0"/>
                </a:rPr>
                <a:t>Boliganvisningens afgørelse</a:t>
              </a:r>
              <a:br>
                <a:rPr lang="da-DK" sz="1200" dirty="0">
                  <a:solidFill>
                    <a:srgbClr val="000934"/>
                  </a:solidFill>
                  <a:latin typeface="KBH Light" panose="00000400000000000000" pitchFamily="2" charset="0"/>
                </a:rPr>
              </a:br>
              <a:r>
                <a:rPr lang="da-DK" sz="1200" dirty="0">
                  <a:solidFill>
                    <a:srgbClr val="000934"/>
                  </a:solidFill>
                  <a:latin typeface="KBH Light" panose="00000400000000000000" pitchFamily="2" charset="0"/>
                </a:rPr>
                <a:t>Godkendes boligindstillingen af den Boligsociale </a:t>
              </a:r>
              <a:br>
                <a:rPr lang="da-DK" sz="1200" dirty="0">
                  <a:solidFill>
                    <a:srgbClr val="000934"/>
                  </a:solidFill>
                  <a:latin typeface="KBH Light" panose="00000400000000000000" pitchFamily="2" charset="0"/>
                </a:rPr>
              </a:br>
              <a:r>
                <a:rPr lang="da-DK" sz="1200" dirty="0">
                  <a:solidFill>
                    <a:srgbClr val="000934"/>
                  </a:solidFill>
                  <a:latin typeface="KBH Light" panose="00000400000000000000" pitchFamily="2" charset="0"/>
                </a:rPr>
                <a:t>Anvisning, er borger nu på </a:t>
              </a:r>
              <a:r>
                <a:rPr lang="da-DK" sz="1200" i="1" dirty="0">
                  <a:solidFill>
                    <a:srgbClr val="000934"/>
                  </a:solidFill>
                  <a:latin typeface="KBH Light" panose="00000400000000000000" pitchFamily="2" charset="0"/>
                </a:rPr>
                <a:t>boliglisten</a:t>
              </a:r>
              <a:r>
                <a:rPr lang="da-DK" sz="1200" dirty="0">
                  <a:solidFill>
                    <a:srgbClr val="000934"/>
                  </a:solidFill>
                  <a:latin typeface="KBH Light" panose="00000400000000000000" pitchFamily="2" charset="0"/>
                </a:rPr>
                <a:t>. Borger afventer nu en bolig, der matcher borgers boligbehov.</a:t>
              </a:r>
            </a:p>
            <a:p>
              <a:pPr algn="ctr"/>
              <a:endParaRPr lang="da-DK" sz="1200" dirty="0">
                <a:solidFill>
                  <a:srgbClr val="000934"/>
                </a:solidFill>
                <a:latin typeface="KBH Light" panose="00000400000000000000" pitchFamily="2" charset="0"/>
              </a:endParaRPr>
            </a:p>
          </p:txBody>
        </p:sp>
        <p:cxnSp>
          <p:nvCxnSpPr>
            <p:cNvPr id="47" name="Lige forbindelse 46">
              <a:extLst>
                <a:ext uri="{FF2B5EF4-FFF2-40B4-BE49-F238E27FC236}">
                  <a16:creationId xmlns:a16="http://schemas.microsoft.com/office/drawing/2014/main" id="{1C05F103-DD28-109D-4A5E-569CE6215B2E}"/>
                </a:ext>
              </a:extLst>
            </p:cNvPr>
            <p:cNvCxnSpPr>
              <a:cxnSpLocks/>
            </p:cNvCxnSpPr>
            <p:nvPr/>
          </p:nvCxnSpPr>
          <p:spPr>
            <a:xfrm flipV="1">
              <a:off x="8142953" y="4519840"/>
              <a:ext cx="0" cy="574720"/>
            </a:xfrm>
            <a:prstGeom prst="line">
              <a:avLst/>
            </a:prstGeom>
            <a:ln w="6350">
              <a:solidFill>
                <a:srgbClr val="355F6E"/>
              </a:solidFill>
            </a:ln>
          </p:spPr>
          <p:style>
            <a:lnRef idx="1">
              <a:schemeClr val="accent1"/>
            </a:lnRef>
            <a:fillRef idx="0">
              <a:schemeClr val="accent1"/>
            </a:fillRef>
            <a:effectRef idx="0">
              <a:schemeClr val="accent1"/>
            </a:effectRef>
            <a:fontRef idx="minor">
              <a:schemeClr val="tx1"/>
            </a:fontRef>
          </p:style>
        </p:cxnSp>
        <p:sp>
          <p:nvSpPr>
            <p:cNvPr id="48" name="Tekstfelt 47">
              <a:extLst>
                <a:ext uri="{FF2B5EF4-FFF2-40B4-BE49-F238E27FC236}">
                  <a16:creationId xmlns:a16="http://schemas.microsoft.com/office/drawing/2014/main" id="{7E409260-E535-0CD3-E73C-F302D9DC4E9F}"/>
                </a:ext>
              </a:extLst>
            </p:cNvPr>
            <p:cNvSpPr txBox="1"/>
            <p:nvPr/>
          </p:nvSpPr>
          <p:spPr>
            <a:xfrm>
              <a:off x="6563193" y="5167546"/>
              <a:ext cx="3159518" cy="1292662"/>
            </a:xfrm>
            <a:prstGeom prst="rect">
              <a:avLst/>
            </a:prstGeom>
            <a:noFill/>
          </p:spPr>
          <p:txBody>
            <a:bodyPr wrap="none" lIns="0" tIns="0" rIns="0" bIns="0" rtlCol="0">
              <a:spAutoFit/>
            </a:bodyPr>
            <a:lstStyle/>
            <a:p>
              <a:pPr algn="ctr"/>
              <a:r>
                <a:rPr lang="da-DK" sz="1200" b="1" dirty="0">
                  <a:solidFill>
                    <a:srgbClr val="000934"/>
                  </a:solidFill>
                  <a:latin typeface="KBH Light" panose="00000400000000000000" pitchFamily="2" charset="0"/>
                </a:rPr>
                <a:t>Anvisning af bolig</a:t>
              </a:r>
              <a:br>
                <a:rPr lang="da-DK" sz="1200" b="1" dirty="0">
                  <a:solidFill>
                    <a:srgbClr val="000934"/>
                  </a:solidFill>
                  <a:latin typeface="KBH Light" panose="00000400000000000000" pitchFamily="2" charset="0"/>
                </a:rPr>
              </a:br>
              <a:r>
                <a:rPr lang="da-DK" sz="1200" dirty="0">
                  <a:solidFill>
                    <a:srgbClr val="000934"/>
                  </a:solidFill>
                  <a:latin typeface="KBH Light" panose="00000400000000000000" pitchFamily="2" charset="0"/>
                </a:rPr>
                <a:t>Et boligmatch sker, når boliganvisningen har</a:t>
              </a:r>
              <a:br>
                <a:rPr lang="da-DK" sz="1200" dirty="0">
                  <a:solidFill>
                    <a:srgbClr val="000934"/>
                  </a:solidFill>
                  <a:latin typeface="KBH Light" panose="00000400000000000000" pitchFamily="2" charset="0"/>
                </a:rPr>
              </a:br>
              <a:r>
                <a:rPr lang="da-DK" sz="1200" dirty="0">
                  <a:solidFill>
                    <a:srgbClr val="000934"/>
                  </a:solidFill>
                  <a:latin typeface="KBH Light" panose="00000400000000000000" pitchFamily="2" charset="0"/>
                </a:rPr>
                <a:t>en bolig, der matcher borgers behov </a:t>
              </a:r>
              <a:br>
                <a:rPr lang="da-DK" sz="1200" dirty="0">
                  <a:solidFill>
                    <a:srgbClr val="000934"/>
                  </a:solidFill>
                  <a:latin typeface="KBH Light" panose="00000400000000000000" pitchFamily="2" charset="0"/>
                </a:rPr>
              </a:br>
              <a:r>
                <a:rPr lang="da-DK" sz="1200" dirty="0">
                  <a:solidFill>
                    <a:srgbClr val="000934"/>
                  </a:solidFill>
                  <a:latin typeface="KBH Light" panose="00000400000000000000" pitchFamily="2" charset="0"/>
                </a:rPr>
                <a:t>ift. boligtype, betalingsevne og </a:t>
              </a:r>
            </a:p>
            <a:p>
              <a:pPr algn="ctr"/>
              <a:r>
                <a:rPr lang="da-DK" sz="1200" dirty="0">
                  <a:solidFill>
                    <a:srgbClr val="000934"/>
                  </a:solidFill>
                  <a:latin typeface="KBH Light" panose="00000400000000000000" pitchFamily="2" charset="0"/>
                </a:rPr>
                <a:t>eventuelle øvrige hensyn.</a:t>
              </a:r>
            </a:p>
            <a:p>
              <a:pPr algn="ctr"/>
              <a:br>
                <a:rPr lang="da-DK" sz="1200" dirty="0">
                  <a:solidFill>
                    <a:srgbClr val="000934"/>
                  </a:solidFill>
                  <a:latin typeface="KBH Light" panose="00000400000000000000" pitchFamily="2" charset="0"/>
                </a:rPr>
              </a:br>
              <a:endParaRPr lang="da-DK" sz="1200" dirty="0">
                <a:solidFill>
                  <a:srgbClr val="000934"/>
                </a:solidFill>
                <a:latin typeface="KBH Light" panose="00000400000000000000" pitchFamily="2" charset="0"/>
              </a:endParaRPr>
            </a:p>
          </p:txBody>
        </p:sp>
        <p:sp>
          <p:nvSpPr>
            <p:cNvPr id="54" name="Tekstfelt 53">
              <a:extLst>
                <a:ext uri="{FF2B5EF4-FFF2-40B4-BE49-F238E27FC236}">
                  <a16:creationId xmlns:a16="http://schemas.microsoft.com/office/drawing/2014/main" id="{97A97B84-F4FE-B579-47BB-3EA35407CCB5}"/>
                </a:ext>
              </a:extLst>
            </p:cNvPr>
            <p:cNvSpPr txBox="1"/>
            <p:nvPr/>
          </p:nvSpPr>
          <p:spPr>
            <a:xfrm>
              <a:off x="9457569" y="2172352"/>
              <a:ext cx="2156039" cy="738664"/>
            </a:xfrm>
            <a:prstGeom prst="rect">
              <a:avLst/>
            </a:prstGeom>
            <a:noFill/>
          </p:spPr>
          <p:txBody>
            <a:bodyPr wrap="none" lIns="0" tIns="0" rIns="0" bIns="0" rtlCol="0">
              <a:spAutoFit/>
            </a:bodyPr>
            <a:lstStyle/>
            <a:p>
              <a:pPr algn="ctr"/>
              <a:r>
                <a:rPr lang="da-DK" sz="1200" b="1" dirty="0">
                  <a:solidFill>
                    <a:srgbClr val="000934"/>
                  </a:solidFill>
                  <a:latin typeface="KBH Light" panose="00000400000000000000" pitchFamily="2" charset="0"/>
                </a:rPr>
                <a:t>Fastholdelse af bolig</a:t>
              </a:r>
              <a:br>
                <a:rPr lang="da-DK" sz="1200" dirty="0">
                  <a:solidFill>
                    <a:srgbClr val="000934"/>
                  </a:solidFill>
                  <a:latin typeface="KBH Light" panose="00000400000000000000" pitchFamily="2" charset="0"/>
                </a:rPr>
              </a:br>
              <a:r>
                <a:rPr lang="da-DK" sz="1200" dirty="0">
                  <a:solidFill>
                    <a:srgbClr val="000934"/>
                  </a:solidFill>
                  <a:latin typeface="KBH Light" panose="00000400000000000000" pitchFamily="2" charset="0"/>
                </a:rPr>
                <a:t>Evt. støtte iværksættes for at</a:t>
              </a:r>
              <a:br>
                <a:rPr lang="da-DK" sz="1200" dirty="0">
                  <a:solidFill>
                    <a:srgbClr val="000934"/>
                  </a:solidFill>
                  <a:latin typeface="KBH Light" panose="00000400000000000000" pitchFamily="2" charset="0"/>
                </a:rPr>
              </a:br>
              <a:r>
                <a:rPr lang="da-DK" sz="1200" dirty="0">
                  <a:solidFill>
                    <a:srgbClr val="000934"/>
                  </a:solidFill>
                  <a:latin typeface="KBH Light" panose="00000400000000000000" pitchFamily="2" charset="0"/>
                </a:rPr>
                <a:t>sikre den gode overgang til og </a:t>
              </a:r>
              <a:br>
                <a:rPr lang="da-DK" sz="1200" dirty="0">
                  <a:solidFill>
                    <a:srgbClr val="000934"/>
                  </a:solidFill>
                  <a:latin typeface="KBH Light" panose="00000400000000000000" pitchFamily="2" charset="0"/>
                </a:rPr>
              </a:br>
              <a:r>
                <a:rPr lang="da-DK" sz="1200" dirty="0">
                  <a:solidFill>
                    <a:srgbClr val="000934"/>
                  </a:solidFill>
                  <a:latin typeface="KBH Light" panose="00000400000000000000" pitchFamily="2" charset="0"/>
                </a:rPr>
                <a:t>fastholdelse i egen bolig.</a:t>
              </a:r>
            </a:p>
          </p:txBody>
        </p:sp>
        <p:cxnSp>
          <p:nvCxnSpPr>
            <p:cNvPr id="9" name="Lige forbindelse 8">
              <a:extLst>
                <a:ext uri="{FF2B5EF4-FFF2-40B4-BE49-F238E27FC236}">
                  <a16:creationId xmlns:a16="http://schemas.microsoft.com/office/drawing/2014/main" id="{AE7FB163-AB13-AD58-E5D7-2D92FF10BFCF}"/>
                </a:ext>
              </a:extLst>
            </p:cNvPr>
            <p:cNvCxnSpPr>
              <a:cxnSpLocks/>
            </p:cNvCxnSpPr>
            <p:nvPr/>
          </p:nvCxnSpPr>
          <p:spPr>
            <a:xfrm flipV="1">
              <a:off x="3494993" y="4526340"/>
              <a:ext cx="0" cy="574720"/>
            </a:xfrm>
            <a:prstGeom prst="line">
              <a:avLst/>
            </a:prstGeom>
            <a:ln w="6350">
              <a:solidFill>
                <a:srgbClr val="355F6E"/>
              </a:solidFill>
            </a:ln>
          </p:spPr>
          <p:style>
            <a:lnRef idx="1">
              <a:schemeClr val="accent1"/>
            </a:lnRef>
            <a:fillRef idx="0">
              <a:schemeClr val="accent1"/>
            </a:fillRef>
            <a:effectRef idx="0">
              <a:schemeClr val="accent1"/>
            </a:effectRef>
            <a:fontRef idx="minor">
              <a:schemeClr val="tx1"/>
            </a:fontRef>
          </p:style>
        </p:cxnSp>
        <p:sp>
          <p:nvSpPr>
            <p:cNvPr id="10" name="Tekstfelt 9">
              <a:extLst>
                <a:ext uri="{FF2B5EF4-FFF2-40B4-BE49-F238E27FC236}">
                  <a16:creationId xmlns:a16="http://schemas.microsoft.com/office/drawing/2014/main" id="{A0867E34-892E-7597-5A24-EB368DB48E68}"/>
                </a:ext>
              </a:extLst>
            </p:cNvPr>
            <p:cNvSpPr txBox="1"/>
            <p:nvPr/>
          </p:nvSpPr>
          <p:spPr>
            <a:xfrm>
              <a:off x="4007237" y="1916756"/>
              <a:ext cx="3536599" cy="738664"/>
            </a:xfrm>
            <a:prstGeom prst="rect">
              <a:avLst/>
            </a:prstGeom>
            <a:noFill/>
          </p:spPr>
          <p:txBody>
            <a:bodyPr wrap="square" lIns="0" tIns="0" rIns="0" bIns="0" rtlCol="0">
              <a:spAutoFit/>
            </a:bodyPr>
            <a:lstStyle/>
            <a:p>
              <a:pPr algn="ctr"/>
              <a:r>
                <a:rPr lang="da-DK" sz="1200" i="1" dirty="0">
                  <a:solidFill>
                    <a:srgbClr val="000934"/>
                  </a:solidFill>
                  <a:latin typeface="KBH Light" panose="00000400000000000000" pitchFamily="2" charset="0"/>
                </a:rPr>
                <a:t>Mens borger venter på bolig</a:t>
              </a:r>
              <a:br>
                <a:rPr lang="da-DK" sz="1200" b="1" dirty="0">
                  <a:solidFill>
                    <a:srgbClr val="000934"/>
                  </a:solidFill>
                  <a:latin typeface="KBH Light" panose="00000400000000000000" pitchFamily="2" charset="0"/>
                </a:rPr>
              </a:br>
              <a:r>
                <a:rPr lang="da-DK" sz="1200" dirty="0">
                  <a:solidFill>
                    <a:srgbClr val="000934"/>
                  </a:solidFill>
                  <a:latin typeface="KBH Light" panose="00000400000000000000" pitchFamily="2" charset="0"/>
                </a:rPr>
                <a:t>Fokus på løbende opdateringer</a:t>
              </a:r>
              <a:br>
                <a:rPr lang="da-DK" sz="1200" dirty="0">
                  <a:solidFill>
                    <a:srgbClr val="000934"/>
                  </a:solidFill>
                  <a:latin typeface="KBH Light" panose="00000400000000000000" pitchFamily="2" charset="0"/>
                </a:rPr>
              </a:br>
              <a:r>
                <a:rPr lang="da-DK" sz="1200" dirty="0">
                  <a:solidFill>
                    <a:srgbClr val="000934"/>
                  </a:solidFill>
                  <a:latin typeface="KBH Light" panose="00000400000000000000" pitchFamily="2" charset="0"/>
                </a:rPr>
                <a:t>på borgers situation for sikre det gode boligmatch og det rette boligtilbud.</a:t>
              </a:r>
            </a:p>
          </p:txBody>
        </p:sp>
        <p:sp>
          <p:nvSpPr>
            <p:cNvPr id="19" name="Ellipse 18">
              <a:extLst>
                <a:ext uri="{FF2B5EF4-FFF2-40B4-BE49-F238E27FC236}">
                  <a16:creationId xmlns:a16="http://schemas.microsoft.com/office/drawing/2014/main" id="{F0FC0343-FA2D-0D8C-EC0E-88F97B70CE23}"/>
                </a:ext>
              </a:extLst>
            </p:cNvPr>
            <p:cNvSpPr/>
            <p:nvPr/>
          </p:nvSpPr>
          <p:spPr>
            <a:xfrm>
              <a:off x="7782955" y="3734480"/>
              <a:ext cx="720000" cy="720000"/>
            </a:xfrm>
            <a:prstGeom prst="ellipse">
              <a:avLst/>
            </a:prstGeom>
            <a:solidFill>
              <a:srgbClr val="0F294A"/>
            </a:solidFill>
            <a:ln w="28575">
              <a:solidFill>
                <a:srgbClr val="AF005D"/>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err="1"/>
            </a:p>
          </p:txBody>
        </p:sp>
        <p:sp>
          <p:nvSpPr>
            <p:cNvPr id="20" name="Ellipse 19">
              <a:extLst>
                <a:ext uri="{FF2B5EF4-FFF2-40B4-BE49-F238E27FC236}">
                  <a16:creationId xmlns:a16="http://schemas.microsoft.com/office/drawing/2014/main" id="{EBADF0F4-E95C-8917-110A-3469F03DACA6}"/>
                </a:ext>
              </a:extLst>
            </p:cNvPr>
            <p:cNvSpPr/>
            <p:nvPr/>
          </p:nvSpPr>
          <p:spPr>
            <a:xfrm>
              <a:off x="5425790" y="3706745"/>
              <a:ext cx="720000" cy="720000"/>
            </a:xfrm>
            <a:prstGeom prst="ellipse">
              <a:avLst/>
            </a:prstGeom>
            <a:solidFill>
              <a:srgbClr val="0F294A"/>
            </a:solidFill>
            <a:ln w="28575">
              <a:solidFill>
                <a:srgbClr val="AF005D"/>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err="1"/>
            </a:p>
          </p:txBody>
        </p:sp>
        <p:sp>
          <p:nvSpPr>
            <p:cNvPr id="22" name="Ellipse 21">
              <a:hlinkClick r:id="rId5" action="ppaction://hlinksldjump"/>
              <a:extLst>
                <a:ext uri="{FF2B5EF4-FFF2-40B4-BE49-F238E27FC236}">
                  <a16:creationId xmlns:a16="http://schemas.microsoft.com/office/drawing/2014/main" id="{D7F8121C-56B3-065F-35AD-13250AFCD474}"/>
                </a:ext>
              </a:extLst>
            </p:cNvPr>
            <p:cNvSpPr/>
            <p:nvPr/>
          </p:nvSpPr>
          <p:spPr>
            <a:xfrm>
              <a:off x="888374" y="3711462"/>
              <a:ext cx="720000" cy="720000"/>
            </a:xfrm>
            <a:prstGeom prst="ellipse">
              <a:avLst/>
            </a:prstGeom>
            <a:solidFill>
              <a:srgbClr val="0F294A"/>
            </a:solidFill>
            <a:ln w="28575">
              <a:solidFill>
                <a:srgbClr val="AF005D"/>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err="1"/>
            </a:p>
          </p:txBody>
        </p:sp>
        <p:pic>
          <p:nvPicPr>
            <p:cNvPr id="24" name="Grafik 23" descr="Forstørrelsesglas med massiv udfyldning">
              <a:extLst>
                <a:ext uri="{FF2B5EF4-FFF2-40B4-BE49-F238E27FC236}">
                  <a16:creationId xmlns:a16="http://schemas.microsoft.com/office/drawing/2014/main" id="{E4D229C9-C7CD-F0AA-4F5C-AB6ADD4C1C8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39462" y="3835392"/>
              <a:ext cx="457200" cy="457200"/>
            </a:xfrm>
            <a:prstGeom prst="rect">
              <a:avLst/>
            </a:prstGeom>
          </p:spPr>
        </p:pic>
        <p:pic>
          <p:nvPicPr>
            <p:cNvPr id="32" name="Grafik 31" descr="Startside1 med massiv udfyldning">
              <a:extLst>
                <a:ext uri="{FF2B5EF4-FFF2-40B4-BE49-F238E27FC236}">
                  <a16:creationId xmlns:a16="http://schemas.microsoft.com/office/drawing/2014/main" id="{5F141B6C-8CB9-50CF-5A9B-81CA7AD49EA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914355" y="3830320"/>
              <a:ext cx="457200" cy="457200"/>
            </a:xfrm>
            <a:prstGeom prst="rect">
              <a:avLst/>
            </a:prstGeom>
          </p:spPr>
        </p:pic>
        <p:sp>
          <p:nvSpPr>
            <p:cNvPr id="5" name="Ellipse 4">
              <a:hlinkClick r:id="rId8" action="ppaction://hlinksldjump"/>
              <a:extLst>
                <a:ext uri="{FF2B5EF4-FFF2-40B4-BE49-F238E27FC236}">
                  <a16:creationId xmlns:a16="http://schemas.microsoft.com/office/drawing/2014/main" id="{CBF1CF56-7C12-279E-B777-475DC95886E4}"/>
                </a:ext>
              </a:extLst>
            </p:cNvPr>
            <p:cNvSpPr/>
            <p:nvPr/>
          </p:nvSpPr>
          <p:spPr>
            <a:xfrm>
              <a:off x="3134993" y="3740973"/>
              <a:ext cx="720000" cy="720000"/>
            </a:xfrm>
            <a:prstGeom prst="ellipse">
              <a:avLst/>
            </a:prstGeom>
            <a:solidFill>
              <a:srgbClr val="0F294A"/>
            </a:solidFill>
            <a:ln w="28575">
              <a:solidFill>
                <a:srgbClr val="AF005D"/>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err="1"/>
            </a:p>
          </p:txBody>
        </p:sp>
        <p:pic>
          <p:nvPicPr>
            <p:cNvPr id="28" name="Grafik 27" descr="Indbakke flueben med massiv udfyldning">
              <a:extLst>
                <a:ext uri="{FF2B5EF4-FFF2-40B4-BE49-F238E27FC236}">
                  <a16:creationId xmlns:a16="http://schemas.microsoft.com/office/drawing/2014/main" id="{0B344C16-A7A8-016B-E7FE-F7E10CCE65B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30833" y="3755923"/>
              <a:ext cx="528320" cy="528320"/>
            </a:xfrm>
            <a:prstGeom prst="rect">
              <a:avLst/>
            </a:prstGeom>
          </p:spPr>
        </p:pic>
        <p:pic>
          <p:nvPicPr>
            <p:cNvPr id="23" name="Grafik 22" descr="Vej deler sig med massiv udfyldning">
              <a:extLst>
                <a:ext uri="{FF2B5EF4-FFF2-40B4-BE49-F238E27FC236}">
                  <a16:creationId xmlns:a16="http://schemas.microsoft.com/office/drawing/2014/main" id="{B29225CF-2EB5-D195-C9BD-DBDDE0C9F94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574548" y="3823849"/>
              <a:ext cx="414671" cy="414671"/>
            </a:xfrm>
            <a:prstGeom prst="rect">
              <a:avLst/>
            </a:prstGeom>
          </p:spPr>
        </p:pic>
        <p:cxnSp>
          <p:nvCxnSpPr>
            <p:cNvPr id="27" name="Lige forbindelse 26">
              <a:extLst>
                <a:ext uri="{FF2B5EF4-FFF2-40B4-BE49-F238E27FC236}">
                  <a16:creationId xmlns:a16="http://schemas.microsoft.com/office/drawing/2014/main" id="{6DF39B51-A2BE-F872-4CD3-86A45B8AFBB5}"/>
                </a:ext>
              </a:extLst>
            </p:cNvPr>
            <p:cNvCxnSpPr>
              <a:cxnSpLocks/>
            </p:cNvCxnSpPr>
            <p:nvPr/>
          </p:nvCxnSpPr>
          <p:spPr>
            <a:xfrm flipV="1">
              <a:off x="10528988" y="3132025"/>
              <a:ext cx="0" cy="574720"/>
            </a:xfrm>
            <a:prstGeom prst="line">
              <a:avLst/>
            </a:prstGeom>
            <a:ln w="6350">
              <a:solidFill>
                <a:srgbClr val="355F6E"/>
              </a:solidFill>
            </a:ln>
          </p:spPr>
          <p:style>
            <a:lnRef idx="1">
              <a:schemeClr val="accent1"/>
            </a:lnRef>
            <a:fillRef idx="0">
              <a:schemeClr val="accent1"/>
            </a:fillRef>
            <a:effectRef idx="0">
              <a:schemeClr val="accent1"/>
            </a:effectRef>
            <a:fontRef idx="minor">
              <a:schemeClr val="tx1"/>
            </a:fontRef>
          </p:style>
        </p:cxnSp>
      </p:grpSp>
      <p:sp>
        <p:nvSpPr>
          <p:cNvPr id="7" name="Titel 6">
            <a:extLst>
              <a:ext uri="{FF2B5EF4-FFF2-40B4-BE49-F238E27FC236}">
                <a16:creationId xmlns:a16="http://schemas.microsoft.com/office/drawing/2014/main" id="{37337ABF-1D86-7AE5-6663-CA9CBE59C991}"/>
              </a:ext>
            </a:extLst>
          </p:cNvPr>
          <p:cNvSpPr>
            <a:spLocks noGrp="1"/>
          </p:cNvSpPr>
          <p:nvPr>
            <p:ph type="title"/>
          </p:nvPr>
        </p:nvSpPr>
        <p:spPr>
          <a:xfrm>
            <a:off x="7139076" y="817821"/>
            <a:ext cx="5194800" cy="849600"/>
          </a:xfrm>
        </p:spPr>
        <p:txBody>
          <a:bodyPr/>
          <a:lstStyle/>
          <a:p>
            <a:r>
              <a:rPr lang="da-DK" sz="3000" i="1" dirty="0">
                <a:solidFill>
                  <a:srgbClr val="AF005D"/>
                </a:solidFill>
                <a:latin typeface="+mn-lt"/>
              </a:rPr>
              <a:t>fra indstilling til anvisning</a:t>
            </a:r>
          </a:p>
        </p:txBody>
      </p:sp>
    </p:spTree>
    <p:extLst>
      <p:ext uri="{BB962C8B-B14F-4D97-AF65-F5344CB8AC3E}">
        <p14:creationId xmlns:p14="http://schemas.microsoft.com/office/powerpoint/2010/main" val="2746508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A480766B-B312-C7AB-133D-BED10E38B679}"/>
              </a:ext>
            </a:extLst>
          </p:cNvPr>
          <p:cNvSpPr/>
          <p:nvPr/>
        </p:nvSpPr>
        <p:spPr>
          <a:xfrm>
            <a:off x="677711" y="2046833"/>
            <a:ext cx="5350249" cy="437003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err="1">
              <a:solidFill>
                <a:srgbClr val="F2F0E3"/>
              </a:solidFill>
            </a:endParaRPr>
          </a:p>
        </p:txBody>
      </p:sp>
      <p:sp>
        <p:nvSpPr>
          <p:cNvPr id="6" name="Titel 5">
            <a:extLst>
              <a:ext uri="{FF2B5EF4-FFF2-40B4-BE49-F238E27FC236}">
                <a16:creationId xmlns:a16="http://schemas.microsoft.com/office/drawing/2014/main" id="{C471B520-0443-ECD9-0CBB-5BCAFF304709}"/>
              </a:ext>
            </a:extLst>
          </p:cNvPr>
          <p:cNvSpPr>
            <a:spLocks noGrp="1"/>
          </p:cNvSpPr>
          <p:nvPr>
            <p:ph type="title"/>
          </p:nvPr>
        </p:nvSpPr>
        <p:spPr>
          <a:xfrm>
            <a:off x="6294924" y="1901685"/>
            <a:ext cx="7082880" cy="850742"/>
          </a:xfrm>
        </p:spPr>
        <p:txBody>
          <a:bodyPr/>
          <a:lstStyle/>
          <a:p>
            <a:r>
              <a:rPr lang="da-DK" sz="2800" dirty="0">
                <a:solidFill>
                  <a:schemeClr val="accent2"/>
                </a:solidFill>
              </a:rPr>
              <a:t>Udviklingen i indstillinger</a:t>
            </a:r>
            <a:br>
              <a:rPr lang="da-DK" sz="2800" dirty="0">
                <a:solidFill>
                  <a:schemeClr val="accent2"/>
                </a:solidFill>
              </a:rPr>
            </a:br>
            <a:r>
              <a:rPr lang="da-DK" sz="2800" dirty="0">
                <a:solidFill>
                  <a:schemeClr val="accent2"/>
                </a:solidFill>
              </a:rPr>
              <a:t>og anvisninger</a:t>
            </a:r>
          </a:p>
        </p:txBody>
      </p:sp>
      <p:sp>
        <p:nvSpPr>
          <p:cNvPr id="5" name="Pladsholder til slidenummer 4">
            <a:extLst>
              <a:ext uri="{FF2B5EF4-FFF2-40B4-BE49-F238E27FC236}">
                <a16:creationId xmlns:a16="http://schemas.microsoft.com/office/drawing/2014/main" id="{48CCA8ED-4C71-53CE-81BC-B59C10FB14D9}"/>
              </a:ext>
            </a:extLst>
          </p:cNvPr>
          <p:cNvSpPr>
            <a:spLocks noGrp="1"/>
          </p:cNvSpPr>
          <p:nvPr>
            <p:ph type="sldNum" sz="quarter" idx="12"/>
          </p:nvPr>
        </p:nvSpPr>
        <p:spPr/>
        <p:txBody>
          <a:bodyPr/>
          <a:lstStyle/>
          <a:p>
            <a:fld id="{859873C9-BF5D-4A9A-BB31-45BBB7BABAF7}" type="slidenum">
              <a:rPr lang="da-DK" noProof="0" smtClean="0"/>
              <a:t>11</a:t>
            </a:fld>
            <a:endParaRPr lang="da-DK" noProof="0" dirty="0"/>
          </a:p>
        </p:txBody>
      </p:sp>
      <p:sp>
        <p:nvSpPr>
          <p:cNvPr id="10" name="Tekstfelt 9">
            <a:extLst>
              <a:ext uri="{FF2B5EF4-FFF2-40B4-BE49-F238E27FC236}">
                <a16:creationId xmlns:a16="http://schemas.microsoft.com/office/drawing/2014/main" id="{6E8DBD17-2470-A111-F7B8-F69BBA4C1CED}"/>
              </a:ext>
            </a:extLst>
          </p:cNvPr>
          <p:cNvSpPr txBox="1"/>
          <p:nvPr/>
        </p:nvSpPr>
        <p:spPr>
          <a:xfrm>
            <a:off x="596432" y="6416867"/>
            <a:ext cx="5499568" cy="338554"/>
          </a:xfrm>
          <a:prstGeom prst="rect">
            <a:avLst/>
          </a:prstGeom>
          <a:noFill/>
        </p:spPr>
        <p:txBody>
          <a:bodyPr wrap="square">
            <a:spAutoFit/>
          </a:bodyPr>
          <a:lstStyle/>
          <a:p>
            <a:pPr marL="0" indent="0">
              <a:buNone/>
            </a:pPr>
            <a:r>
              <a:rPr lang="da-DK" sz="800" i="1" dirty="0">
                <a:solidFill>
                  <a:schemeClr val="accent2"/>
                </a:solidFill>
                <a:latin typeface="KBH Light" panose="00000400000000000000" pitchFamily="2" charset="0"/>
              </a:rPr>
              <a:t>* Data fra 2022 er ikke retvisende grundet overgang til nyt fagsystem. I 2025 blev Socialforvaltningen omorganiseret, hvilket medførte et driftstab.</a:t>
            </a:r>
          </a:p>
        </p:txBody>
      </p:sp>
      <p:sp>
        <p:nvSpPr>
          <p:cNvPr id="14" name="Tekstfelt 13">
            <a:extLst>
              <a:ext uri="{FF2B5EF4-FFF2-40B4-BE49-F238E27FC236}">
                <a16:creationId xmlns:a16="http://schemas.microsoft.com/office/drawing/2014/main" id="{925A64B6-D4DC-E6AB-1A43-DF546E85B977}"/>
              </a:ext>
            </a:extLst>
          </p:cNvPr>
          <p:cNvSpPr txBox="1"/>
          <p:nvPr/>
        </p:nvSpPr>
        <p:spPr>
          <a:xfrm>
            <a:off x="596432" y="1800612"/>
            <a:ext cx="6096000" cy="246221"/>
          </a:xfrm>
          <a:prstGeom prst="rect">
            <a:avLst/>
          </a:prstGeom>
          <a:noFill/>
        </p:spPr>
        <p:txBody>
          <a:bodyPr wrap="square">
            <a:spAutoFit/>
          </a:bodyPr>
          <a:lstStyle/>
          <a:p>
            <a:pPr marL="0" indent="0">
              <a:buNone/>
            </a:pPr>
            <a:r>
              <a:rPr lang="da-DK" sz="1000" i="1" dirty="0">
                <a:solidFill>
                  <a:schemeClr val="accent2"/>
                </a:solidFill>
              </a:rPr>
              <a:t>Udviklingen i antal indstillinger og anvisninger i den boligsociale anvisning</a:t>
            </a:r>
          </a:p>
        </p:txBody>
      </p:sp>
      <p:cxnSp>
        <p:nvCxnSpPr>
          <p:cNvPr id="22" name="Lige forbindelse 21">
            <a:extLst>
              <a:ext uri="{FF2B5EF4-FFF2-40B4-BE49-F238E27FC236}">
                <a16:creationId xmlns:a16="http://schemas.microsoft.com/office/drawing/2014/main" id="{053CF2F9-B4F4-2B31-ACE0-F12D616E701F}"/>
              </a:ext>
            </a:extLst>
          </p:cNvPr>
          <p:cNvCxnSpPr>
            <a:cxnSpLocks/>
          </p:cNvCxnSpPr>
          <p:nvPr/>
        </p:nvCxnSpPr>
        <p:spPr>
          <a:xfrm>
            <a:off x="6126480" y="2046833"/>
            <a:ext cx="0" cy="4524201"/>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 name="Lige forbindelse 1">
            <a:extLst>
              <a:ext uri="{FF2B5EF4-FFF2-40B4-BE49-F238E27FC236}">
                <a16:creationId xmlns:a16="http://schemas.microsoft.com/office/drawing/2014/main" id="{AEDAE6AE-DA02-087B-BB52-9359E56737BD}"/>
              </a:ext>
            </a:extLst>
          </p:cNvPr>
          <p:cNvCxnSpPr>
            <a:cxnSpLocks/>
          </p:cNvCxnSpPr>
          <p:nvPr/>
        </p:nvCxnSpPr>
        <p:spPr>
          <a:xfrm>
            <a:off x="6294924" y="2907247"/>
            <a:ext cx="5548713"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2" name="Pladsholder til indhold 11">
            <a:extLst>
              <a:ext uri="{FF2B5EF4-FFF2-40B4-BE49-F238E27FC236}">
                <a16:creationId xmlns:a16="http://schemas.microsoft.com/office/drawing/2014/main" id="{71F16183-F4B5-AA34-0667-44FD1099E256}"/>
              </a:ext>
            </a:extLst>
          </p:cNvPr>
          <p:cNvGraphicFramePr>
            <a:graphicFrameLocks noGrp="1"/>
          </p:cNvGraphicFramePr>
          <p:nvPr>
            <p:ph idx="1"/>
            <p:extLst>
              <p:ext uri="{D42A27DB-BD31-4B8C-83A1-F6EECF244321}">
                <p14:modId xmlns:p14="http://schemas.microsoft.com/office/powerpoint/2010/main" val="1986893424"/>
              </p:ext>
            </p:extLst>
          </p:nvPr>
        </p:nvGraphicFramePr>
        <p:xfrm>
          <a:off x="720725" y="2192338"/>
          <a:ext cx="5195888" cy="3944937"/>
        </p:xfrm>
        <a:graphic>
          <a:graphicData uri="http://schemas.openxmlformats.org/drawingml/2006/chart">
            <c:chart xmlns:c="http://schemas.openxmlformats.org/drawingml/2006/chart" xmlns:r="http://schemas.openxmlformats.org/officeDocument/2006/relationships" r:id="rId3"/>
          </a:graphicData>
        </a:graphic>
      </p:graphicFrame>
      <p:sp>
        <p:nvSpPr>
          <p:cNvPr id="4" name="Pladsholder til indhold 3">
            <a:extLst>
              <a:ext uri="{FF2B5EF4-FFF2-40B4-BE49-F238E27FC236}">
                <a16:creationId xmlns:a16="http://schemas.microsoft.com/office/drawing/2014/main" id="{D5BB1473-E978-113D-C253-A2CA2508744F}"/>
              </a:ext>
            </a:extLst>
          </p:cNvPr>
          <p:cNvSpPr txBox="1">
            <a:spLocks/>
          </p:cNvSpPr>
          <p:nvPr/>
        </p:nvSpPr>
        <p:spPr>
          <a:xfrm>
            <a:off x="6294923" y="3062068"/>
            <a:ext cx="5548711" cy="3508965"/>
          </a:xfrm>
          <a:prstGeom prst="rect">
            <a:avLst/>
          </a:prstGeom>
        </p:spPr>
        <p:txBody>
          <a:bodyPr vert="horz" lIns="0" tIns="0" rIns="0" bIns="0" rtlCol="0">
            <a:noAutofit/>
          </a:bodyPr>
          <a:lst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000C2E"/>
                </a:solidFill>
                <a:latin typeface="KBH Tekst" panose="00000500000000000000" pitchFamily="2" charset="0"/>
                <a:ea typeface="+mn-ea"/>
                <a:cs typeface="+mn-cs"/>
              </a:defRPr>
            </a:lvl1pPr>
            <a:lvl2pPr marL="370800" indent="-180000"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000C2E"/>
                </a:solidFill>
                <a:latin typeface="KBH Tekst" panose="00000500000000000000" pitchFamily="2" charset="0"/>
                <a:ea typeface="+mn-ea"/>
                <a:cs typeface="+mn-cs"/>
              </a:defRPr>
            </a:lvl2pPr>
            <a:lvl3pPr marL="543600" indent="-163513"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000C2E"/>
                </a:solidFill>
                <a:latin typeface="KBH Tekst" panose="00000500000000000000" pitchFamily="2" charset="0"/>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200" b="0" kern="1200">
                <a:solidFill>
                  <a:srgbClr val="000C2E"/>
                </a:solidFill>
                <a:latin typeface="+mj-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rgbClr val="000C2E"/>
                </a:solidFill>
                <a:latin typeface="KBH Tekst" panose="00000500000000000000" pitchFamily="2" charset="0"/>
                <a:ea typeface="+mn-ea"/>
                <a:cs typeface="+mn-cs"/>
              </a:defRPr>
            </a:lvl5pPr>
            <a:lvl6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rgbClr val="000C2E"/>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2000" b="1" kern="1200" baseline="0">
                <a:solidFill>
                  <a:srgbClr val="000C2E"/>
                </a:solidFill>
                <a:latin typeface="+mj-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2000" kern="1200">
                <a:solidFill>
                  <a:srgbClr val="000C2E"/>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b="0" kern="1200" baseline="0">
                <a:solidFill>
                  <a:srgbClr val="000C2E"/>
                </a:solidFill>
                <a:latin typeface="+mj-lt"/>
                <a:ea typeface="+mn-ea"/>
                <a:cs typeface="+mn-cs"/>
              </a:defRPr>
            </a:lvl9pPr>
          </a:lstStyle>
          <a:p>
            <a:r>
              <a:rPr lang="da-DK" sz="1200" b="0" dirty="0">
                <a:latin typeface="+mn-lt"/>
              </a:rPr>
              <a:t>Stigning i antallet af boligindstillede og anviste borgere</a:t>
            </a:r>
          </a:p>
          <a:p>
            <a:r>
              <a:rPr lang="da-DK" dirty="0">
                <a:latin typeface="+mn-lt"/>
              </a:rPr>
              <a:t>Fald i antallet af modtagne billige boliger som følge af prisudviklingen, lav fraflytningsprocent og renoveringer</a:t>
            </a:r>
            <a:r>
              <a:rPr lang="da-DK" b="0" dirty="0">
                <a:latin typeface="+mn-lt"/>
              </a:rPr>
              <a:t> </a:t>
            </a:r>
          </a:p>
          <a:p>
            <a:pPr>
              <a:buBlip>
                <a:blip>
                  <a:extLst>
                    <a:ext uri="{96DAC541-7B7A-43D3-8B79-37D633B846F1}">
                      <asvg:svgBlip xmlns:asvg="http://schemas.microsoft.com/office/drawing/2016/SVG/main" r:embed="rId4"/>
                    </a:ext>
                  </a:extLst>
                </a:blip>
              </a:buBlip>
            </a:pPr>
            <a:endParaRPr lang="da-DK" sz="1200" b="0" dirty="0">
              <a:latin typeface="+mn-lt"/>
            </a:endParaRPr>
          </a:p>
          <a:p>
            <a:pPr marL="0" indent="0">
              <a:buNone/>
            </a:pPr>
            <a:endParaRPr lang="da-DK" sz="1200" b="0" dirty="0">
              <a:latin typeface="+mn-lt"/>
            </a:endParaRPr>
          </a:p>
        </p:txBody>
      </p:sp>
    </p:spTree>
    <p:extLst>
      <p:ext uri="{BB962C8B-B14F-4D97-AF65-F5344CB8AC3E}">
        <p14:creationId xmlns:p14="http://schemas.microsoft.com/office/powerpoint/2010/main" val="3498780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a:extLst>
              <a:ext uri="{FF2B5EF4-FFF2-40B4-BE49-F238E27FC236}">
                <a16:creationId xmlns:a16="http://schemas.microsoft.com/office/drawing/2014/main" id="{66F4CE4B-BBA1-2322-E1DA-7C4772A29AA1}"/>
              </a:ext>
            </a:extLst>
          </p:cNvPr>
          <p:cNvSpPr>
            <a:spLocks noGrp="1"/>
          </p:cNvSpPr>
          <p:nvPr>
            <p:ph type="sldNum" sz="quarter" idx="12"/>
          </p:nvPr>
        </p:nvSpPr>
        <p:spPr/>
        <p:txBody>
          <a:bodyPr/>
          <a:lstStyle/>
          <a:p>
            <a:fld id="{859873C9-BF5D-4A9A-BB31-45BBB7BABAF7}" type="slidenum">
              <a:rPr lang="da-DK" noProof="0" smtClean="0"/>
              <a:t>12</a:t>
            </a:fld>
            <a:endParaRPr lang="da-DK" noProof="0" dirty="0"/>
          </a:p>
        </p:txBody>
      </p:sp>
      <p:graphicFrame>
        <p:nvGraphicFramePr>
          <p:cNvPr id="6" name="Pladsholder til indhold 6">
            <a:extLst>
              <a:ext uri="{FF2B5EF4-FFF2-40B4-BE49-F238E27FC236}">
                <a16:creationId xmlns:a16="http://schemas.microsoft.com/office/drawing/2014/main" id="{03B48216-4515-203B-2FAB-F83C0445783A}"/>
              </a:ext>
            </a:extLst>
          </p:cNvPr>
          <p:cNvGraphicFramePr>
            <a:graphicFrameLocks noGrp="1"/>
          </p:cNvGraphicFramePr>
          <p:nvPr>
            <p:ph sz="quarter" idx="14"/>
            <p:extLst>
              <p:ext uri="{D42A27DB-BD31-4B8C-83A1-F6EECF244321}">
                <p14:modId xmlns:p14="http://schemas.microsoft.com/office/powerpoint/2010/main" val="1294866739"/>
              </p:ext>
            </p:extLst>
          </p:nvPr>
        </p:nvGraphicFramePr>
        <p:xfrm>
          <a:off x="6275388" y="1816768"/>
          <a:ext cx="5070391" cy="432527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el 8">
            <a:extLst>
              <a:ext uri="{FF2B5EF4-FFF2-40B4-BE49-F238E27FC236}">
                <a16:creationId xmlns:a16="http://schemas.microsoft.com/office/drawing/2014/main" id="{31AAC419-1CF9-82A2-FCF5-4CFB4953FBD6}"/>
              </a:ext>
            </a:extLst>
          </p:cNvPr>
          <p:cNvGraphicFramePr>
            <a:graphicFrameLocks noGrp="1"/>
          </p:cNvGraphicFramePr>
          <p:nvPr>
            <p:extLst>
              <p:ext uri="{D42A27DB-BD31-4B8C-83A1-F6EECF244321}">
                <p14:modId xmlns:p14="http://schemas.microsoft.com/office/powerpoint/2010/main" val="114397320"/>
              </p:ext>
            </p:extLst>
          </p:nvPr>
        </p:nvGraphicFramePr>
        <p:xfrm>
          <a:off x="720725" y="720890"/>
          <a:ext cx="5046960" cy="5839739"/>
        </p:xfrm>
        <a:graphic>
          <a:graphicData uri="http://schemas.openxmlformats.org/drawingml/2006/table">
            <a:tbl>
              <a:tblPr firstRow="1" bandRow="1">
                <a:tableStyleId>{7DF18680-E054-41AD-8BC1-D1AEF772440D}</a:tableStyleId>
              </a:tblPr>
              <a:tblGrid>
                <a:gridCol w="1349488">
                  <a:extLst>
                    <a:ext uri="{9D8B030D-6E8A-4147-A177-3AD203B41FA5}">
                      <a16:colId xmlns:a16="http://schemas.microsoft.com/office/drawing/2014/main" val="2927673952"/>
                    </a:ext>
                  </a:extLst>
                </a:gridCol>
                <a:gridCol w="1832660">
                  <a:extLst>
                    <a:ext uri="{9D8B030D-6E8A-4147-A177-3AD203B41FA5}">
                      <a16:colId xmlns:a16="http://schemas.microsoft.com/office/drawing/2014/main" val="661198875"/>
                    </a:ext>
                  </a:extLst>
                </a:gridCol>
                <a:gridCol w="1864812">
                  <a:extLst>
                    <a:ext uri="{9D8B030D-6E8A-4147-A177-3AD203B41FA5}">
                      <a16:colId xmlns:a16="http://schemas.microsoft.com/office/drawing/2014/main" val="4008247591"/>
                    </a:ext>
                  </a:extLst>
                </a:gridCol>
              </a:tblGrid>
              <a:tr h="653427">
                <a:tc>
                  <a:txBody>
                    <a:bodyPr/>
                    <a:lstStyle/>
                    <a:p>
                      <a:endParaRPr lang="da-DK" sz="1000" dirty="0">
                        <a:solidFill>
                          <a:schemeClr val="bg1"/>
                        </a:solidFill>
                        <a:latin typeface="KBH Medium" panose="00000600000000000000" pitchFamily="2" charset="0"/>
                      </a:endParaRPr>
                    </a:p>
                  </a:txBody>
                  <a:tcPr>
                    <a:solidFill>
                      <a:srgbClr val="AF005D"/>
                    </a:solidFill>
                  </a:tcPr>
                </a:tc>
                <a:tc>
                  <a:txBody>
                    <a:bodyPr/>
                    <a:lstStyle/>
                    <a:p>
                      <a:r>
                        <a:rPr lang="da-DK" sz="1000" b="0" dirty="0">
                          <a:latin typeface="KBH Medium" panose="00000600000000000000" pitchFamily="2" charset="0"/>
                        </a:rPr>
                        <a:t>Udslusningsboliger</a:t>
                      </a:r>
                    </a:p>
                  </a:txBody>
                  <a:tcPr anchor="ctr">
                    <a:solidFill>
                      <a:srgbClr val="AF005D"/>
                    </a:solidFill>
                  </a:tcPr>
                </a:tc>
                <a:tc>
                  <a:txBody>
                    <a:bodyPr/>
                    <a:lstStyle/>
                    <a:p>
                      <a:r>
                        <a:rPr lang="da-DK" sz="1000" b="0" dirty="0">
                          <a:latin typeface="KBH Medium" panose="00000600000000000000" pitchFamily="2" charset="0"/>
                        </a:rPr>
                        <a:t>Boliger med midlertidigt statsligt huslejetilskud</a:t>
                      </a:r>
                    </a:p>
                  </a:txBody>
                  <a:tcPr anchor="ctr">
                    <a:solidFill>
                      <a:srgbClr val="AF005D"/>
                    </a:solidFill>
                  </a:tcPr>
                </a:tc>
                <a:extLst>
                  <a:ext uri="{0D108BD9-81ED-4DB2-BD59-A6C34878D82A}">
                    <a16:rowId xmlns:a16="http://schemas.microsoft.com/office/drawing/2014/main" val="3532883275"/>
                  </a:ext>
                </a:extLst>
              </a:tr>
              <a:tr h="310438">
                <a:tc>
                  <a:txBody>
                    <a:bodyPr/>
                    <a:lstStyle/>
                    <a:p>
                      <a:r>
                        <a:rPr lang="da-DK" sz="1000" dirty="0">
                          <a:solidFill>
                            <a:schemeClr val="bg1"/>
                          </a:solidFill>
                          <a:latin typeface="KBH Medium" panose="00000600000000000000" pitchFamily="2" charset="0"/>
                        </a:rPr>
                        <a:t>Lovgrundlag</a:t>
                      </a:r>
                    </a:p>
                  </a:txBody>
                  <a:tcPr anchor="ctr">
                    <a:solidFill>
                      <a:srgbClr val="AF005D"/>
                    </a:solidFill>
                  </a:tcPr>
                </a:tc>
                <a:tc>
                  <a:txBody>
                    <a:bodyPr/>
                    <a:lstStyle/>
                    <a:p>
                      <a:r>
                        <a:rPr lang="da-DK" sz="1000" dirty="0">
                          <a:solidFill>
                            <a:schemeClr val="accent2"/>
                          </a:solidFill>
                          <a:latin typeface="KBH Light" panose="00000400000000000000" pitchFamily="2" charset="0"/>
                        </a:rPr>
                        <a:t>Almenboligloven § 63</a:t>
                      </a:r>
                    </a:p>
                  </a:txBody>
                  <a:tcPr anchor="ctr">
                    <a:solidFill>
                      <a:srgbClr val="FAD1E3">
                        <a:alpha val="50000"/>
                      </a:srgbClr>
                    </a:solidFill>
                  </a:tcPr>
                </a:tc>
                <a:tc>
                  <a:txBody>
                    <a:bodyPr/>
                    <a:lstStyle/>
                    <a:p>
                      <a:r>
                        <a:rPr lang="da-DK" sz="1000" dirty="0">
                          <a:solidFill>
                            <a:schemeClr val="accent2"/>
                          </a:solidFill>
                          <a:latin typeface="KBH Light" panose="00000400000000000000" pitchFamily="2" charset="0"/>
                        </a:rPr>
                        <a:t>Almenboligloven § 98 f</a:t>
                      </a:r>
                    </a:p>
                  </a:txBody>
                  <a:tcPr anchor="ctr">
                    <a:solidFill>
                      <a:srgbClr val="FAD1E3">
                        <a:alpha val="50000"/>
                      </a:srgbClr>
                    </a:solidFill>
                  </a:tcPr>
                </a:tc>
                <a:extLst>
                  <a:ext uri="{0D108BD9-81ED-4DB2-BD59-A6C34878D82A}">
                    <a16:rowId xmlns:a16="http://schemas.microsoft.com/office/drawing/2014/main" val="2863066267"/>
                  </a:ext>
                </a:extLst>
              </a:tr>
              <a:tr h="310438">
                <a:tc>
                  <a:txBody>
                    <a:bodyPr/>
                    <a:lstStyle/>
                    <a:p>
                      <a:r>
                        <a:rPr lang="da-DK" sz="1000" dirty="0">
                          <a:solidFill>
                            <a:schemeClr val="bg1"/>
                          </a:solidFill>
                          <a:latin typeface="KBH Medium" panose="00000600000000000000" pitchFamily="2" charset="0"/>
                        </a:rPr>
                        <a:t>Periode</a:t>
                      </a:r>
                    </a:p>
                  </a:txBody>
                  <a:tcPr anchor="ctr">
                    <a:solidFill>
                      <a:srgbClr val="AF005D"/>
                    </a:solidFill>
                  </a:tcPr>
                </a:tc>
                <a:tc>
                  <a:txBody>
                    <a:bodyPr/>
                    <a:lstStyle/>
                    <a:p>
                      <a:r>
                        <a:rPr lang="da-DK" sz="1000" dirty="0">
                          <a:solidFill>
                            <a:schemeClr val="accent2"/>
                          </a:solidFill>
                          <a:latin typeface="KBH Light" panose="00000400000000000000" pitchFamily="2" charset="0"/>
                        </a:rPr>
                        <a:t>Varigt</a:t>
                      </a:r>
                    </a:p>
                  </a:txBody>
                  <a:tcPr anchor="ctr">
                    <a:solidFill>
                      <a:srgbClr val="F2F0E3">
                        <a:alpha val="50000"/>
                      </a:srgbClr>
                    </a:solidFill>
                  </a:tcPr>
                </a:tc>
                <a:tc>
                  <a:txBody>
                    <a:bodyPr/>
                    <a:lstStyle/>
                    <a:p>
                      <a:r>
                        <a:rPr lang="da-DK" sz="1000" dirty="0">
                          <a:solidFill>
                            <a:schemeClr val="accent2"/>
                          </a:solidFill>
                          <a:latin typeface="KBH Light" panose="00000400000000000000" pitchFamily="2" charset="0"/>
                        </a:rPr>
                        <a:t>Indtil 31. december 2031</a:t>
                      </a:r>
                    </a:p>
                  </a:txBody>
                  <a:tcPr anchor="ctr">
                    <a:solidFill>
                      <a:srgbClr val="F2F0E3">
                        <a:alpha val="50000"/>
                      </a:srgbClr>
                    </a:solidFill>
                  </a:tcPr>
                </a:tc>
                <a:extLst>
                  <a:ext uri="{0D108BD9-81ED-4DB2-BD59-A6C34878D82A}">
                    <a16:rowId xmlns:a16="http://schemas.microsoft.com/office/drawing/2014/main" val="1574860156"/>
                  </a:ext>
                </a:extLst>
              </a:tr>
              <a:tr h="1009859">
                <a:tc>
                  <a:txBody>
                    <a:bodyPr/>
                    <a:lstStyle/>
                    <a:p>
                      <a:r>
                        <a:rPr lang="da-DK" sz="1000" dirty="0">
                          <a:solidFill>
                            <a:schemeClr val="bg1"/>
                          </a:solidFill>
                          <a:latin typeface="KBH Medium" panose="00000600000000000000" pitchFamily="2" charset="0"/>
                        </a:rPr>
                        <a:t>Målgruppe</a:t>
                      </a:r>
                    </a:p>
                  </a:txBody>
                  <a:tcPr anchor="ctr">
                    <a:solidFill>
                      <a:srgbClr val="AF005D"/>
                    </a:solidFill>
                  </a:tcPr>
                </a:tc>
                <a:tc>
                  <a:txBody>
                    <a:bodyPr/>
                    <a:lstStyle/>
                    <a:p>
                      <a:r>
                        <a:rPr lang="da-DK" sz="1000" dirty="0">
                          <a:solidFill>
                            <a:schemeClr val="accent2"/>
                          </a:solidFill>
                          <a:latin typeface="KBH Light" panose="00000400000000000000" pitchFamily="2" charset="0"/>
                        </a:rPr>
                        <a:t>Borgere, der kan have betydeligt nedsat funktionsevne eller særlige sociale problemer, og som har brug for tilskud til at opnå eller fastholde bolig</a:t>
                      </a:r>
                    </a:p>
                  </a:txBody>
                  <a:tcPr anchor="ctr">
                    <a:solidFill>
                      <a:srgbClr val="FAD1E3">
                        <a:alpha val="50000"/>
                      </a:srgbClr>
                    </a:solidFill>
                  </a:tcPr>
                </a:tc>
                <a:tc>
                  <a:txBody>
                    <a:bodyPr/>
                    <a:lstStyle/>
                    <a:p>
                      <a:r>
                        <a:rPr lang="da-DK" sz="1000" dirty="0">
                          <a:solidFill>
                            <a:schemeClr val="accent2"/>
                          </a:solidFill>
                          <a:latin typeface="KBH Light" panose="00000400000000000000" pitchFamily="2" charset="0"/>
                        </a:rPr>
                        <a:t>Borgere i målgruppe for anvisning med lav betalingsevne, herunder borgere i hjemløshed</a:t>
                      </a:r>
                    </a:p>
                  </a:txBody>
                  <a:tcPr anchor="ctr">
                    <a:solidFill>
                      <a:srgbClr val="FAD1E3">
                        <a:alpha val="50000"/>
                      </a:srgbClr>
                    </a:solidFill>
                  </a:tcPr>
                </a:tc>
                <a:extLst>
                  <a:ext uri="{0D108BD9-81ED-4DB2-BD59-A6C34878D82A}">
                    <a16:rowId xmlns:a16="http://schemas.microsoft.com/office/drawing/2014/main" val="3029059979"/>
                  </a:ext>
                </a:extLst>
              </a:tr>
              <a:tr h="1165221">
                <a:tc>
                  <a:txBody>
                    <a:bodyPr/>
                    <a:lstStyle/>
                    <a:p>
                      <a:r>
                        <a:rPr lang="da-DK" sz="1000" dirty="0">
                          <a:solidFill>
                            <a:schemeClr val="bg1"/>
                          </a:solidFill>
                          <a:latin typeface="KBH Medium" panose="00000600000000000000" pitchFamily="2" charset="0"/>
                        </a:rPr>
                        <a:t>Boliger, der kan anvendes</a:t>
                      </a:r>
                    </a:p>
                  </a:txBody>
                  <a:tcPr anchor="ctr">
                    <a:solidFill>
                      <a:srgbClr val="AF005D"/>
                    </a:solidFill>
                  </a:tcPr>
                </a:tc>
                <a:tc>
                  <a:txBody>
                    <a:bodyPr/>
                    <a:lstStyle/>
                    <a:p>
                      <a:r>
                        <a:rPr lang="da-DK" sz="1000" dirty="0">
                          <a:solidFill>
                            <a:schemeClr val="accent2"/>
                          </a:solidFill>
                          <a:latin typeface="KBH Light" panose="00000400000000000000" pitchFamily="2" charset="0"/>
                        </a:rPr>
                        <a:t>Almene ungdoms-, familie- og ældreboliger, samt private udlejningsboliger med aftale om frivillig kommunal anvisning</a:t>
                      </a:r>
                    </a:p>
                  </a:txBody>
                  <a:tcPr anchor="ctr">
                    <a:solidFill>
                      <a:srgbClr val="F2F0E3">
                        <a:alpha val="50000"/>
                      </a:srgbClr>
                    </a:solidFill>
                  </a:tcPr>
                </a:tc>
                <a:tc>
                  <a:txBody>
                    <a:bodyPr/>
                    <a:lstStyle/>
                    <a:p>
                      <a:r>
                        <a:rPr lang="da-DK" sz="1000" dirty="0">
                          <a:solidFill>
                            <a:schemeClr val="accent2"/>
                          </a:solidFill>
                          <a:latin typeface="KBH Light" panose="00000400000000000000" pitchFamily="2" charset="0"/>
                        </a:rPr>
                        <a:t>Familieboliger i huslejespændet 4.500-6.500 kr.</a:t>
                      </a:r>
                    </a:p>
                    <a:p>
                      <a:endParaRPr lang="da-DK" sz="1000" dirty="0">
                        <a:solidFill>
                          <a:schemeClr val="accent2"/>
                        </a:solidFill>
                        <a:latin typeface="KBH Light" panose="00000400000000000000" pitchFamily="2" charset="0"/>
                      </a:endParaRPr>
                    </a:p>
                    <a:p>
                      <a:r>
                        <a:rPr lang="da-DK" sz="1000" dirty="0">
                          <a:solidFill>
                            <a:schemeClr val="accent2"/>
                          </a:solidFill>
                          <a:latin typeface="KBH Light" panose="00000400000000000000" pitchFamily="2" charset="0"/>
                        </a:rPr>
                        <a:t>(Må ikke være beliggende i et udsat område eller forebyggelsesområde)</a:t>
                      </a:r>
                    </a:p>
                  </a:txBody>
                  <a:tcPr anchor="ctr">
                    <a:solidFill>
                      <a:srgbClr val="F2F0E3">
                        <a:alpha val="50000"/>
                      </a:srgbClr>
                    </a:solidFill>
                  </a:tcPr>
                </a:tc>
                <a:extLst>
                  <a:ext uri="{0D108BD9-81ED-4DB2-BD59-A6C34878D82A}">
                    <a16:rowId xmlns:a16="http://schemas.microsoft.com/office/drawing/2014/main" val="4293487123"/>
                  </a:ext>
                </a:extLst>
              </a:tr>
              <a:tr h="435617">
                <a:tc>
                  <a:txBody>
                    <a:bodyPr/>
                    <a:lstStyle/>
                    <a:p>
                      <a:r>
                        <a:rPr lang="da-DK" sz="1000" dirty="0">
                          <a:solidFill>
                            <a:schemeClr val="bg1"/>
                          </a:solidFill>
                          <a:latin typeface="KBH Medium" panose="00000600000000000000" pitchFamily="2" charset="0"/>
                        </a:rPr>
                        <a:t>Tilskuddet størrelse</a:t>
                      </a:r>
                    </a:p>
                  </a:txBody>
                  <a:tcPr anchor="ctr">
                    <a:solidFill>
                      <a:srgbClr val="AF005D"/>
                    </a:solidFill>
                  </a:tcPr>
                </a:tc>
                <a:tc>
                  <a:txBody>
                    <a:bodyPr/>
                    <a:lstStyle/>
                    <a:p>
                      <a:r>
                        <a:rPr lang="da-DK" sz="1000" dirty="0">
                          <a:solidFill>
                            <a:schemeClr val="accent2"/>
                          </a:solidFill>
                          <a:latin typeface="KBH Light" panose="00000400000000000000" pitchFamily="2" charset="0"/>
                        </a:rPr>
                        <a:t>Konkret vurdering</a:t>
                      </a:r>
                    </a:p>
                  </a:txBody>
                  <a:tcPr anchor="ctr">
                    <a:solidFill>
                      <a:srgbClr val="FAD1E3">
                        <a:alpha val="50000"/>
                      </a:srgbClr>
                    </a:solidFill>
                  </a:tcPr>
                </a:tc>
                <a:tc>
                  <a:txBody>
                    <a:bodyPr/>
                    <a:lstStyle/>
                    <a:p>
                      <a:r>
                        <a:rPr lang="da-DK" sz="1000" dirty="0">
                          <a:solidFill>
                            <a:schemeClr val="accent2"/>
                          </a:solidFill>
                          <a:latin typeface="KBH Light" panose="00000400000000000000" pitchFamily="2" charset="0"/>
                        </a:rPr>
                        <a:t>15.000 kr./årligt de første 4 år (2021-prisniveau)</a:t>
                      </a:r>
                    </a:p>
                  </a:txBody>
                  <a:tcPr anchor="ctr">
                    <a:solidFill>
                      <a:srgbClr val="FAD1E3">
                        <a:alpha val="50000"/>
                      </a:srgbClr>
                    </a:solidFill>
                  </a:tcPr>
                </a:tc>
                <a:extLst>
                  <a:ext uri="{0D108BD9-81ED-4DB2-BD59-A6C34878D82A}">
                    <a16:rowId xmlns:a16="http://schemas.microsoft.com/office/drawing/2014/main" val="1625443268"/>
                  </a:ext>
                </a:extLst>
              </a:tr>
              <a:tr h="543770">
                <a:tc>
                  <a:txBody>
                    <a:bodyPr/>
                    <a:lstStyle/>
                    <a:p>
                      <a:r>
                        <a:rPr lang="da-DK" sz="1000" dirty="0">
                          <a:solidFill>
                            <a:schemeClr val="bg1"/>
                          </a:solidFill>
                          <a:latin typeface="KBH Medium" panose="00000600000000000000" pitchFamily="2" charset="0"/>
                        </a:rPr>
                        <a:t>Tilskudsperiode</a:t>
                      </a:r>
                    </a:p>
                  </a:txBody>
                  <a:tcPr anchor="ctr">
                    <a:solidFill>
                      <a:srgbClr val="AF005D"/>
                    </a:solidFill>
                  </a:tcPr>
                </a:tc>
                <a:tc>
                  <a:txBody>
                    <a:bodyPr/>
                    <a:lstStyle/>
                    <a:p>
                      <a:r>
                        <a:rPr lang="da-DK" sz="1000" dirty="0">
                          <a:solidFill>
                            <a:schemeClr val="accent2"/>
                          </a:solidFill>
                          <a:latin typeface="KBH Light" panose="00000400000000000000" pitchFamily="2" charset="0"/>
                        </a:rPr>
                        <a:t>Op til 5 år</a:t>
                      </a:r>
                    </a:p>
                  </a:txBody>
                  <a:tcPr anchor="ctr">
                    <a:solidFill>
                      <a:srgbClr val="F2F0E3">
                        <a:alpha val="50000"/>
                      </a:srgbClr>
                    </a:solidFill>
                  </a:tcPr>
                </a:tc>
                <a:tc>
                  <a:txBody>
                    <a:bodyPr/>
                    <a:lstStyle/>
                    <a:p>
                      <a:r>
                        <a:rPr lang="da-DK" sz="1000" dirty="0">
                          <a:solidFill>
                            <a:schemeClr val="accent2"/>
                          </a:solidFill>
                          <a:latin typeface="KBH Light" panose="00000400000000000000" pitchFamily="2" charset="0"/>
                        </a:rPr>
                        <a:t>4 år, herefter udfases tilskuddet med lige store dele over de følgende 5 år</a:t>
                      </a:r>
                    </a:p>
                  </a:txBody>
                  <a:tcPr anchor="ctr">
                    <a:solidFill>
                      <a:srgbClr val="F2F0E3">
                        <a:alpha val="50000"/>
                      </a:srgbClr>
                    </a:solidFill>
                  </a:tcPr>
                </a:tc>
                <a:extLst>
                  <a:ext uri="{0D108BD9-81ED-4DB2-BD59-A6C34878D82A}">
                    <a16:rowId xmlns:a16="http://schemas.microsoft.com/office/drawing/2014/main" val="3523311594"/>
                  </a:ext>
                </a:extLst>
              </a:tr>
              <a:tr h="1009859">
                <a:tc>
                  <a:txBody>
                    <a:bodyPr/>
                    <a:lstStyle/>
                    <a:p>
                      <a:r>
                        <a:rPr lang="da-DK" sz="1000" dirty="0">
                          <a:solidFill>
                            <a:schemeClr val="bg1"/>
                          </a:solidFill>
                          <a:latin typeface="KBH Medium" panose="00000600000000000000" pitchFamily="2" charset="0"/>
                        </a:rPr>
                        <a:t>Hvad dækker tilskuddet</a:t>
                      </a:r>
                    </a:p>
                  </a:txBody>
                  <a:tcPr anchor="ctr">
                    <a:solidFill>
                      <a:srgbClr val="AF005D"/>
                    </a:solidFill>
                  </a:tcPr>
                </a:tc>
                <a:tc>
                  <a:txBody>
                    <a:bodyPr/>
                    <a:lstStyle/>
                    <a:p>
                      <a:r>
                        <a:rPr lang="da-DK" sz="1000" dirty="0">
                          <a:solidFill>
                            <a:schemeClr val="accent2"/>
                          </a:solidFill>
                          <a:latin typeface="KBH Light" panose="00000400000000000000" pitchFamily="2" charset="0"/>
                        </a:rPr>
                        <a:t>Forskellen mellem udgifter til leje + øvrige pligtskyldige pengeydelser fratrukket borgers boligstøtte og egenbetaling på et SEL § 107/§110-tilbud</a:t>
                      </a:r>
                    </a:p>
                  </a:txBody>
                  <a:tcPr anchor="ctr">
                    <a:solidFill>
                      <a:srgbClr val="FAD1E3">
                        <a:alpha val="50000"/>
                      </a:srgbClr>
                    </a:solidFill>
                  </a:tcPr>
                </a:tc>
                <a:tc>
                  <a:txBody>
                    <a:bodyPr/>
                    <a:lstStyle/>
                    <a:p>
                      <a:r>
                        <a:rPr lang="da-DK" sz="1000" dirty="0">
                          <a:solidFill>
                            <a:schemeClr val="accent2"/>
                          </a:solidFill>
                          <a:latin typeface="KBH Light" panose="00000400000000000000" pitchFamily="2" charset="0"/>
                        </a:rPr>
                        <a:t>Tilskud til huslejeudgifter</a:t>
                      </a:r>
                    </a:p>
                  </a:txBody>
                  <a:tcPr anchor="ctr">
                    <a:solidFill>
                      <a:srgbClr val="FAD1E3">
                        <a:alpha val="50000"/>
                      </a:srgbClr>
                    </a:solidFill>
                  </a:tcPr>
                </a:tc>
                <a:extLst>
                  <a:ext uri="{0D108BD9-81ED-4DB2-BD59-A6C34878D82A}">
                    <a16:rowId xmlns:a16="http://schemas.microsoft.com/office/drawing/2014/main" val="3009923455"/>
                  </a:ext>
                </a:extLst>
              </a:tr>
              <a:tr h="388407">
                <a:tc>
                  <a:txBody>
                    <a:bodyPr/>
                    <a:lstStyle/>
                    <a:p>
                      <a:r>
                        <a:rPr lang="da-DK" sz="1000" dirty="0">
                          <a:solidFill>
                            <a:schemeClr val="bg1"/>
                          </a:solidFill>
                          <a:latin typeface="KBH Medium" panose="00000600000000000000" pitchFamily="2" charset="0"/>
                        </a:rPr>
                        <a:t>Modregnes i boligstøtte</a:t>
                      </a:r>
                    </a:p>
                  </a:txBody>
                  <a:tcPr anchor="ctr">
                    <a:solidFill>
                      <a:srgbClr val="AF005D"/>
                    </a:solidFill>
                  </a:tcPr>
                </a:tc>
                <a:tc>
                  <a:txBody>
                    <a:bodyPr/>
                    <a:lstStyle/>
                    <a:p>
                      <a:r>
                        <a:rPr lang="da-DK" sz="1000" dirty="0">
                          <a:solidFill>
                            <a:schemeClr val="accent2"/>
                          </a:solidFill>
                          <a:latin typeface="KBH Light" panose="00000400000000000000" pitchFamily="2" charset="0"/>
                        </a:rPr>
                        <a:t>Nej</a:t>
                      </a:r>
                    </a:p>
                  </a:txBody>
                  <a:tcPr anchor="ctr">
                    <a:solidFill>
                      <a:srgbClr val="F2F0E3">
                        <a:alpha val="50000"/>
                      </a:srgbClr>
                    </a:solidFill>
                  </a:tcPr>
                </a:tc>
                <a:tc>
                  <a:txBody>
                    <a:bodyPr/>
                    <a:lstStyle/>
                    <a:p>
                      <a:r>
                        <a:rPr lang="da-DK" sz="1000" dirty="0">
                          <a:solidFill>
                            <a:schemeClr val="accent2"/>
                          </a:solidFill>
                          <a:latin typeface="KBH Light" panose="00000400000000000000" pitchFamily="2" charset="0"/>
                        </a:rPr>
                        <a:t>Ja</a:t>
                      </a:r>
                    </a:p>
                  </a:txBody>
                  <a:tcPr anchor="ctr">
                    <a:solidFill>
                      <a:srgbClr val="F2F0E3">
                        <a:alpha val="50000"/>
                      </a:srgbClr>
                    </a:solidFill>
                  </a:tcPr>
                </a:tc>
                <a:extLst>
                  <a:ext uri="{0D108BD9-81ED-4DB2-BD59-A6C34878D82A}">
                    <a16:rowId xmlns:a16="http://schemas.microsoft.com/office/drawing/2014/main" val="3719785471"/>
                  </a:ext>
                </a:extLst>
              </a:tr>
            </a:tbl>
          </a:graphicData>
        </a:graphic>
      </p:graphicFrame>
      <p:sp>
        <p:nvSpPr>
          <p:cNvPr id="2" name="Tekstfelt 1">
            <a:extLst>
              <a:ext uri="{FF2B5EF4-FFF2-40B4-BE49-F238E27FC236}">
                <a16:creationId xmlns:a16="http://schemas.microsoft.com/office/drawing/2014/main" id="{E2B7E745-22B6-D00B-FEAB-8F12389830A8}"/>
              </a:ext>
            </a:extLst>
          </p:cNvPr>
          <p:cNvSpPr txBox="1"/>
          <p:nvPr/>
        </p:nvSpPr>
        <p:spPr>
          <a:xfrm>
            <a:off x="6096000" y="720890"/>
            <a:ext cx="5375275" cy="1200329"/>
          </a:xfrm>
          <a:prstGeom prst="rect">
            <a:avLst/>
          </a:prstGeom>
          <a:noFill/>
        </p:spPr>
        <p:txBody>
          <a:bodyPr wrap="square" lIns="0" tIns="0" rIns="0" bIns="0" rtlCol="0">
            <a:spAutoFit/>
          </a:bodyPr>
          <a:lstStyle/>
          <a:p>
            <a:r>
              <a:rPr lang="da-DK" sz="2800" dirty="0">
                <a:solidFill>
                  <a:schemeClr val="accent2"/>
                </a:solidFill>
                <a:latin typeface="+mj-lt"/>
              </a:rPr>
              <a:t>Brug af huslejetilskud</a:t>
            </a:r>
          </a:p>
          <a:p>
            <a:endParaRPr lang="da-DK" sz="2000" dirty="0">
              <a:solidFill>
                <a:schemeClr val="accent2"/>
              </a:solidFill>
              <a:latin typeface="+mj-lt"/>
            </a:endParaRPr>
          </a:p>
          <a:p>
            <a:endParaRPr lang="da-DK" sz="2000" dirty="0">
              <a:solidFill>
                <a:schemeClr val="accent2"/>
              </a:solidFill>
              <a:latin typeface="+mj-lt"/>
            </a:endParaRPr>
          </a:p>
          <a:p>
            <a:r>
              <a:rPr lang="da-DK" sz="1000" i="1" dirty="0">
                <a:solidFill>
                  <a:schemeClr val="accent2"/>
                </a:solidFill>
              </a:rPr>
              <a:t>Udvikling i boliger anvist med midlertidigt huslejetilskud 2022-2026</a:t>
            </a:r>
          </a:p>
        </p:txBody>
      </p:sp>
      <p:cxnSp>
        <p:nvCxnSpPr>
          <p:cNvPr id="3" name="Lige forbindelse 2">
            <a:extLst>
              <a:ext uri="{FF2B5EF4-FFF2-40B4-BE49-F238E27FC236}">
                <a16:creationId xmlns:a16="http://schemas.microsoft.com/office/drawing/2014/main" id="{0632D3DC-6F4A-7393-1B5E-873E68BFDF00}"/>
              </a:ext>
            </a:extLst>
          </p:cNvPr>
          <p:cNvCxnSpPr>
            <a:cxnSpLocks/>
          </p:cNvCxnSpPr>
          <p:nvPr/>
        </p:nvCxnSpPr>
        <p:spPr>
          <a:xfrm>
            <a:off x="6096000" y="1322327"/>
            <a:ext cx="4981084"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5652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A2D0CB0-D7C0-0399-4C45-0BE9C375762D}"/>
              </a:ext>
            </a:extLst>
          </p:cNvPr>
          <p:cNvSpPr/>
          <p:nvPr/>
        </p:nvSpPr>
        <p:spPr>
          <a:xfrm>
            <a:off x="352121" y="3856314"/>
            <a:ext cx="5667325" cy="28247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err="1"/>
          </a:p>
        </p:txBody>
      </p:sp>
      <p:sp>
        <p:nvSpPr>
          <p:cNvPr id="3" name="Pladsholder til indhold 2">
            <a:extLst>
              <a:ext uri="{FF2B5EF4-FFF2-40B4-BE49-F238E27FC236}">
                <a16:creationId xmlns:a16="http://schemas.microsoft.com/office/drawing/2014/main" id="{A354AD8C-D6CA-0285-6C57-4755ABE4B6AB}"/>
              </a:ext>
            </a:extLst>
          </p:cNvPr>
          <p:cNvSpPr txBox="1">
            <a:spLocks/>
          </p:cNvSpPr>
          <p:nvPr/>
        </p:nvSpPr>
        <p:spPr>
          <a:xfrm>
            <a:off x="381009" y="1720516"/>
            <a:ext cx="5525994" cy="1676305"/>
          </a:xfrm>
          <a:prstGeom prst="rect">
            <a:avLst/>
          </a:prstGeom>
        </p:spPr>
        <p:txBody>
          <a:bodyPr vert="horz" lIns="0" tIns="0" rIns="0" bIns="0" rtlCol="0" anchor="t">
            <a:noAutofit/>
          </a:bodyPr>
          <a:lst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000C2E"/>
                </a:solidFill>
                <a:latin typeface="KBH Tekst" panose="00000500000000000000" pitchFamily="2" charset="0"/>
                <a:ea typeface="+mn-ea"/>
                <a:cs typeface="+mn-cs"/>
              </a:defRPr>
            </a:lvl1pPr>
            <a:lvl2pPr marL="371475" indent="-179388"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000C2E"/>
                </a:solidFill>
                <a:latin typeface="KBH Tekst" panose="00000500000000000000" pitchFamily="2" charset="0"/>
                <a:ea typeface="+mn-ea"/>
                <a:cs typeface="+mn-cs"/>
              </a:defRPr>
            </a:lvl2pPr>
            <a:lvl3pPr marL="544513" indent="-163513" algn="l" defTabSz="914400" rtl="0" eaLnBrk="1" latinLnBrk="0" hangingPunct="1">
              <a:lnSpc>
                <a:spcPct val="100000"/>
              </a:lnSpc>
              <a:spcBef>
                <a:spcPts val="0"/>
              </a:spcBef>
              <a:spcAft>
                <a:spcPts val="600"/>
              </a:spcAft>
              <a:buFont typeface="Arial" panose="020B0604020202020204" pitchFamily="34" charset="0"/>
              <a:buChar char="•"/>
              <a:defRPr sz="1200" kern="1200">
                <a:solidFill>
                  <a:srgbClr val="000C2E"/>
                </a:solidFill>
                <a:latin typeface="KBH Tekst" panose="00000500000000000000" pitchFamily="2" charset="0"/>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200" b="0" kern="1200">
                <a:solidFill>
                  <a:srgbClr val="000C2E"/>
                </a:solidFill>
                <a:latin typeface="+mj-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1200" kern="1200">
                <a:solidFill>
                  <a:srgbClr val="000C2E"/>
                </a:solidFill>
                <a:latin typeface="KBH Tekst" panose="00000500000000000000" pitchFamily="2" charset="0"/>
                <a:ea typeface="+mn-ea"/>
                <a:cs typeface="+mn-cs"/>
              </a:defRPr>
            </a:lvl5pPr>
            <a:lvl6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rgbClr val="000C2E"/>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2000" b="1" kern="1200" baseline="0">
                <a:solidFill>
                  <a:srgbClr val="000C2E"/>
                </a:solidFill>
                <a:latin typeface="+mj-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2000" kern="1200">
                <a:solidFill>
                  <a:srgbClr val="000C2E"/>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b="0" kern="1200" baseline="0">
                <a:solidFill>
                  <a:srgbClr val="000C2E"/>
                </a:solidFill>
                <a:latin typeface="+mj-lt"/>
                <a:ea typeface="+mn-ea"/>
                <a:cs typeface="+mn-cs"/>
              </a:defRPr>
            </a:lvl9pPr>
          </a:lstStyle>
          <a:p>
            <a:pPr marL="0" indent="0">
              <a:buNone/>
            </a:pPr>
            <a:r>
              <a:rPr lang="da-DK" dirty="0">
                <a:latin typeface="+mn-lt"/>
              </a:rPr>
              <a:t>I 2023 anviste Socialforvaltningen til knapt hver fjerde bolig med en husleje på 8.000+ kr.</a:t>
            </a:r>
          </a:p>
          <a:p>
            <a:pPr marL="0" indent="0">
              <a:buNone/>
            </a:pPr>
            <a:r>
              <a:rPr lang="da-DK" dirty="0">
                <a:latin typeface="+mn-lt"/>
              </a:rPr>
              <a:t>Det tal var i 2025 steget til mere end hver anden familiebolig til 8.000+ kr.</a:t>
            </a:r>
          </a:p>
          <a:p>
            <a:pPr marL="0" indent="0">
              <a:buNone/>
            </a:pPr>
            <a:r>
              <a:rPr lang="da-DK" dirty="0">
                <a:latin typeface="+mn-lt"/>
              </a:rPr>
              <a:t>Vi begynder også at kunne se en større udnyttelse af de dyrere ungdomsboliger, efter at forvaltningen begyndte at anvise til udslusnings-ungdomsboliger i 2024. </a:t>
            </a:r>
          </a:p>
          <a:p>
            <a:pPr marL="0" indent="0">
              <a:buNone/>
            </a:pPr>
            <a:r>
              <a:rPr lang="da-DK" dirty="0">
                <a:latin typeface="+mn-lt"/>
              </a:rPr>
              <a:t>Der returneres  dog fortsat mange ungdomsboliger i huslejeniveauerne over 4.000 kr.</a:t>
            </a:r>
          </a:p>
        </p:txBody>
      </p:sp>
      <p:sp>
        <p:nvSpPr>
          <p:cNvPr id="11" name="Rektangel 10">
            <a:extLst>
              <a:ext uri="{FF2B5EF4-FFF2-40B4-BE49-F238E27FC236}">
                <a16:creationId xmlns:a16="http://schemas.microsoft.com/office/drawing/2014/main" id="{51BE7F0F-7808-9576-774B-1CD26F33F0D9}"/>
              </a:ext>
            </a:extLst>
          </p:cNvPr>
          <p:cNvSpPr/>
          <p:nvPr/>
        </p:nvSpPr>
        <p:spPr>
          <a:xfrm>
            <a:off x="6265368" y="400327"/>
            <a:ext cx="5788434" cy="29307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err="1"/>
          </a:p>
        </p:txBody>
      </p:sp>
      <p:sp>
        <p:nvSpPr>
          <p:cNvPr id="12" name="Rektangel 11">
            <a:extLst>
              <a:ext uri="{FF2B5EF4-FFF2-40B4-BE49-F238E27FC236}">
                <a16:creationId xmlns:a16="http://schemas.microsoft.com/office/drawing/2014/main" id="{E006ABAE-FA34-BF74-E92B-2807E41956FD}"/>
              </a:ext>
            </a:extLst>
          </p:cNvPr>
          <p:cNvSpPr/>
          <p:nvPr/>
        </p:nvSpPr>
        <p:spPr>
          <a:xfrm>
            <a:off x="6255208" y="3845650"/>
            <a:ext cx="5788434" cy="28353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err="1"/>
          </a:p>
        </p:txBody>
      </p:sp>
      <p:sp>
        <p:nvSpPr>
          <p:cNvPr id="13" name="Tekstfelt 12">
            <a:extLst>
              <a:ext uri="{FF2B5EF4-FFF2-40B4-BE49-F238E27FC236}">
                <a16:creationId xmlns:a16="http://schemas.microsoft.com/office/drawing/2014/main" id="{A8D057CD-6A06-1175-20F3-5A8432C9BC0F}"/>
              </a:ext>
            </a:extLst>
          </p:cNvPr>
          <p:cNvSpPr txBox="1"/>
          <p:nvPr/>
        </p:nvSpPr>
        <p:spPr>
          <a:xfrm>
            <a:off x="6172545" y="159202"/>
            <a:ext cx="6096000" cy="246221"/>
          </a:xfrm>
          <a:prstGeom prst="rect">
            <a:avLst/>
          </a:prstGeom>
          <a:noFill/>
        </p:spPr>
        <p:txBody>
          <a:bodyPr wrap="square">
            <a:spAutoFit/>
          </a:bodyPr>
          <a:lstStyle/>
          <a:p>
            <a:pPr marL="0" indent="0">
              <a:buNone/>
            </a:pPr>
            <a:r>
              <a:rPr lang="da-DK" sz="1000" i="1" dirty="0">
                <a:solidFill>
                  <a:schemeClr val="accent2"/>
                </a:solidFill>
              </a:rPr>
              <a:t>Antal anviste og returnerede familieboliger fordelt på huslejespænd 2025</a:t>
            </a:r>
            <a:endParaRPr lang="da-DK" sz="1000" dirty="0">
              <a:solidFill>
                <a:schemeClr val="accent2"/>
              </a:solidFill>
            </a:endParaRPr>
          </a:p>
        </p:txBody>
      </p:sp>
      <p:sp>
        <p:nvSpPr>
          <p:cNvPr id="14" name="Tekstfelt 13">
            <a:extLst>
              <a:ext uri="{FF2B5EF4-FFF2-40B4-BE49-F238E27FC236}">
                <a16:creationId xmlns:a16="http://schemas.microsoft.com/office/drawing/2014/main" id="{5BF4DCDA-159F-636F-F04E-3266335246F1}"/>
              </a:ext>
            </a:extLst>
          </p:cNvPr>
          <p:cNvSpPr txBox="1"/>
          <p:nvPr/>
        </p:nvSpPr>
        <p:spPr>
          <a:xfrm>
            <a:off x="6172545" y="3524949"/>
            <a:ext cx="6096000" cy="246221"/>
          </a:xfrm>
          <a:prstGeom prst="rect">
            <a:avLst/>
          </a:prstGeom>
          <a:noFill/>
        </p:spPr>
        <p:txBody>
          <a:bodyPr wrap="square">
            <a:spAutoFit/>
          </a:bodyPr>
          <a:lstStyle/>
          <a:p>
            <a:pPr marL="0" indent="0">
              <a:buNone/>
            </a:pPr>
            <a:r>
              <a:rPr lang="da-DK" sz="1000" i="1" dirty="0">
                <a:solidFill>
                  <a:schemeClr val="accent2"/>
                </a:solidFill>
              </a:rPr>
              <a:t>Antal anviste og returnerede ungdomsboliger fordelt på huslejespænd 2025</a:t>
            </a:r>
            <a:endParaRPr lang="da-DK" sz="1000" dirty="0">
              <a:solidFill>
                <a:schemeClr val="accent2"/>
              </a:solidFill>
            </a:endParaRPr>
          </a:p>
        </p:txBody>
      </p:sp>
      <p:cxnSp>
        <p:nvCxnSpPr>
          <p:cNvPr id="15" name="Lige forbindelse 14">
            <a:extLst>
              <a:ext uri="{FF2B5EF4-FFF2-40B4-BE49-F238E27FC236}">
                <a16:creationId xmlns:a16="http://schemas.microsoft.com/office/drawing/2014/main" id="{C9F4694B-0249-F0C4-9F51-CDEEE1F3CE2D}"/>
              </a:ext>
            </a:extLst>
          </p:cNvPr>
          <p:cNvCxnSpPr>
            <a:cxnSpLocks/>
          </p:cNvCxnSpPr>
          <p:nvPr/>
        </p:nvCxnSpPr>
        <p:spPr>
          <a:xfrm>
            <a:off x="6121745" y="254147"/>
            <a:ext cx="0" cy="653288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 name="Lige forbindelse 15">
            <a:extLst>
              <a:ext uri="{FF2B5EF4-FFF2-40B4-BE49-F238E27FC236}">
                <a16:creationId xmlns:a16="http://schemas.microsoft.com/office/drawing/2014/main" id="{21DE15F2-C5E5-3BA7-0572-10AAEC1EFD7A}"/>
              </a:ext>
            </a:extLst>
          </p:cNvPr>
          <p:cNvCxnSpPr/>
          <p:nvPr/>
        </p:nvCxnSpPr>
        <p:spPr>
          <a:xfrm>
            <a:off x="6257748" y="3465857"/>
            <a:ext cx="5812332"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Tekstfelt 6">
            <a:extLst>
              <a:ext uri="{FF2B5EF4-FFF2-40B4-BE49-F238E27FC236}">
                <a16:creationId xmlns:a16="http://schemas.microsoft.com/office/drawing/2014/main" id="{723614EC-0BA6-3924-7CAB-8475A43E5651}"/>
              </a:ext>
            </a:extLst>
          </p:cNvPr>
          <p:cNvSpPr txBox="1"/>
          <p:nvPr/>
        </p:nvSpPr>
        <p:spPr>
          <a:xfrm>
            <a:off x="278385" y="3520131"/>
            <a:ext cx="5667326" cy="246221"/>
          </a:xfrm>
          <a:prstGeom prst="rect">
            <a:avLst/>
          </a:prstGeom>
          <a:noFill/>
        </p:spPr>
        <p:txBody>
          <a:bodyPr wrap="square">
            <a:spAutoFit/>
          </a:bodyPr>
          <a:lstStyle/>
          <a:p>
            <a:pPr marL="0" indent="0">
              <a:buNone/>
            </a:pPr>
            <a:r>
              <a:rPr lang="da-DK" sz="1000" i="1" dirty="0">
                <a:solidFill>
                  <a:schemeClr val="accent2"/>
                </a:solidFill>
              </a:rPr>
              <a:t>Anvisningsgrad for modtagne familieboliger 2023-2025 fordelt på huslejespænd</a:t>
            </a:r>
            <a:endParaRPr lang="da-DK" sz="1000" dirty="0">
              <a:solidFill>
                <a:schemeClr val="accent2"/>
              </a:solidFill>
            </a:endParaRPr>
          </a:p>
        </p:txBody>
      </p:sp>
      <p:graphicFrame>
        <p:nvGraphicFramePr>
          <p:cNvPr id="17" name="Diagram 16">
            <a:extLst>
              <a:ext uri="{FF2B5EF4-FFF2-40B4-BE49-F238E27FC236}">
                <a16:creationId xmlns:a16="http://schemas.microsoft.com/office/drawing/2014/main" id="{733067D2-60F1-CF00-B363-CCD9AA76AD37}"/>
              </a:ext>
            </a:extLst>
          </p:cNvPr>
          <p:cNvGraphicFramePr>
            <a:graphicFrameLocks/>
          </p:cNvGraphicFramePr>
          <p:nvPr>
            <p:extLst>
              <p:ext uri="{D42A27DB-BD31-4B8C-83A1-F6EECF244321}">
                <p14:modId xmlns:p14="http://schemas.microsoft.com/office/powerpoint/2010/main" val="2927930767"/>
              </p:ext>
            </p:extLst>
          </p:nvPr>
        </p:nvGraphicFramePr>
        <p:xfrm>
          <a:off x="6336488" y="3900217"/>
          <a:ext cx="5717313" cy="285056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Diagram 20">
            <a:extLst>
              <a:ext uri="{FF2B5EF4-FFF2-40B4-BE49-F238E27FC236}">
                <a16:creationId xmlns:a16="http://schemas.microsoft.com/office/drawing/2014/main" id="{8E507195-D32C-7227-0466-04DAD347E1BA}"/>
              </a:ext>
            </a:extLst>
          </p:cNvPr>
          <p:cNvGraphicFramePr>
            <a:graphicFrameLocks/>
          </p:cNvGraphicFramePr>
          <p:nvPr>
            <p:extLst>
              <p:ext uri="{D42A27DB-BD31-4B8C-83A1-F6EECF244321}">
                <p14:modId xmlns:p14="http://schemas.microsoft.com/office/powerpoint/2010/main" val="170827432"/>
              </p:ext>
            </p:extLst>
          </p:nvPr>
        </p:nvGraphicFramePr>
        <p:xfrm>
          <a:off x="301321" y="3937829"/>
          <a:ext cx="5667326"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 name="Diagram 1">
            <a:extLst>
              <a:ext uri="{FF2B5EF4-FFF2-40B4-BE49-F238E27FC236}">
                <a16:creationId xmlns:a16="http://schemas.microsoft.com/office/drawing/2014/main" id="{1FFFCF72-B3FF-7122-7297-04643DD93045}"/>
              </a:ext>
            </a:extLst>
          </p:cNvPr>
          <p:cNvGraphicFramePr>
            <a:graphicFrameLocks/>
          </p:cNvGraphicFramePr>
          <p:nvPr>
            <p:extLst>
              <p:ext uri="{D42A27DB-BD31-4B8C-83A1-F6EECF244321}">
                <p14:modId xmlns:p14="http://schemas.microsoft.com/office/powerpoint/2010/main" val="4060071160"/>
              </p:ext>
            </p:extLst>
          </p:nvPr>
        </p:nvGraphicFramePr>
        <p:xfrm>
          <a:off x="6255207" y="420812"/>
          <a:ext cx="5788429" cy="2990479"/>
        </p:xfrm>
        <a:graphic>
          <a:graphicData uri="http://schemas.openxmlformats.org/drawingml/2006/chart">
            <c:chart xmlns:c="http://schemas.openxmlformats.org/drawingml/2006/chart" xmlns:r="http://schemas.openxmlformats.org/officeDocument/2006/relationships" r:id="rId5"/>
          </a:graphicData>
        </a:graphic>
      </p:graphicFrame>
      <p:sp>
        <p:nvSpPr>
          <p:cNvPr id="6" name="Rektangel 5">
            <a:extLst>
              <a:ext uri="{FF2B5EF4-FFF2-40B4-BE49-F238E27FC236}">
                <a16:creationId xmlns:a16="http://schemas.microsoft.com/office/drawing/2014/main" id="{7B4C33AB-7270-4DA6-D41C-548FC0C42590}"/>
              </a:ext>
            </a:extLst>
          </p:cNvPr>
          <p:cNvSpPr/>
          <p:nvPr/>
        </p:nvSpPr>
        <p:spPr>
          <a:xfrm>
            <a:off x="594766" y="159202"/>
            <a:ext cx="1932533" cy="4514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5" name="Titel 5">
            <a:extLst>
              <a:ext uri="{FF2B5EF4-FFF2-40B4-BE49-F238E27FC236}">
                <a16:creationId xmlns:a16="http://schemas.microsoft.com/office/drawing/2014/main" id="{03FBF2D3-A919-9F2F-E91A-D78BE5997DAA}"/>
              </a:ext>
            </a:extLst>
          </p:cNvPr>
          <p:cNvSpPr>
            <a:spLocks noGrp="1"/>
          </p:cNvSpPr>
          <p:nvPr>
            <p:ph type="title"/>
          </p:nvPr>
        </p:nvSpPr>
        <p:spPr>
          <a:xfrm>
            <a:off x="278385" y="626498"/>
            <a:ext cx="5268171" cy="850742"/>
          </a:xfrm>
        </p:spPr>
        <p:txBody>
          <a:bodyPr/>
          <a:lstStyle/>
          <a:p>
            <a:pPr algn="r"/>
            <a:r>
              <a:rPr lang="da-DK" sz="2800" dirty="0">
                <a:solidFill>
                  <a:schemeClr val="accent2"/>
                </a:solidFill>
              </a:rPr>
              <a:t>Udvikling i anvisningsgraden</a:t>
            </a:r>
          </a:p>
        </p:txBody>
      </p:sp>
      <p:cxnSp>
        <p:nvCxnSpPr>
          <p:cNvPr id="9" name="Lige forbindelse 8">
            <a:extLst>
              <a:ext uri="{FF2B5EF4-FFF2-40B4-BE49-F238E27FC236}">
                <a16:creationId xmlns:a16="http://schemas.microsoft.com/office/drawing/2014/main" id="{FD730D27-AF6C-486B-AEDA-34314D30BA0B}"/>
              </a:ext>
            </a:extLst>
          </p:cNvPr>
          <p:cNvCxnSpPr>
            <a:cxnSpLocks/>
          </p:cNvCxnSpPr>
          <p:nvPr/>
        </p:nvCxnSpPr>
        <p:spPr>
          <a:xfrm>
            <a:off x="381009" y="1538895"/>
            <a:ext cx="5548713"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Lige forbindelse 9">
            <a:extLst>
              <a:ext uri="{FF2B5EF4-FFF2-40B4-BE49-F238E27FC236}">
                <a16:creationId xmlns:a16="http://schemas.microsoft.com/office/drawing/2014/main" id="{ED13F8BE-8CE2-0151-1875-CF21EECC8A04}"/>
              </a:ext>
            </a:extLst>
          </p:cNvPr>
          <p:cNvCxnSpPr>
            <a:cxnSpLocks/>
          </p:cNvCxnSpPr>
          <p:nvPr/>
        </p:nvCxnSpPr>
        <p:spPr>
          <a:xfrm>
            <a:off x="358290" y="3471394"/>
            <a:ext cx="5548713" cy="0"/>
          </a:xfrm>
          <a:prstGeom prst="line">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9802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2AE45E-7220-D3EA-4593-4463386CD2F9}"/>
              </a:ext>
            </a:extLst>
          </p:cNvPr>
          <p:cNvSpPr>
            <a:spLocks noGrp="1"/>
          </p:cNvSpPr>
          <p:nvPr>
            <p:ph type="title"/>
          </p:nvPr>
        </p:nvSpPr>
        <p:spPr>
          <a:xfrm>
            <a:off x="719998" y="894268"/>
            <a:ext cx="9856114" cy="850742"/>
          </a:xfrm>
        </p:spPr>
        <p:txBody>
          <a:bodyPr/>
          <a:lstStyle/>
          <a:p>
            <a:r>
              <a:rPr lang="da-DK" sz="2800" dirty="0"/>
              <a:t>Udvikling i returneringsgraden for modtagne boliger</a:t>
            </a:r>
          </a:p>
        </p:txBody>
      </p:sp>
      <p:sp>
        <p:nvSpPr>
          <p:cNvPr id="5" name="Pladsholder til slidenummer 4">
            <a:extLst>
              <a:ext uri="{FF2B5EF4-FFF2-40B4-BE49-F238E27FC236}">
                <a16:creationId xmlns:a16="http://schemas.microsoft.com/office/drawing/2014/main" id="{DC612705-8971-0107-A818-8934E10D3282}"/>
              </a:ext>
            </a:extLst>
          </p:cNvPr>
          <p:cNvSpPr>
            <a:spLocks noGrp="1"/>
          </p:cNvSpPr>
          <p:nvPr>
            <p:ph type="sldNum" sz="quarter" idx="12"/>
          </p:nvPr>
        </p:nvSpPr>
        <p:spPr/>
        <p:txBody>
          <a:bodyPr/>
          <a:lstStyle/>
          <a:p>
            <a:fld id="{859873C9-BF5D-4A9A-BB31-45BBB7BABAF7}" type="slidenum">
              <a:rPr lang="da-DK" noProof="0" smtClean="0"/>
              <a:t>14</a:t>
            </a:fld>
            <a:endParaRPr lang="da-DK" noProof="0" dirty="0"/>
          </a:p>
        </p:txBody>
      </p:sp>
      <p:graphicFrame>
        <p:nvGraphicFramePr>
          <p:cNvPr id="7" name="Pladsholder til indhold 6">
            <a:extLst>
              <a:ext uri="{FF2B5EF4-FFF2-40B4-BE49-F238E27FC236}">
                <a16:creationId xmlns:a16="http://schemas.microsoft.com/office/drawing/2014/main" id="{DC810211-09B8-F30C-20BA-6037CE757698}"/>
              </a:ext>
            </a:extLst>
          </p:cNvPr>
          <p:cNvGraphicFramePr>
            <a:graphicFrameLocks noGrp="1"/>
          </p:cNvGraphicFramePr>
          <p:nvPr>
            <p:ph idx="1"/>
            <p:extLst>
              <p:ext uri="{D42A27DB-BD31-4B8C-83A1-F6EECF244321}">
                <p14:modId xmlns:p14="http://schemas.microsoft.com/office/powerpoint/2010/main" val="2402417965"/>
              </p:ext>
            </p:extLst>
          </p:nvPr>
        </p:nvGraphicFramePr>
        <p:xfrm>
          <a:off x="720725" y="2192338"/>
          <a:ext cx="5195888" cy="3944937"/>
        </p:xfrm>
        <a:graphic>
          <a:graphicData uri="http://schemas.openxmlformats.org/drawingml/2006/chart">
            <c:chart xmlns:c="http://schemas.openxmlformats.org/drawingml/2006/chart" xmlns:r="http://schemas.openxmlformats.org/officeDocument/2006/relationships" r:id="rId3"/>
          </a:graphicData>
        </a:graphic>
      </p:graphicFrame>
      <p:sp>
        <p:nvSpPr>
          <p:cNvPr id="9" name="Tekstfelt 8">
            <a:extLst>
              <a:ext uri="{FF2B5EF4-FFF2-40B4-BE49-F238E27FC236}">
                <a16:creationId xmlns:a16="http://schemas.microsoft.com/office/drawing/2014/main" id="{4DF2B377-E4B4-6857-5079-D740144BFC58}"/>
              </a:ext>
            </a:extLst>
          </p:cNvPr>
          <p:cNvSpPr txBox="1"/>
          <p:nvPr/>
        </p:nvSpPr>
        <p:spPr>
          <a:xfrm>
            <a:off x="622300" y="1915339"/>
            <a:ext cx="6096000" cy="246221"/>
          </a:xfrm>
          <a:prstGeom prst="rect">
            <a:avLst/>
          </a:prstGeom>
          <a:noFill/>
        </p:spPr>
        <p:txBody>
          <a:bodyPr wrap="square">
            <a:spAutoFit/>
          </a:bodyPr>
          <a:lstStyle/>
          <a:p>
            <a:r>
              <a:rPr lang="da-DK" sz="1000" i="1" u="none" strike="noStrike" spc="0" dirty="0">
                <a:solidFill>
                  <a:schemeClr val="tx1"/>
                </a:solidFill>
                <a:effectLst/>
                <a:latin typeface="+mn-lt"/>
              </a:rPr>
              <a:t>Andelen af returnerede boliger i den boligsociale anvisning 2013-2025 (pct.)</a:t>
            </a:r>
            <a:r>
              <a:rPr lang="da-DK" sz="1000" i="0" u="none" strike="noStrike" spc="0" dirty="0">
                <a:solidFill>
                  <a:schemeClr val="tx1"/>
                </a:solidFill>
                <a:effectLst/>
                <a:latin typeface="+mn-lt"/>
              </a:rPr>
              <a:t> </a:t>
            </a:r>
            <a:endParaRPr lang="da-DK" sz="1000" dirty="0"/>
          </a:p>
        </p:txBody>
      </p:sp>
      <p:sp>
        <p:nvSpPr>
          <p:cNvPr id="3" name="Tekstfelt 2">
            <a:extLst>
              <a:ext uri="{FF2B5EF4-FFF2-40B4-BE49-F238E27FC236}">
                <a16:creationId xmlns:a16="http://schemas.microsoft.com/office/drawing/2014/main" id="{14EF5ACC-13C6-D0E8-F400-D782BE11DF2A}"/>
              </a:ext>
            </a:extLst>
          </p:cNvPr>
          <p:cNvSpPr txBox="1"/>
          <p:nvPr/>
        </p:nvSpPr>
        <p:spPr>
          <a:xfrm>
            <a:off x="6622676" y="2192338"/>
            <a:ext cx="4848599" cy="2031325"/>
          </a:xfrm>
          <a:prstGeom prst="rect">
            <a:avLst/>
          </a:prstGeom>
          <a:noFill/>
        </p:spPr>
        <p:txBody>
          <a:bodyPr wrap="square" lIns="0" tIns="0" rIns="0" bIns="0" rtlCol="0">
            <a:spAutoFit/>
          </a:bodyPr>
          <a:lstStyle/>
          <a:p>
            <a:r>
              <a:rPr lang="da-DK" sz="1200" dirty="0"/>
              <a:t>Den faldende returneringsgrad:</a:t>
            </a:r>
          </a:p>
          <a:p>
            <a:endParaRPr lang="da-DK" sz="1200" dirty="0"/>
          </a:p>
          <a:p>
            <a:pPr marL="342900" indent="-342900">
              <a:buFont typeface="Arial" panose="020B0604020202020204" pitchFamily="34" charset="0"/>
              <a:buChar char="•"/>
            </a:pPr>
            <a:r>
              <a:rPr lang="da-DK" sz="1200" dirty="0"/>
              <a:t>Gør det muligt for forvaltningen at efterleve hjemløsereformens intentioner</a:t>
            </a:r>
          </a:p>
          <a:p>
            <a:pPr marL="342900" indent="-342900">
              <a:buFont typeface="Arial" panose="020B0604020202020204" pitchFamily="34" charset="0"/>
              <a:buChar char="•"/>
            </a:pPr>
            <a:endParaRPr lang="da-DK" sz="1200" dirty="0"/>
          </a:p>
          <a:p>
            <a:pPr marL="342900" indent="-342900">
              <a:buFont typeface="Arial" panose="020B0604020202020204" pitchFamily="34" charset="0"/>
              <a:buChar char="•"/>
            </a:pPr>
            <a:r>
              <a:rPr lang="da-DK" sz="1200" dirty="0"/>
              <a:t>Bekymrer de almene boligorganisationer, som frygter en koncentration af beboere med sociale problematikker</a:t>
            </a:r>
          </a:p>
          <a:p>
            <a:endParaRPr lang="da-DK" sz="1200" dirty="0"/>
          </a:p>
          <a:p>
            <a:pPr marL="342900" indent="-342900">
              <a:buFont typeface="Arial" panose="020B0604020202020204" pitchFamily="34" charset="0"/>
              <a:buChar char="•"/>
            </a:pPr>
            <a:r>
              <a:rPr lang="da-DK" sz="1200" dirty="0"/>
              <a:t>Forhindrer ikke, at der stadig er borgere, der pga. lav betalingsevne ikke kan anvises en bolig i København, eller som venter i meget lang tid på at blive boliganvist</a:t>
            </a:r>
          </a:p>
        </p:txBody>
      </p:sp>
    </p:spTree>
    <p:extLst>
      <p:ext uri="{BB962C8B-B14F-4D97-AF65-F5344CB8AC3E}">
        <p14:creationId xmlns:p14="http://schemas.microsoft.com/office/powerpoint/2010/main" val="350096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FB33A2-3754-AFC2-54A6-4D80025E3B42}"/>
              </a:ext>
            </a:extLst>
          </p:cNvPr>
          <p:cNvSpPr>
            <a:spLocks noGrp="1"/>
          </p:cNvSpPr>
          <p:nvPr>
            <p:ph type="title"/>
          </p:nvPr>
        </p:nvSpPr>
        <p:spPr>
          <a:xfrm>
            <a:off x="719999" y="894268"/>
            <a:ext cx="10752004" cy="850742"/>
          </a:xfrm>
        </p:spPr>
        <p:txBody>
          <a:bodyPr/>
          <a:lstStyle/>
          <a:p>
            <a:r>
              <a:rPr lang="da-DK" sz="2800" dirty="0"/>
              <a:t>Hvad kræver det at arbejde med midlertidige huslejetilskud i boliganvisningen?</a:t>
            </a:r>
          </a:p>
        </p:txBody>
      </p:sp>
      <p:sp>
        <p:nvSpPr>
          <p:cNvPr id="3" name="Pladsholder til indhold 2">
            <a:extLst>
              <a:ext uri="{FF2B5EF4-FFF2-40B4-BE49-F238E27FC236}">
                <a16:creationId xmlns:a16="http://schemas.microsoft.com/office/drawing/2014/main" id="{2ECE2DB3-613B-EE83-6637-F49E86794574}"/>
              </a:ext>
            </a:extLst>
          </p:cNvPr>
          <p:cNvSpPr>
            <a:spLocks noGrp="1"/>
          </p:cNvSpPr>
          <p:nvPr>
            <p:ph idx="1"/>
          </p:nvPr>
        </p:nvSpPr>
        <p:spPr>
          <a:xfrm>
            <a:off x="719998" y="2418944"/>
            <a:ext cx="5196199" cy="3719055"/>
          </a:xfrm>
        </p:spPr>
        <p:txBody>
          <a:bodyPr/>
          <a:lstStyle/>
          <a:p>
            <a:pPr marL="0" indent="0">
              <a:buNone/>
            </a:pPr>
            <a:r>
              <a:rPr lang="da-DK" dirty="0">
                <a:latin typeface="+mn-lt"/>
              </a:rPr>
              <a:t>Samarbejde mellem kommunen og de almene boligorganisationer</a:t>
            </a:r>
          </a:p>
          <a:p>
            <a:pPr marL="0" indent="0">
              <a:buNone/>
            </a:pPr>
            <a:endParaRPr lang="da-DK" dirty="0"/>
          </a:p>
          <a:p>
            <a:pPr marL="0" indent="0">
              <a:buNone/>
            </a:pPr>
            <a:endParaRPr lang="da-DK" dirty="0"/>
          </a:p>
        </p:txBody>
      </p:sp>
      <p:sp>
        <p:nvSpPr>
          <p:cNvPr id="4" name="Pladsholder til indhold 3">
            <a:extLst>
              <a:ext uri="{FF2B5EF4-FFF2-40B4-BE49-F238E27FC236}">
                <a16:creationId xmlns:a16="http://schemas.microsoft.com/office/drawing/2014/main" id="{FC4DBCD0-4952-11D8-17F7-3D1555599887}"/>
              </a:ext>
            </a:extLst>
          </p:cNvPr>
          <p:cNvSpPr>
            <a:spLocks noGrp="1"/>
          </p:cNvSpPr>
          <p:nvPr>
            <p:ph sz="quarter" idx="14"/>
          </p:nvPr>
        </p:nvSpPr>
        <p:spPr>
          <a:xfrm>
            <a:off x="6275802" y="2418944"/>
            <a:ext cx="5196201" cy="3722656"/>
          </a:xfrm>
        </p:spPr>
        <p:txBody>
          <a:bodyPr/>
          <a:lstStyle/>
          <a:p>
            <a:pPr marL="0" indent="0">
              <a:buNone/>
            </a:pPr>
            <a:r>
              <a:rPr lang="da-DK" dirty="0">
                <a:latin typeface="+mn-lt"/>
              </a:rPr>
              <a:t>Dertil er det afgørende med:</a:t>
            </a:r>
          </a:p>
          <a:p>
            <a:pPr marL="0" indent="0">
              <a:buNone/>
            </a:pPr>
            <a:endParaRPr lang="da-DK" dirty="0">
              <a:latin typeface="+mn-lt"/>
            </a:endParaRPr>
          </a:p>
          <a:p>
            <a:pPr>
              <a:buBlip>
                <a:blip>
                  <a:extLst>
                    <a:ext uri="{96DAC541-7B7A-43D3-8B79-37D633B846F1}">
                      <asvg:svgBlip xmlns:asvg="http://schemas.microsoft.com/office/drawing/2016/SVG/main" r:embed="rId3"/>
                    </a:ext>
                  </a:extLst>
                </a:blip>
              </a:buBlip>
            </a:pPr>
            <a:r>
              <a:rPr lang="da-DK" dirty="0">
                <a:latin typeface="+mn-lt"/>
              </a:rPr>
              <a:t>Tæt myndighedsopfølgning</a:t>
            </a:r>
          </a:p>
          <a:p>
            <a:pPr>
              <a:buBlip>
                <a:blip>
                  <a:extLst>
                    <a:ext uri="{96DAC541-7B7A-43D3-8B79-37D633B846F1}">
                      <asvg:svgBlip xmlns:asvg="http://schemas.microsoft.com/office/drawing/2016/SVG/main" r:embed="rId3"/>
                    </a:ext>
                  </a:extLst>
                </a:blip>
              </a:buBlip>
            </a:pPr>
            <a:r>
              <a:rPr lang="da-DK" dirty="0">
                <a:latin typeface="+mn-lt"/>
              </a:rPr>
              <a:t>Samarbejde med beskæftigelsesområdet om at øge borgers betalingsevne</a:t>
            </a:r>
          </a:p>
          <a:p>
            <a:pPr>
              <a:buBlip>
                <a:blip>
                  <a:extLst>
                    <a:ext uri="{96DAC541-7B7A-43D3-8B79-37D633B846F1}">
                      <asvg:svgBlip xmlns:asvg="http://schemas.microsoft.com/office/drawing/2016/SVG/main" r:embed="rId3"/>
                    </a:ext>
                  </a:extLst>
                </a:blip>
              </a:buBlip>
            </a:pPr>
            <a:r>
              <a:rPr lang="da-DK" dirty="0">
                <a:latin typeface="+mn-lt"/>
              </a:rPr>
              <a:t>Tillidsfuldt og tæt samarbejde i de svære sager,</a:t>
            </a:r>
          </a:p>
          <a:p>
            <a:pPr>
              <a:buBlip>
                <a:blip>
                  <a:extLst>
                    <a:ext uri="{96DAC541-7B7A-43D3-8B79-37D633B846F1}">
                      <asvg:svgBlip xmlns:asvg="http://schemas.microsoft.com/office/drawing/2016/SVG/main" r:embed="rId3"/>
                    </a:ext>
                  </a:extLst>
                </a:blip>
              </a:buBlip>
            </a:pPr>
            <a:r>
              <a:rPr lang="da-DK" dirty="0">
                <a:latin typeface="+mn-lt"/>
              </a:rPr>
              <a:t>Styr på krav ifm. puljerne</a:t>
            </a:r>
          </a:p>
        </p:txBody>
      </p:sp>
      <p:sp>
        <p:nvSpPr>
          <p:cNvPr id="5" name="Pladsholder til slidenummer 4">
            <a:extLst>
              <a:ext uri="{FF2B5EF4-FFF2-40B4-BE49-F238E27FC236}">
                <a16:creationId xmlns:a16="http://schemas.microsoft.com/office/drawing/2014/main" id="{763905BE-297A-A4AA-7C3F-459B28E47879}"/>
              </a:ext>
            </a:extLst>
          </p:cNvPr>
          <p:cNvSpPr>
            <a:spLocks noGrp="1"/>
          </p:cNvSpPr>
          <p:nvPr>
            <p:ph type="sldNum" sz="quarter" idx="12"/>
          </p:nvPr>
        </p:nvSpPr>
        <p:spPr/>
        <p:txBody>
          <a:bodyPr/>
          <a:lstStyle/>
          <a:p>
            <a:fld id="{859873C9-BF5D-4A9A-BB31-45BBB7BABAF7}" type="slidenum">
              <a:rPr lang="da-DK" noProof="0" smtClean="0"/>
              <a:t>15</a:t>
            </a:fld>
            <a:endParaRPr lang="da-DK" noProof="0" dirty="0"/>
          </a:p>
        </p:txBody>
      </p:sp>
      <p:pic>
        <p:nvPicPr>
          <p:cNvPr id="8" name="Billede 7">
            <a:extLst>
              <a:ext uri="{FF2B5EF4-FFF2-40B4-BE49-F238E27FC236}">
                <a16:creationId xmlns:a16="http://schemas.microsoft.com/office/drawing/2014/main" id="{AEAB2053-F6BA-8194-D2CF-F3A085B655D8}"/>
              </a:ext>
            </a:extLst>
          </p:cNvPr>
          <p:cNvPicPr>
            <a:picLocks noChangeAspect="1"/>
          </p:cNvPicPr>
          <p:nvPr/>
        </p:nvPicPr>
        <p:blipFill>
          <a:blip r:embed="rId4"/>
          <a:stretch>
            <a:fillRect/>
          </a:stretch>
        </p:blipFill>
        <p:spPr>
          <a:xfrm>
            <a:off x="719996" y="2744376"/>
            <a:ext cx="4519969" cy="3393624"/>
          </a:xfrm>
          <a:prstGeom prst="rect">
            <a:avLst/>
          </a:prstGeom>
          <a:ln>
            <a:solidFill>
              <a:schemeClr val="accent2"/>
            </a:solidFill>
          </a:ln>
        </p:spPr>
      </p:pic>
    </p:spTree>
    <p:extLst>
      <p:ext uri="{BB962C8B-B14F-4D97-AF65-F5344CB8AC3E}">
        <p14:creationId xmlns:p14="http://schemas.microsoft.com/office/powerpoint/2010/main" val="18179956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AE8F5"/>
        </a:solidFill>
        <a:effectLst/>
      </p:bgPr>
    </p:bg>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71BF0519-40E9-71F6-478D-E0549F8B0A70}"/>
              </a:ext>
            </a:extLst>
          </p:cNvPr>
          <p:cNvSpPr>
            <a:spLocks noGrp="1"/>
          </p:cNvSpPr>
          <p:nvPr>
            <p:ph idx="1"/>
          </p:nvPr>
        </p:nvSpPr>
        <p:spPr>
          <a:xfrm>
            <a:off x="5397154" y="4229110"/>
            <a:ext cx="10752002" cy="3945862"/>
          </a:xfrm>
        </p:spPr>
        <p:txBody>
          <a:bodyPr/>
          <a:lstStyle/>
          <a:p>
            <a:pPr marL="0" indent="0">
              <a:buNone/>
            </a:pPr>
            <a:r>
              <a:rPr lang="da-DK" sz="7000" dirty="0">
                <a:solidFill>
                  <a:schemeClr val="accent2"/>
                </a:solidFill>
                <a:latin typeface="+mj-lt"/>
              </a:rPr>
              <a:t>Spørgsmål?</a:t>
            </a:r>
          </a:p>
        </p:txBody>
      </p:sp>
      <p:sp>
        <p:nvSpPr>
          <p:cNvPr id="5" name="Pladsholder til slidenummer 4">
            <a:extLst>
              <a:ext uri="{FF2B5EF4-FFF2-40B4-BE49-F238E27FC236}">
                <a16:creationId xmlns:a16="http://schemas.microsoft.com/office/drawing/2014/main" id="{2B37068C-D3A7-67A3-FEAD-6FCA649BB921}"/>
              </a:ext>
            </a:extLst>
          </p:cNvPr>
          <p:cNvSpPr>
            <a:spLocks noGrp="1"/>
          </p:cNvSpPr>
          <p:nvPr>
            <p:ph type="sldNum" sz="quarter" idx="12"/>
          </p:nvPr>
        </p:nvSpPr>
        <p:spPr/>
        <p:txBody>
          <a:bodyPr/>
          <a:lstStyle/>
          <a:p>
            <a:fld id="{859873C9-BF5D-4A9A-BB31-45BBB7BABAF7}" type="slidenum">
              <a:rPr lang="da-DK" noProof="0" smtClean="0"/>
              <a:t>16</a:t>
            </a:fld>
            <a:endParaRPr lang="da-DK" noProof="0" dirty="0"/>
          </a:p>
        </p:txBody>
      </p:sp>
      <p:sp>
        <p:nvSpPr>
          <p:cNvPr id="6" name="Taleboble: oval 5">
            <a:extLst>
              <a:ext uri="{FF2B5EF4-FFF2-40B4-BE49-F238E27FC236}">
                <a16:creationId xmlns:a16="http://schemas.microsoft.com/office/drawing/2014/main" id="{80528989-67F6-37CA-B2A9-FDA7EA9086FF}"/>
              </a:ext>
            </a:extLst>
          </p:cNvPr>
          <p:cNvSpPr/>
          <p:nvPr/>
        </p:nvSpPr>
        <p:spPr>
          <a:xfrm>
            <a:off x="544035" y="2134316"/>
            <a:ext cx="4514347" cy="2754295"/>
          </a:xfrm>
          <a:prstGeom prst="wedgeEllipseCallout">
            <a:avLst>
              <a:gd name="adj1" fmla="val -38174"/>
              <a:gd name="adj2" fmla="val 72999"/>
            </a:avLst>
          </a:prstGeom>
          <a:solidFill>
            <a:srgbClr val="124A9F"/>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7" name="Taleboble: oval 6">
            <a:extLst>
              <a:ext uri="{FF2B5EF4-FFF2-40B4-BE49-F238E27FC236}">
                <a16:creationId xmlns:a16="http://schemas.microsoft.com/office/drawing/2014/main" id="{84FC57D2-C4E2-CE33-33F7-625B3771A3B6}"/>
              </a:ext>
            </a:extLst>
          </p:cNvPr>
          <p:cNvSpPr/>
          <p:nvPr/>
        </p:nvSpPr>
        <p:spPr>
          <a:xfrm>
            <a:off x="2626469" y="3871609"/>
            <a:ext cx="2070294" cy="1601472"/>
          </a:xfrm>
          <a:prstGeom prst="wedgeEllipseCallout">
            <a:avLst>
              <a:gd name="adj1" fmla="val 71674"/>
              <a:gd name="adj2" fmla="val 74150"/>
            </a:avLst>
          </a:prstGeom>
          <a:solidFill>
            <a:srgbClr val="F2F0E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Tree>
    <p:extLst>
      <p:ext uri="{BB962C8B-B14F-4D97-AF65-F5344CB8AC3E}">
        <p14:creationId xmlns:p14="http://schemas.microsoft.com/office/powerpoint/2010/main" val="42742249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UBGRID]" val="[SubGrid]"/>
</p:tagLst>
</file>

<file path=ppt/tags/tag2.xml><?xml version="1.0" encoding="utf-8"?>
<p:tagLst xmlns:a="http://schemas.openxmlformats.org/drawingml/2006/main" xmlns:r="http://schemas.openxmlformats.org/officeDocument/2006/relationships" xmlns:p="http://schemas.openxmlformats.org/presentationml/2006/main">
  <p:tag name="[SUBGRID]" val="[SubGrid]"/>
</p:tagLst>
</file>

<file path=ppt/tags/tag3.xml><?xml version="1.0" encoding="utf-8"?>
<p:tagLst xmlns:a="http://schemas.openxmlformats.org/drawingml/2006/main" xmlns:r="http://schemas.openxmlformats.org/officeDocument/2006/relationships" xmlns:p="http://schemas.openxmlformats.org/presentationml/2006/main">
  <p:tag name="[SUBGRID]" val="[SubGrid]"/>
</p:tagLst>
</file>

<file path=ppt/tags/tag4.xml><?xml version="1.0" encoding="utf-8"?>
<p:tagLst xmlns:a="http://schemas.openxmlformats.org/drawingml/2006/main" xmlns:r="http://schemas.openxmlformats.org/officeDocument/2006/relationships" xmlns:p="http://schemas.openxmlformats.org/presentationml/2006/main">
  <p:tag name="[SUBGRID]" val="[SubGrid]"/>
</p:tagLst>
</file>

<file path=ppt/tags/tag5.xml><?xml version="1.0" encoding="utf-8"?>
<p:tagLst xmlns:a="http://schemas.openxmlformats.org/drawingml/2006/main" xmlns:r="http://schemas.openxmlformats.org/officeDocument/2006/relationships" xmlns:p="http://schemas.openxmlformats.org/presentationml/2006/main">
  <p:tag name="[SUBGRID]" val="[SubGrid]"/>
</p:tagLst>
</file>

<file path=ppt/tags/tag6.xml><?xml version="1.0" encoding="utf-8"?>
<p:tagLst xmlns:a="http://schemas.openxmlformats.org/drawingml/2006/main" xmlns:r="http://schemas.openxmlformats.org/officeDocument/2006/relationships" xmlns:p="http://schemas.openxmlformats.org/presentationml/2006/main">
  <p:tag name="[SUBGRID]" val="[SubGrid]"/>
</p:tagLst>
</file>

<file path=ppt/tags/tag7.xml><?xml version="1.0" encoding="utf-8"?>
<p:tagLst xmlns:a="http://schemas.openxmlformats.org/drawingml/2006/main" xmlns:r="http://schemas.openxmlformats.org/officeDocument/2006/relationships" xmlns:p="http://schemas.openxmlformats.org/presentationml/2006/main">
  <p:tag name="[SUBGRID]" val="[SubGrid]"/>
</p:tagLst>
</file>

<file path=ppt/tags/tag8.xml><?xml version="1.0" encoding="utf-8"?>
<p:tagLst xmlns:a="http://schemas.openxmlformats.org/drawingml/2006/main" xmlns:r="http://schemas.openxmlformats.org/officeDocument/2006/relationships" xmlns:p="http://schemas.openxmlformats.org/presentationml/2006/main">
  <p:tag name="[SUBGRID]" val="[SubGrid]"/>
</p:tagLst>
</file>

<file path=ppt/tags/tag9.xml><?xml version="1.0" encoding="utf-8"?>
<p:tagLst xmlns:a="http://schemas.openxmlformats.org/drawingml/2006/main" xmlns:r="http://schemas.openxmlformats.org/officeDocument/2006/relationships" xmlns:p="http://schemas.openxmlformats.org/presentationml/2006/main">
  <p:tag name="[SUBGRID]" val="[SubGrid]"/>
</p:tagLst>
</file>

<file path=ppt/tags/tag10.xml><?xml version="1.0" encoding="utf-8"?>
<p:tagLst xmlns:a="http://schemas.openxmlformats.org/drawingml/2006/main" xmlns:r="http://schemas.openxmlformats.org/officeDocument/2006/relationships" xmlns:p="http://schemas.openxmlformats.org/presentationml/2006/main">
  <p:tag name="[SUBGRID]" val="[SubGrid]"/>
</p:tagLst>
</file>

<file path=ppt/tags/tag11.xml><?xml version="1.0" encoding="utf-8"?>
<p:tagLst xmlns:a="http://schemas.openxmlformats.org/drawingml/2006/main" xmlns:r="http://schemas.openxmlformats.org/officeDocument/2006/relationships" xmlns:p="http://schemas.openxmlformats.org/presentationml/2006/main">
  <p:tag name="[SUBGRID]" val="[SubGrid]"/>
</p:tagLst>
</file>

<file path=ppt/tags/tag12.xml><?xml version="1.0" encoding="utf-8"?>
<p:tagLst xmlns:a="http://schemas.openxmlformats.org/drawingml/2006/main" xmlns:r="http://schemas.openxmlformats.org/officeDocument/2006/relationships" xmlns:p="http://schemas.openxmlformats.org/presentationml/2006/main">
  <p:tag name="[SUBGRID]" val="[SubGrid]"/>
</p:tagLst>
</file>

<file path=ppt/tags/tag13.xml><?xml version="1.0" encoding="utf-8"?>
<p:tagLst xmlns:a="http://schemas.openxmlformats.org/drawingml/2006/main" xmlns:r="http://schemas.openxmlformats.org/officeDocument/2006/relationships" xmlns:p="http://schemas.openxmlformats.org/presentationml/2006/main">
  <p:tag name="[SUBGRID]" val="[SubGrid]"/>
</p:tagLst>
</file>

<file path=ppt/tags/tag14.xml><?xml version="1.0" encoding="utf-8"?>
<p:tagLst xmlns:a="http://schemas.openxmlformats.org/drawingml/2006/main" xmlns:r="http://schemas.openxmlformats.org/officeDocument/2006/relationships" xmlns:p="http://schemas.openxmlformats.org/presentationml/2006/main">
  <p:tag name="[SUBGRID]" val="[SubGrid]"/>
</p:tagLst>
</file>

<file path=ppt/tags/tag15.xml><?xml version="1.0" encoding="utf-8"?>
<p:tagLst xmlns:a="http://schemas.openxmlformats.org/drawingml/2006/main" xmlns:r="http://schemas.openxmlformats.org/officeDocument/2006/relationships" xmlns:p="http://schemas.openxmlformats.org/presentationml/2006/main">
  <p:tag name="[SUBGRID]" val="[SubGrid]"/>
</p:tagLst>
</file>

<file path=ppt/tags/tag16.xml><?xml version="1.0" encoding="utf-8"?>
<p:tagLst xmlns:a="http://schemas.openxmlformats.org/drawingml/2006/main" xmlns:r="http://schemas.openxmlformats.org/officeDocument/2006/relationships" xmlns:p="http://schemas.openxmlformats.org/presentationml/2006/main">
  <p:tag name="[SUBGRID]" val="[SubGrid]"/>
</p:tagLst>
</file>

<file path=ppt/tags/tag17.xml><?xml version="1.0" encoding="utf-8"?>
<p:tagLst xmlns:a="http://schemas.openxmlformats.org/drawingml/2006/main" xmlns:r="http://schemas.openxmlformats.org/officeDocument/2006/relationships" xmlns:p="http://schemas.openxmlformats.org/presentationml/2006/main">
  <p:tag name="[SUBGRID]" val="[SubGrid]"/>
</p:tagLst>
</file>

<file path=ppt/tags/tag18.xml><?xml version="1.0" encoding="utf-8"?>
<p:tagLst xmlns:a="http://schemas.openxmlformats.org/drawingml/2006/main" xmlns:r="http://schemas.openxmlformats.org/officeDocument/2006/relationships" xmlns:p="http://schemas.openxmlformats.org/presentationml/2006/main">
  <p:tag name="[SUBGRID]" val="[SubGrid]"/>
</p:tagLst>
</file>

<file path=ppt/tags/tag19.xml><?xml version="1.0" encoding="utf-8"?>
<p:tagLst xmlns:a="http://schemas.openxmlformats.org/drawingml/2006/main" xmlns:r="http://schemas.openxmlformats.org/officeDocument/2006/relationships" xmlns:p="http://schemas.openxmlformats.org/presentationml/2006/main">
  <p:tag name="[SUBGRID]" val="[SubGrid]"/>
</p:tagLst>
</file>

<file path=ppt/tags/tag20.xml><?xml version="1.0" encoding="utf-8"?>
<p:tagLst xmlns:a="http://schemas.openxmlformats.org/drawingml/2006/main" xmlns:r="http://schemas.openxmlformats.org/officeDocument/2006/relationships" xmlns:p="http://schemas.openxmlformats.org/presentationml/2006/main">
  <p:tag name="[SUBGRID]" val="[SubGrid]"/>
</p:tagLst>
</file>

<file path=ppt/tags/tag21.xml><?xml version="1.0" encoding="utf-8"?>
<p:tagLst xmlns:a="http://schemas.openxmlformats.org/drawingml/2006/main" xmlns:r="http://schemas.openxmlformats.org/officeDocument/2006/relationships" xmlns:p="http://schemas.openxmlformats.org/presentationml/2006/main">
  <p:tag name="[SUBGRID]" val="[SubGrid]"/>
</p:tagLst>
</file>

<file path=ppt/tags/tag22.xml><?xml version="1.0" encoding="utf-8"?>
<p:tagLst xmlns:a="http://schemas.openxmlformats.org/drawingml/2006/main" xmlns:r="http://schemas.openxmlformats.org/officeDocument/2006/relationships" xmlns:p="http://schemas.openxmlformats.org/presentationml/2006/main">
  <p:tag name="[SUBGRID]" val="[SubGrid]"/>
</p:tagLst>
</file>

<file path=ppt/tags/tag23.xml><?xml version="1.0" encoding="utf-8"?>
<p:tagLst xmlns:a="http://schemas.openxmlformats.org/drawingml/2006/main" xmlns:r="http://schemas.openxmlformats.org/officeDocument/2006/relationships" xmlns:p="http://schemas.openxmlformats.org/presentationml/2006/main">
  <p:tag name="[SUBGRID]" val="[SubGrid]"/>
</p:tagLst>
</file>

<file path=ppt/tags/tag24.xml><?xml version="1.0" encoding="utf-8"?>
<p:tagLst xmlns:a="http://schemas.openxmlformats.org/drawingml/2006/main" xmlns:r="http://schemas.openxmlformats.org/officeDocument/2006/relationships" xmlns:p="http://schemas.openxmlformats.org/presentationml/2006/main">
  <p:tag name="[SUBGRID]" val="[SubGrid]"/>
</p:tagLst>
</file>

<file path=ppt/tags/tag25.xml><?xml version="1.0" encoding="utf-8"?>
<p:tagLst xmlns:a="http://schemas.openxmlformats.org/drawingml/2006/main" xmlns:r="http://schemas.openxmlformats.org/officeDocument/2006/relationships" xmlns:p="http://schemas.openxmlformats.org/presentationml/2006/main">
  <p:tag name="[SUBGRID]" val="[SubGrid]"/>
</p:tagLst>
</file>

<file path=ppt/tags/tag26.xml><?xml version="1.0" encoding="utf-8"?>
<p:tagLst xmlns:a="http://schemas.openxmlformats.org/drawingml/2006/main" xmlns:r="http://schemas.openxmlformats.org/officeDocument/2006/relationships" xmlns:p="http://schemas.openxmlformats.org/presentationml/2006/main">
  <p:tag name="[SUBGRID]" val="[SubGrid]"/>
</p:tagLst>
</file>

<file path=ppt/theme/theme1.xml><?xml version="1.0" encoding="utf-8"?>
<a:theme xmlns:a="http://schemas.openxmlformats.org/drawingml/2006/main" name="Blank">
  <a:themeElements>
    <a:clrScheme name="KK 1">
      <a:dk1>
        <a:sysClr val="windowText" lastClr="000000"/>
      </a:dk1>
      <a:lt1>
        <a:sysClr val="window" lastClr="FFFFFF"/>
      </a:lt1>
      <a:dk2>
        <a:srgbClr val="0094FD"/>
      </a:dk2>
      <a:lt2>
        <a:srgbClr val="FFEA8C"/>
      </a:lt2>
      <a:accent1>
        <a:srgbClr val="D2B853"/>
      </a:accent1>
      <a:accent2>
        <a:srgbClr val="000C2E"/>
      </a:accent2>
      <a:accent3>
        <a:srgbClr val="0094FD"/>
      </a:accent3>
      <a:accent4>
        <a:srgbClr val="D72232"/>
      </a:accent4>
      <a:accent5>
        <a:srgbClr val="0DC684"/>
      </a:accent5>
      <a:accent6>
        <a:srgbClr val="7C4AFF"/>
      </a:accent6>
      <a:hlink>
        <a:srgbClr val="000C2E"/>
      </a:hlink>
      <a:folHlink>
        <a:srgbClr val="000C2E"/>
      </a:folHlink>
    </a:clrScheme>
    <a:fontScheme name="KBH Black/Medium">
      <a:majorFont>
        <a:latin typeface="KBH Black"/>
        <a:ea typeface=""/>
        <a:cs typeface=""/>
      </a:majorFont>
      <a:minorFont>
        <a:latin typeface="KBH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72000" tIns="36000" rIns="72000" bIns="360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KK skabelon Nyt design.potx" id="{CFBB60E3-7867-45B0-9725-AB52CF38C008}" vid="{4530CCDF-2D08-4DF8-AB6F-A8ED0A08DAA7}"/>
    </a:ext>
  </a:extLst>
</a:theme>
</file>

<file path=ppt/theme/theme2.xml><?xml version="1.0" encoding="utf-8"?>
<a:theme xmlns:a="http://schemas.openxmlformats.org/drawingml/2006/main" name="UK Blank">
  <a:themeElements>
    <a:clrScheme name="KK 1">
      <a:dk1>
        <a:sysClr val="windowText" lastClr="000000"/>
      </a:dk1>
      <a:lt1>
        <a:sysClr val="window" lastClr="FFFFFF"/>
      </a:lt1>
      <a:dk2>
        <a:srgbClr val="0094FD"/>
      </a:dk2>
      <a:lt2>
        <a:srgbClr val="FFEA8C"/>
      </a:lt2>
      <a:accent1>
        <a:srgbClr val="D2B853"/>
      </a:accent1>
      <a:accent2>
        <a:srgbClr val="000C2E"/>
      </a:accent2>
      <a:accent3>
        <a:srgbClr val="0094FD"/>
      </a:accent3>
      <a:accent4>
        <a:srgbClr val="D72232"/>
      </a:accent4>
      <a:accent5>
        <a:srgbClr val="0DC684"/>
      </a:accent5>
      <a:accent6>
        <a:srgbClr val="7C4AFF"/>
      </a:accent6>
      <a:hlink>
        <a:srgbClr val="000C2E"/>
      </a:hlink>
      <a:folHlink>
        <a:srgbClr val="000C2E"/>
      </a:folHlink>
    </a:clrScheme>
    <a:fontScheme name="KBH Black/Medium">
      <a:majorFont>
        <a:latin typeface="KBH Black"/>
        <a:ea typeface=""/>
        <a:cs typeface=""/>
      </a:majorFont>
      <a:minorFont>
        <a:latin typeface="KBH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72000" tIns="36000" rIns="72000" bIns="360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KK skabelon Nyt design.potx" id="{CFBB60E3-7867-45B0-9725-AB52CF38C008}" vid="{0F149701-75FB-4D87-889C-A25336877B65}"/>
    </a:ext>
  </a:extLst>
</a:theme>
</file>

<file path=ppt/theme/theme3.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kabelondesign Arial">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kabelondesign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B61F2180FD308246982DC069F7580FEB" ma:contentTypeVersion="3" ma:contentTypeDescription="Opret et nyt dokument." ma:contentTypeScope="" ma:versionID="54d80212699cd88f63d84281cfd529e0">
  <xsd:schema xmlns:xsd="http://www.w3.org/2001/XMLSchema" xmlns:xs="http://www.w3.org/2001/XMLSchema" xmlns:p="http://schemas.microsoft.com/office/2006/metadata/properties" xmlns:ns2="81ad7ed1-6848-47f7-bfbb-6b5b8df74046" targetNamespace="http://schemas.microsoft.com/office/2006/metadata/properties" ma:root="true" ma:fieldsID="eb050211a76e5cb3dae9b18e70b2434b" ns2:_="">
    <xsd:import namespace="81ad7ed1-6848-47f7-bfbb-6b5b8df74046"/>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ad7ed1-6848-47f7-bfbb-6b5b8df740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F59E4CC-7038-4F50-B7F5-545400012D06}">
  <ds:schemaRefs>
    <ds:schemaRef ds:uri="http://schemas.microsoft.com/sharepoint/v3/contenttype/forms"/>
  </ds:schemaRefs>
</ds:datastoreItem>
</file>

<file path=customXml/itemProps2.xml><?xml version="1.0" encoding="utf-8"?>
<ds:datastoreItem xmlns:ds="http://schemas.openxmlformats.org/officeDocument/2006/customXml" ds:itemID="{54D8EF5E-6612-4961-8FDC-2966E76AE3D4}"/>
</file>

<file path=customXml/itemProps3.xml><?xml version="1.0" encoding="utf-8"?>
<ds:datastoreItem xmlns:ds="http://schemas.openxmlformats.org/officeDocument/2006/customXml" ds:itemID="{2CAAE049-2F16-4D62-B5F8-29DE3BB078E0}">
  <ds:schemaRefs>
    <ds:schemaRef ds:uri="http://purl.org/dc/terms/"/>
    <ds:schemaRef ds:uri="http://schemas.microsoft.com/office/2006/documentManagement/types"/>
    <ds:schemaRef ds:uri="fd9e4a24-418d-49c4-a281-4a30a72dc77b"/>
    <ds:schemaRef ds:uri="http://schemas.openxmlformats.org/package/2006/metadata/core-properties"/>
    <ds:schemaRef ds:uri="8ef0b34a-0ae4-4256-8733-630f83927950"/>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blank</Template>
  <TotalTime>45499</TotalTime>
  <Words>1151</Words>
  <Application>Microsoft Office PowerPoint</Application>
  <PresentationFormat>Widescreen</PresentationFormat>
  <Paragraphs>218</Paragraphs>
  <Slides>16</Slides>
  <Notes>16</Notes>
  <HiddenSlides>1</HiddenSlides>
  <MMClips>0</MMClips>
  <ScaleCrop>false</ScaleCrop>
  <HeadingPairs>
    <vt:vector size="6" baseType="variant">
      <vt:variant>
        <vt:lpstr>Benyttede skrifttyper</vt:lpstr>
      </vt:variant>
      <vt:variant>
        <vt:i4>7</vt:i4>
      </vt:variant>
      <vt:variant>
        <vt:lpstr>Tema</vt:lpstr>
      </vt:variant>
      <vt:variant>
        <vt:i4>2</vt:i4>
      </vt:variant>
      <vt:variant>
        <vt:lpstr>Slidetitler</vt:lpstr>
      </vt:variant>
      <vt:variant>
        <vt:i4>16</vt:i4>
      </vt:variant>
    </vt:vector>
  </HeadingPairs>
  <TitlesOfParts>
    <vt:vector size="25" baseType="lpstr">
      <vt:lpstr>KBH</vt:lpstr>
      <vt:lpstr>KBH Black</vt:lpstr>
      <vt:lpstr>KBH Light</vt:lpstr>
      <vt:lpstr>Arial</vt:lpstr>
      <vt:lpstr>KBH Tekst</vt:lpstr>
      <vt:lpstr>Calibri</vt:lpstr>
      <vt:lpstr>KBH Medium</vt:lpstr>
      <vt:lpstr>Blank</vt:lpstr>
      <vt:lpstr>UK Blank</vt:lpstr>
      <vt:lpstr>Københavns Kommunes boligsociale anvisning</vt:lpstr>
      <vt:lpstr>Hvad kommer vi omkring</vt:lpstr>
      <vt:lpstr>Hvem er vi</vt:lpstr>
      <vt:lpstr>Ét SOF – én indgang for borgere</vt:lpstr>
      <vt:lpstr>PowerPoint-præsentation</vt:lpstr>
      <vt:lpstr>Kriterier for boligsocial anvisning i København</vt:lpstr>
      <vt:lpstr>Politiske dagsordener der former arbejdet på det boligsociale område</vt:lpstr>
      <vt:lpstr>Ambitiøs udlejningsaftale med BL 1. kreds</vt:lpstr>
      <vt:lpstr>Det politiske mandat</vt:lpstr>
      <vt:lpstr>fra indstilling til anvisning</vt:lpstr>
      <vt:lpstr>Udviklingen i indstillinger og anvisninger</vt:lpstr>
      <vt:lpstr>PowerPoint-præsentation</vt:lpstr>
      <vt:lpstr>Udvikling i anvisningsgraden</vt:lpstr>
      <vt:lpstr>Udvikling i returneringsgraden for modtagne boliger</vt:lpstr>
      <vt:lpstr>Hvad kræver det at arbejde med midlertidige huslejetilskud i boliganvisningen?</vt:lpstr>
      <vt:lpstr>PowerPoint-præsentation</vt:lpstr>
    </vt:vector>
  </TitlesOfParts>
  <Company>Københavns 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Mødekultur i BBE</dc:title>
  <dc:creator>Julie Dreier Jakobsen</dc:creator>
  <cp:lastModifiedBy>Lærke Fritzbøger Christensen</cp:lastModifiedBy>
  <cp:revision>48</cp:revision>
  <cp:lastPrinted>2026-01-27T11:26:21Z</cp:lastPrinted>
  <dcterms:created xsi:type="dcterms:W3CDTF">2024-01-16T16:54:20Z</dcterms:created>
  <dcterms:modified xsi:type="dcterms:W3CDTF">2026-10-14T08:58:21Z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www.skabelondesign.dk</vt:lpwstr>
  </property>
  <property fmtid="{D5CDD505-2E9C-101B-9397-08002B2CF9AE}" pid="3" name="ContentTypeId">
    <vt:lpwstr>0x010100B61F2180FD308246982DC069F7580FEB</vt:lpwstr>
  </property>
  <property fmtid="{D5CDD505-2E9C-101B-9397-08002B2CF9AE}" pid="4" name="Sensitivity">
    <vt:lpwstr/>
  </property>
  <property fmtid="{D5CDD505-2E9C-101B-9397-08002B2CF9AE}" pid="5" name="MediaServiceImageTags">
    <vt:lpwstr/>
  </property>
  <property fmtid="{D5CDD505-2E9C-101B-9397-08002B2CF9AE}" pid="6" name="TaxCatchAll">
    <vt:lpwstr/>
  </property>
  <property fmtid="{D5CDD505-2E9C-101B-9397-08002B2CF9AE}" pid="7" name="j2c2601e249f4d2993f2fcc4fe83f7c1">
    <vt:lpwstr/>
  </property>
</Properties>
</file>