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5" r:id="rId1"/>
  </p:sldMasterIdLst>
  <p:notesMasterIdLst>
    <p:notesMasterId r:id="rId11"/>
  </p:notesMasterIdLst>
  <p:handoutMasterIdLst>
    <p:handoutMasterId r:id="rId12"/>
  </p:handoutMasterIdLst>
  <p:sldIdLst>
    <p:sldId id="323" r:id="rId2"/>
    <p:sldId id="320" r:id="rId3"/>
    <p:sldId id="301" r:id="rId4"/>
    <p:sldId id="312" r:id="rId5"/>
    <p:sldId id="319" r:id="rId6"/>
    <p:sldId id="309" r:id="rId7"/>
    <p:sldId id="321" r:id="rId8"/>
    <p:sldId id="322" r:id="rId9"/>
    <p:sldId id="318" r:id="rId10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7242"/>
    <a:srgbClr val="E96527"/>
    <a:srgbClr val="002E5E"/>
    <a:srgbClr val="A2532A"/>
    <a:srgbClr val="465359"/>
    <a:srgbClr val="B26F4D"/>
    <a:srgbClr val="F3A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34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Blaase Ludvigsen" userId="d699e505-1a64-4f1e-934b-ce68028e32e0" providerId="ADAL" clId="{099223F0-AAB2-4476-9CF4-B49FFD3E81D3}"/>
    <pc:docChg chg="custSel modSld">
      <pc:chgData name="Jacob Blaase Ludvigsen" userId="d699e505-1a64-4f1e-934b-ce68028e32e0" providerId="ADAL" clId="{099223F0-AAB2-4476-9CF4-B49FFD3E81D3}" dt="2026-10-19T09:45:37.702" v="41" actId="20577"/>
      <pc:docMkLst>
        <pc:docMk/>
      </pc:docMkLst>
      <pc:sldChg chg="modSp mod">
        <pc:chgData name="Jacob Blaase Ludvigsen" userId="d699e505-1a64-4f1e-934b-ce68028e32e0" providerId="ADAL" clId="{099223F0-AAB2-4476-9CF4-B49FFD3E81D3}" dt="2026-10-19T09:45:37.702" v="41" actId="20577"/>
        <pc:sldMkLst>
          <pc:docMk/>
          <pc:sldMk cId="1789873386" sldId="301"/>
        </pc:sldMkLst>
        <pc:spChg chg="mod">
          <ac:chgData name="Jacob Blaase Ludvigsen" userId="d699e505-1a64-4f1e-934b-ce68028e32e0" providerId="ADAL" clId="{099223F0-AAB2-4476-9CF4-B49FFD3E81D3}" dt="2026-10-19T09:45:37.702" v="41" actId="20577"/>
          <ac:spMkLst>
            <pc:docMk/>
            <pc:sldMk cId="1789873386" sldId="301"/>
            <ac:spMk id="3" creationId="{6A7BD30D-629F-49D4-AE04-2D99B365E4B8}"/>
          </ac:spMkLst>
        </pc:spChg>
      </pc:sldChg>
      <pc:sldChg chg="modSp mod">
        <pc:chgData name="Jacob Blaase Ludvigsen" userId="d699e505-1a64-4f1e-934b-ce68028e32e0" providerId="ADAL" clId="{099223F0-AAB2-4476-9CF4-B49FFD3E81D3}" dt="2026-10-19T09:44:55.775" v="14" actId="20577"/>
        <pc:sldMkLst>
          <pc:docMk/>
          <pc:sldMk cId="4033474363" sldId="323"/>
        </pc:sldMkLst>
        <pc:spChg chg="mod">
          <ac:chgData name="Jacob Blaase Ludvigsen" userId="d699e505-1a64-4f1e-934b-ce68028e32e0" providerId="ADAL" clId="{099223F0-AAB2-4476-9CF4-B49FFD3E81D3}" dt="2026-10-19T09:44:55.775" v="14" actId="20577"/>
          <ac:spMkLst>
            <pc:docMk/>
            <pc:sldMk cId="4033474363" sldId="323"/>
            <ac:spMk id="16" creationId="{DB77335D-B3E7-35FA-43BE-17231F2B0902}"/>
          </ac:spMkLst>
        </pc:spChg>
      </pc:sldChg>
    </pc:docChg>
  </pc:docChgLst>
  <pc:docChgLst>
    <pc:chgData name="Carina Sidsel Riber Petersen" userId="f58f61a2-a858-4d51-a5b4-93c9caf4d12e" providerId="ADAL" clId="{2D41C30A-E138-47CD-8ECB-779A819150B5}"/>
    <pc:docChg chg="undo custSel modSld sldOrd">
      <pc:chgData name="Carina Sidsel Riber Petersen" userId="f58f61a2-a858-4d51-a5b4-93c9caf4d12e" providerId="ADAL" clId="{2D41C30A-E138-47CD-8ECB-779A819150B5}" dt="2026-10-14T11:17:11.509" v="1681" actId="20577"/>
      <pc:docMkLst>
        <pc:docMk/>
      </pc:docMkLst>
      <pc:sldChg chg="modSp mod">
        <pc:chgData name="Carina Sidsel Riber Petersen" userId="f58f61a2-a858-4d51-a5b4-93c9caf4d12e" providerId="ADAL" clId="{2D41C30A-E138-47CD-8ECB-779A819150B5}" dt="2026-10-14T06:20:53.095" v="27" actId="20577"/>
        <pc:sldMkLst>
          <pc:docMk/>
          <pc:sldMk cId="1789873386" sldId="301"/>
        </pc:sldMkLst>
        <pc:spChg chg="mod">
          <ac:chgData name="Carina Sidsel Riber Petersen" userId="f58f61a2-a858-4d51-a5b4-93c9caf4d12e" providerId="ADAL" clId="{2D41C30A-E138-47CD-8ECB-779A819150B5}" dt="2026-10-14T06:20:53.095" v="27" actId="20577"/>
          <ac:spMkLst>
            <pc:docMk/>
            <pc:sldMk cId="1789873386" sldId="301"/>
            <ac:spMk id="3" creationId="{6A7BD30D-629F-49D4-AE04-2D99B365E4B8}"/>
          </ac:spMkLst>
        </pc:spChg>
      </pc:sldChg>
      <pc:sldChg chg="modSp">
        <pc:chgData name="Carina Sidsel Riber Petersen" userId="f58f61a2-a858-4d51-a5b4-93c9caf4d12e" providerId="ADAL" clId="{2D41C30A-E138-47CD-8ECB-779A819150B5}" dt="2026-10-14T06:01:46.296" v="4" actId="11530"/>
        <pc:sldMkLst>
          <pc:docMk/>
          <pc:sldMk cId="1622464486" sldId="309"/>
        </pc:sldMkLst>
        <pc:graphicFrameChg chg="mod">
          <ac:chgData name="Carina Sidsel Riber Petersen" userId="f58f61a2-a858-4d51-a5b4-93c9caf4d12e" providerId="ADAL" clId="{2D41C30A-E138-47CD-8ECB-779A819150B5}" dt="2026-10-14T06:01:46.296" v="4" actId="11530"/>
          <ac:graphicFrameMkLst>
            <pc:docMk/>
            <pc:sldMk cId="1622464486" sldId="309"/>
            <ac:graphicFrameMk id="5" creationId="{59405A29-4A0F-429B-A6BA-2D3E9946C76A}"/>
          </ac:graphicFrameMkLst>
        </pc:graphicFrameChg>
      </pc:sldChg>
      <pc:sldChg chg="modSp mod ord">
        <pc:chgData name="Carina Sidsel Riber Petersen" userId="f58f61a2-a858-4d51-a5b4-93c9caf4d12e" providerId="ADAL" clId="{2D41C30A-E138-47CD-8ECB-779A819150B5}" dt="2026-10-14T06:30:15.103" v="240" actId="20577"/>
        <pc:sldMkLst>
          <pc:docMk/>
          <pc:sldMk cId="502411213" sldId="312"/>
        </pc:sldMkLst>
        <pc:graphicFrameChg chg="modGraphic">
          <ac:chgData name="Carina Sidsel Riber Petersen" userId="f58f61a2-a858-4d51-a5b4-93c9caf4d12e" providerId="ADAL" clId="{2D41C30A-E138-47CD-8ECB-779A819150B5}" dt="2026-10-14T06:30:15.103" v="240" actId="20577"/>
          <ac:graphicFrameMkLst>
            <pc:docMk/>
            <pc:sldMk cId="502411213" sldId="312"/>
            <ac:graphicFrameMk id="15" creationId="{E48394F2-4497-4281-8861-03B845B20BE2}"/>
          </ac:graphicFrameMkLst>
        </pc:graphicFrameChg>
      </pc:sldChg>
      <pc:sldChg chg="modSp mod ord">
        <pc:chgData name="Carina Sidsel Riber Petersen" userId="f58f61a2-a858-4d51-a5b4-93c9caf4d12e" providerId="ADAL" clId="{2D41C30A-E138-47CD-8ECB-779A819150B5}" dt="2026-10-14T11:17:11.509" v="1681" actId="20577"/>
        <pc:sldMkLst>
          <pc:docMk/>
          <pc:sldMk cId="985652234" sldId="319"/>
        </pc:sldMkLst>
        <pc:spChg chg="mod">
          <ac:chgData name="Carina Sidsel Riber Petersen" userId="f58f61a2-a858-4d51-a5b4-93c9caf4d12e" providerId="ADAL" clId="{2D41C30A-E138-47CD-8ECB-779A819150B5}" dt="2026-10-14T06:48:11.696" v="1488" actId="20577"/>
          <ac:spMkLst>
            <pc:docMk/>
            <pc:sldMk cId="985652234" sldId="319"/>
            <ac:spMk id="4" creationId="{1D5A4A71-BF4C-4D5C-BFC7-87532A78DCB1}"/>
          </ac:spMkLst>
        </pc:spChg>
        <pc:spChg chg="mod">
          <ac:chgData name="Carina Sidsel Riber Petersen" userId="f58f61a2-a858-4d51-a5b4-93c9caf4d12e" providerId="ADAL" clId="{2D41C30A-E138-47CD-8ECB-779A819150B5}" dt="2026-10-14T11:17:11.509" v="1681" actId="20577"/>
          <ac:spMkLst>
            <pc:docMk/>
            <pc:sldMk cId="985652234" sldId="319"/>
            <ac:spMk id="5" creationId="{192DC2B5-5E26-4712-A72B-C467FF94253F}"/>
          </ac:spMkLst>
        </pc:spChg>
      </pc:sldChg>
      <pc:sldChg chg="addSp delSp modSp mod modClrScheme chgLayout">
        <pc:chgData name="Carina Sidsel Riber Petersen" userId="f58f61a2-a858-4d51-a5b4-93c9caf4d12e" providerId="ADAL" clId="{2D41C30A-E138-47CD-8ECB-779A819150B5}" dt="2026-10-14T06:11:58.723" v="25" actId="26606"/>
        <pc:sldMkLst>
          <pc:docMk/>
          <pc:sldMk cId="3409159213" sldId="321"/>
        </pc:sldMkLst>
        <pc:spChg chg="mod ord modVis">
          <ac:chgData name="Carina Sidsel Riber Petersen" userId="f58f61a2-a858-4d51-a5b4-93c9caf4d12e" providerId="ADAL" clId="{2D41C30A-E138-47CD-8ECB-779A819150B5}" dt="2026-10-14T06:11:51.327" v="20" actId="26606"/>
          <ac:spMkLst>
            <pc:docMk/>
            <pc:sldMk cId="3409159213" sldId="321"/>
            <ac:spMk id="2" creationId="{F78FE736-F0FD-4999-AE0C-8138EF4B90F7}"/>
          </ac:spMkLst>
        </pc:spChg>
        <pc:picChg chg="add mod">
          <ac:chgData name="Carina Sidsel Riber Petersen" userId="f58f61a2-a858-4d51-a5b4-93c9caf4d12e" providerId="ADAL" clId="{2D41C30A-E138-47CD-8ECB-779A819150B5}" dt="2026-10-14T06:11:58.723" v="25" actId="26606"/>
          <ac:picMkLst>
            <pc:docMk/>
            <pc:sldMk cId="3409159213" sldId="321"/>
            <ac:picMk id="7" creationId="{6AF5035F-9FA7-DD75-583B-EC3FD763FA99}"/>
          </ac:picMkLst>
        </pc:picChg>
      </pc:sldChg>
      <pc:sldChg chg="modSp mod">
        <pc:chgData name="Carina Sidsel Riber Petersen" userId="f58f61a2-a858-4d51-a5b4-93c9caf4d12e" providerId="ADAL" clId="{2D41C30A-E138-47CD-8ECB-779A819150B5}" dt="2026-10-14T06:02:36.302" v="5" actId="255"/>
        <pc:sldMkLst>
          <pc:docMk/>
          <pc:sldMk cId="4033474363" sldId="323"/>
        </pc:sldMkLst>
        <pc:spChg chg="mod">
          <ac:chgData name="Carina Sidsel Riber Petersen" userId="f58f61a2-a858-4d51-a5b4-93c9caf4d12e" providerId="ADAL" clId="{2D41C30A-E138-47CD-8ECB-779A819150B5}" dt="2026-10-14T06:02:36.302" v="5" actId="255"/>
          <ac:spMkLst>
            <pc:docMk/>
            <pc:sldMk cId="4033474363" sldId="323"/>
            <ac:spMk id="16" creationId="{DB77335D-B3E7-35FA-43BE-17231F2B0902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1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2373DC-11B1-4708-92E2-E1B8EB8D76D8}" type="doc">
      <dgm:prSet loTypeId="urn:microsoft.com/office/officeart/2005/8/layout/list1" loCatId="list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da-DK"/>
        </a:p>
      </dgm:t>
    </dgm:pt>
    <dgm:pt modelId="{7084B800-7E1D-4DA6-89C0-37EA52DDBCB8}">
      <dgm:prSet phldrT="[Text]" custT="1"/>
      <dgm:spPr/>
      <dgm:t>
        <a:bodyPr rtlCol="0"/>
        <a:lstStyle/>
        <a:p>
          <a:pPr algn="ctr" rtl="0"/>
          <a:r>
            <a:rPr lang="da-DK" sz="2000" noProof="0" dirty="0"/>
            <a:t>UDFLYNINGEN</a:t>
          </a:r>
        </a:p>
      </dgm:t>
    </dgm:pt>
    <dgm:pt modelId="{E459F664-A62C-4466-90D1-14D94F7456F9}" type="parTrans" cxnId="{D7BBB8C6-B60F-4050-B5C1-3F3A86AF4294}">
      <dgm:prSet/>
      <dgm:spPr/>
      <dgm:t>
        <a:bodyPr rtlCol="0"/>
        <a:lstStyle/>
        <a:p>
          <a:pPr rtl="0"/>
          <a:endParaRPr lang="da-DK" noProof="0" dirty="0"/>
        </a:p>
      </dgm:t>
    </dgm:pt>
    <dgm:pt modelId="{29667D30-8073-4626-A65C-0442C9DA4455}" type="sibTrans" cxnId="{D7BBB8C6-B60F-4050-B5C1-3F3A86AF4294}">
      <dgm:prSet/>
      <dgm:spPr/>
      <dgm:t>
        <a:bodyPr rtlCol="0"/>
        <a:lstStyle/>
        <a:p>
          <a:pPr rtl="0"/>
          <a:endParaRPr lang="da-DK" noProof="0" dirty="0"/>
        </a:p>
      </dgm:t>
    </dgm:pt>
    <dgm:pt modelId="{4786322A-3DB1-4B13-A039-9C2B4BD33902}">
      <dgm:prSet phldrT="[Text]" custT="1"/>
      <dgm:spPr/>
      <dgm:t>
        <a:bodyPr rtlCol="0"/>
        <a:lstStyle/>
        <a:p>
          <a:pPr algn="ctr" rtl="0"/>
          <a:r>
            <a:rPr lang="da-DK" sz="2000" noProof="0" dirty="0"/>
            <a:t>INDRETNINGEN</a:t>
          </a:r>
        </a:p>
      </dgm:t>
    </dgm:pt>
    <dgm:pt modelId="{4F3F2426-EA56-4F79-A02F-DE7A210D680D}" type="parTrans" cxnId="{07D1F65C-7C41-4EB6-A133-CA7F29791640}">
      <dgm:prSet/>
      <dgm:spPr/>
      <dgm:t>
        <a:bodyPr rtlCol="0"/>
        <a:lstStyle/>
        <a:p>
          <a:pPr rtl="0"/>
          <a:endParaRPr lang="da-DK" noProof="0" dirty="0"/>
        </a:p>
      </dgm:t>
    </dgm:pt>
    <dgm:pt modelId="{7D0A801E-90E9-4D73-A31E-D58F04D3BBF2}" type="sibTrans" cxnId="{07D1F65C-7C41-4EB6-A133-CA7F29791640}">
      <dgm:prSet/>
      <dgm:spPr/>
      <dgm:t>
        <a:bodyPr rtlCol="0"/>
        <a:lstStyle/>
        <a:p>
          <a:pPr rtl="0"/>
          <a:endParaRPr lang="da-DK" noProof="0" dirty="0"/>
        </a:p>
      </dgm:t>
    </dgm:pt>
    <dgm:pt modelId="{5A259F57-B5C4-40C5-939D-A7C21B16FB47}">
      <dgm:prSet phldrT="[Text]" custT="1"/>
      <dgm:spPr/>
      <dgm:t>
        <a:bodyPr rtlCol="0"/>
        <a:lstStyle/>
        <a:p>
          <a:pPr algn="ctr" rtl="0"/>
          <a:r>
            <a:rPr lang="da-DK" sz="2000" noProof="0" dirty="0"/>
            <a:t>ØVRIG HJÆLP</a:t>
          </a:r>
        </a:p>
      </dgm:t>
    </dgm:pt>
    <dgm:pt modelId="{E359194E-724D-4C60-BA35-9B441D11C55E}" type="parTrans" cxnId="{7865863E-1BC2-47AE-BBFB-F40F27A905AE}">
      <dgm:prSet/>
      <dgm:spPr/>
      <dgm:t>
        <a:bodyPr rtlCol="0"/>
        <a:lstStyle/>
        <a:p>
          <a:pPr rtl="0"/>
          <a:endParaRPr lang="da-DK" noProof="0" dirty="0"/>
        </a:p>
      </dgm:t>
    </dgm:pt>
    <dgm:pt modelId="{57311651-50BE-4613-AB4F-1C634C257620}" type="sibTrans" cxnId="{7865863E-1BC2-47AE-BBFB-F40F27A905AE}">
      <dgm:prSet/>
      <dgm:spPr/>
      <dgm:t>
        <a:bodyPr rtlCol="0"/>
        <a:lstStyle/>
        <a:p>
          <a:pPr rtl="0"/>
          <a:endParaRPr lang="da-DK" noProof="0" dirty="0"/>
        </a:p>
      </dgm:t>
    </dgm:pt>
    <dgm:pt modelId="{88A033FC-90E8-450A-9660-7C56FE44CF4B}" type="pres">
      <dgm:prSet presAssocID="{592373DC-11B1-4708-92E2-E1B8EB8D76D8}" presName="linear" presStyleCnt="0">
        <dgm:presLayoutVars>
          <dgm:dir/>
          <dgm:animLvl val="lvl"/>
          <dgm:resizeHandles val="exact"/>
        </dgm:presLayoutVars>
      </dgm:prSet>
      <dgm:spPr/>
    </dgm:pt>
    <dgm:pt modelId="{24B2535F-B64C-416D-866E-AB6126E4F4FD}" type="pres">
      <dgm:prSet presAssocID="{7084B800-7E1D-4DA6-89C0-37EA52DDBCB8}" presName="parentLin" presStyleCnt="0"/>
      <dgm:spPr/>
    </dgm:pt>
    <dgm:pt modelId="{6EC006A1-981A-4484-9234-228DCAD57AB2}" type="pres">
      <dgm:prSet presAssocID="{7084B800-7E1D-4DA6-89C0-37EA52DDBCB8}" presName="parentLeftMargin" presStyleLbl="node1" presStyleIdx="0" presStyleCnt="3"/>
      <dgm:spPr/>
    </dgm:pt>
    <dgm:pt modelId="{1A0AAFD3-A3A9-4B43-843A-7BA9D4FD5E56}" type="pres">
      <dgm:prSet presAssocID="{7084B800-7E1D-4DA6-89C0-37EA52DDBCB8}" presName="parentText" presStyleLbl="node1" presStyleIdx="0" presStyleCnt="3" custLinFactX="6709" custLinFactNeighborX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CCBECD78-1F23-4EF1-982A-AA01E554543E}" type="pres">
      <dgm:prSet presAssocID="{7084B800-7E1D-4DA6-89C0-37EA52DDBCB8}" presName="negativeSpace" presStyleCnt="0"/>
      <dgm:spPr/>
    </dgm:pt>
    <dgm:pt modelId="{FD9FC1E3-1C41-4437-BE21-8D33D44C1C9E}" type="pres">
      <dgm:prSet presAssocID="{7084B800-7E1D-4DA6-89C0-37EA52DDBCB8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tx2">
              <a:lumMod val="50000"/>
              <a:lumOff val="50000"/>
            </a:schemeClr>
          </a:solidFill>
        </a:ln>
      </dgm:spPr>
    </dgm:pt>
    <dgm:pt modelId="{924BC6CA-B5A9-4CBD-91CA-0E40F017D78C}" type="pres">
      <dgm:prSet presAssocID="{29667D30-8073-4626-A65C-0442C9DA4455}" presName="spaceBetweenRectangles" presStyleCnt="0"/>
      <dgm:spPr/>
    </dgm:pt>
    <dgm:pt modelId="{D554373D-02BB-456A-B513-6FD44C272B5C}" type="pres">
      <dgm:prSet presAssocID="{4786322A-3DB1-4B13-A039-9C2B4BD33902}" presName="parentLin" presStyleCnt="0"/>
      <dgm:spPr/>
    </dgm:pt>
    <dgm:pt modelId="{4F91F803-792A-4600-A80A-DA32582EF94A}" type="pres">
      <dgm:prSet presAssocID="{4786322A-3DB1-4B13-A039-9C2B4BD33902}" presName="parentLeftMargin" presStyleLbl="node1" presStyleIdx="0" presStyleCnt="3"/>
      <dgm:spPr/>
    </dgm:pt>
    <dgm:pt modelId="{5BD5B296-A642-4DF8-B899-35ED169DA216}" type="pres">
      <dgm:prSet presAssocID="{4786322A-3DB1-4B13-A039-9C2B4BD33902}" presName="parentText" presStyleLbl="node1" presStyleIdx="1" presStyleCnt="3" custLinFactX="6709" custLinFactNeighborX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A4936A2D-4572-425F-9AAC-9798097747DD}" type="pres">
      <dgm:prSet presAssocID="{4786322A-3DB1-4B13-A039-9C2B4BD33902}" presName="negativeSpace" presStyleCnt="0"/>
      <dgm:spPr/>
    </dgm:pt>
    <dgm:pt modelId="{92C0B756-05A6-4040-AC91-4730345F5191}" type="pres">
      <dgm:prSet presAssocID="{4786322A-3DB1-4B13-A039-9C2B4BD33902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tx2">
              <a:lumMod val="50000"/>
              <a:lumOff val="50000"/>
            </a:schemeClr>
          </a:solidFill>
        </a:ln>
      </dgm:spPr>
    </dgm:pt>
    <dgm:pt modelId="{E512E97A-AB64-43A4-955A-9C6EF5B21111}" type="pres">
      <dgm:prSet presAssocID="{7D0A801E-90E9-4D73-A31E-D58F04D3BBF2}" presName="spaceBetweenRectangles" presStyleCnt="0"/>
      <dgm:spPr/>
    </dgm:pt>
    <dgm:pt modelId="{6F48969B-7A0D-4352-95BB-E4D44F1FDA7D}" type="pres">
      <dgm:prSet presAssocID="{5A259F57-B5C4-40C5-939D-A7C21B16FB47}" presName="parentLin" presStyleCnt="0"/>
      <dgm:spPr/>
    </dgm:pt>
    <dgm:pt modelId="{80F1F3E3-8580-4F0D-9C12-7910907CADF1}" type="pres">
      <dgm:prSet presAssocID="{5A259F57-B5C4-40C5-939D-A7C21B16FB47}" presName="parentLeftMargin" presStyleLbl="node1" presStyleIdx="1" presStyleCnt="3"/>
      <dgm:spPr/>
    </dgm:pt>
    <dgm:pt modelId="{1AA0D2EF-743C-441B-B933-8CC3FD133511}" type="pres">
      <dgm:prSet presAssocID="{5A259F57-B5C4-40C5-939D-A7C21B16FB47}" presName="parentText" presStyleLbl="node1" presStyleIdx="2" presStyleCnt="3" custLinFactX="6709" custLinFactNeighborX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1D3949C1-8B5F-49B2-B24A-55D8B41AA896}" type="pres">
      <dgm:prSet presAssocID="{5A259F57-B5C4-40C5-939D-A7C21B16FB47}" presName="negativeSpace" presStyleCnt="0"/>
      <dgm:spPr/>
    </dgm:pt>
    <dgm:pt modelId="{A4E3526C-3B96-4B8B-87BA-01E1B7BEF7EF}" type="pres">
      <dgm:prSet presAssocID="{5A259F57-B5C4-40C5-939D-A7C21B16FB47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tx2">
              <a:lumMod val="50000"/>
              <a:lumOff val="50000"/>
            </a:schemeClr>
          </a:solidFill>
        </a:ln>
      </dgm:spPr>
    </dgm:pt>
  </dgm:ptLst>
  <dgm:cxnLst>
    <dgm:cxn modelId="{7865863E-1BC2-47AE-BBFB-F40F27A905AE}" srcId="{592373DC-11B1-4708-92E2-E1B8EB8D76D8}" destId="{5A259F57-B5C4-40C5-939D-A7C21B16FB47}" srcOrd="2" destOrd="0" parTransId="{E359194E-724D-4C60-BA35-9B441D11C55E}" sibTransId="{57311651-50BE-4613-AB4F-1C634C257620}"/>
    <dgm:cxn modelId="{625AA23F-DBF4-4D2B-903D-22A89723EEED}" type="presOf" srcId="{592373DC-11B1-4708-92E2-E1B8EB8D76D8}" destId="{88A033FC-90E8-450A-9660-7C56FE44CF4B}" srcOrd="0" destOrd="0" presId="urn:microsoft.com/office/officeart/2005/8/layout/list1"/>
    <dgm:cxn modelId="{07D1F65C-7C41-4EB6-A133-CA7F29791640}" srcId="{592373DC-11B1-4708-92E2-E1B8EB8D76D8}" destId="{4786322A-3DB1-4B13-A039-9C2B4BD33902}" srcOrd="1" destOrd="0" parTransId="{4F3F2426-EA56-4F79-A02F-DE7A210D680D}" sibTransId="{7D0A801E-90E9-4D73-A31E-D58F04D3BBF2}"/>
    <dgm:cxn modelId="{87320787-FF34-4B70-A17A-F897C46501CA}" type="presOf" srcId="{5A259F57-B5C4-40C5-939D-A7C21B16FB47}" destId="{80F1F3E3-8580-4F0D-9C12-7910907CADF1}" srcOrd="0" destOrd="0" presId="urn:microsoft.com/office/officeart/2005/8/layout/list1"/>
    <dgm:cxn modelId="{DBFED495-68DE-497A-AE49-C4E846074AFD}" type="presOf" srcId="{7084B800-7E1D-4DA6-89C0-37EA52DDBCB8}" destId="{6EC006A1-981A-4484-9234-228DCAD57AB2}" srcOrd="0" destOrd="0" presId="urn:microsoft.com/office/officeart/2005/8/layout/list1"/>
    <dgm:cxn modelId="{34E0019B-A70F-4D3E-B489-3EE0CEC45D26}" type="presOf" srcId="{7084B800-7E1D-4DA6-89C0-37EA52DDBCB8}" destId="{1A0AAFD3-A3A9-4B43-843A-7BA9D4FD5E56}" srcOrd="1" destOrd="0" presId="urn:microsoft.com/office/officeart/2005/8/layout/list1"/>
    <dgm:cxn modelId="{D7BBB8C6-B60F-4050-B5C1-3F3A86AF4294}" srcId="{592373DC-11B1-4708-92E2-E1B8EB8D76D8}" destId="{7084B800-7E1D-4DA6-89C0-37EA52DDBCB8}" srcOrd="0" destOrd="0" parTransId="{E459F664-A62C-4466-90D1-14D94F7456F9}" sibTransId="{29667D30-8073-4626-A65C-0442C9DA4455}"/>
    <dgm:cxn modelId="{EE88FBC6-3422-4879-9EF5-FC8802FCED5E}" type="presOf" srcId="{4786322A-3DB1-4B13-A039-9C2B4BD33902}" destId="{5BD5B296-A642-4DF8-B899-35ED169DA216}" srcOrd="1" destOrd="0" presId="urn:microsoft.com/office/officeart/2005/8/layout/list1"/>
    <dgm:cxn modelId="{EEDF53C7-9673-4100-8B1E-7CF177F43551}" type="presOf" srcId="{4786322A-3DB1-4B13-A039-9C2B4BD33902}" destId="{4F91F803-792A-4600-A80A-DA32582EF94A}" srcOrd="0" destOrd="0" presId="urn:microsoft.com/office/officeart/2005/8/layout/list1"/>
    <dgm:cxn modelId="{1E90A8F7-4B0C-45FE-B2AA-F392EBD01257}" type="presOf" srcId="{5A259F57-B5C4-40C5-939D-A7C21B16FB47}" destId="{1AA0D2EF-743C-441B-B933-8CC3FD133511}" srcOrd="1" destOrd="0" presId="urn:microsoft.com/office/officeart/2005/8/layout/list1"/>
    <dgm:cxn modelId="{AC4B8512-B20E-410F-BFEB-F8454685D9F0}" type="presParOf" srcId="{88A033FC-90E8-450A-9660-7C56FE44CF4B}" destId="{24B2535F-B64C-416D-866E-AB6126E4F4FD}" srcOrd="0" destOrd="0" presId="urn:microsoft.com/office/officeart/2005/8/layout/list1"/>
    <dgm:cxn modelId="{6DE6F4C9-B66F-4D53-882E-81C5A1263F9B}" type="presParOf" srcId="{24B2535F-B64C-416D-866E-AB6126E4F4FD}" destId="{6EC006A1-981A-4484-9234-228DCAD57AB2}" srcOrd="0" destOrd="0" presId="urn:microsoft.com/office/officeart/2005/8/layout/list1"/>
    <dgm:cxn modelId="{07944656-2B6F-4150-B840-796B46FABC28}" type="presParOf" srcId="{24B2535F-B64C-416D-866E-AB6126E4F4FD}" destId="{1A0AAFD3-A3A9-4B43-843A-7BA9D4FD5E56}" srcOrd="1" destOrd="0" presId="urn:microsoft.com/office/officeart/2005/8/layout/list1"/>
    <dgm:cxn modelId="{19C6D583-ED2C-4BA3-B186-5BE126AE2FA0}" type="presParOf" srcId="{88A033FC-90E8-450A-9660-7C56FE44CF4B}" destId="{CCBECD78-1F23-4EF1-982A-AA01E554543E}" srcOrd="1" destOrd="0" presId="urn:microsoft.com/office/officeart/2005/8/layout/list1"/>
    <dgm:cxn modelId="{193F8C17-9332-4A96-A2FF-869B84404B77}" type="presParOf" srcId="{88A033FC-90E8-450A-9660-7C56FE44CF4B}" destId="{FD9FC1E3-1C41-4437-BE21-8D33D44C1C9E}" srcOrd="2" destOrd="0" presId="urn:microsoft.com/office/officeart/2005/8/layout/list1"/>
    <dgm:cxn modelId="{2A0AF3F1-3E1F-4AB5-BC7F-8880604146E0}" type="presParOf" srcId="{88A033FC-90E8-450A-9660-7C56FE44CF4B}" destId="{924BC6CA-B5A9-4CBD-91CA-0E40F017D78C}" srcOrd="3" destOrd="0" presId="urn:microsoft.com/office/officeart/2005/8/layout/list1"/>
    <dgm:cxn modelId="{84B370E6-03E7-432E-8DE8-6F3402B19900}" type="presParOf" srcId="{88A033FC-90E8-450A-9660-7C56FE44CF4B}" destId="{D554373D-02BB-456A-B513-6FD44C272B5C}" srcOrd="4" destOrd="0" presId="urn:microsoft.com/office/officeart/2005/8/layout/list1"/>
    <dgm:cxn modelId="{330E8C49-FCAD-4D9F-BB2F-8760C7E6B096}" type="presParOf" srcId="{D554373D-02BB-456A-B513-6FD44C272B5C}" destId="{4F91F803-792A-4600-A80A-DA32582EF94A}" srcOrd="0" destOrd="0" presId="urn:microsoft.com/office/officeart/2005/8/layout/list1"/>
    <dgm:cxn modelId="{618BBB7C-14AD-4AD9-9957-91061B873473}" type="presParOf" srcId="{D554373D-02BB-456A-B513-6FD44C272B5C}" destId="{5BD5B296-A642-4DF8-B899-35ED169DA216}" srcOrd="1" destOrd="0" presId="urn:microsoft.com/office/officeart/2005/8/layout/list1"/>
    <dgm:cxn modelId="{EDC41EE4-430F-41C5-8C1F-AC1649AB4844}" type="presParOf" srcId="{88A033FC-90E8-450A-9660-7C56FE44CF4B}" destId="{A4936A2D-4572-425F-9AAC-9798097747DD}" srcOrd="5" destOrd="0" presId="urn:microsoft.com/office/officeart/2005/8/layout/list1"/>
    <dgm:cxn modelId="{FB153B08-A79B-48D9-B3F5-C99BA326486E}" type="presParOf" srcId="{88A033FC-90E8-450A-9660-7C56FE44CF4B}" destId="{92C0B756-05A6-4040-AC91-4730345F5191}" srcOrd="6" destOrd="0" presId="urn:microsoft.com/office/officeart/2005/8/layout/list1"/>
    <dgm:cxn modelId="{9AFDA481-FE2A-491B-8E0D-532160039AFB}" type="presParOf" srcId="{88A033FC-90E8-450A-9660-7C56FE44CF4B}" destId="{E512E97A-AB64-43A4-955A-9C6EF5B21111}" srcOrd="7" destOrd="0" presId="urn:microsoft.com/office/officeart/2005/8/layout/list1"/>
    <dgm:cxn modelId="{5BF94848-D0F1-4175-9643-34A371B25822}" type="presParOf" srcId="{88A033FC-90E8-450A-9660-7C56FE44CF4B}" destId="{6F48969B-7A0D-4352-95BB-E4D44F1FDA7D}" srcOrd="8" destOrd="0" presId="urn:microsoft.com/office/officeart/2005/8/layout/list1"/>
    <dgm:cxn modelId="{EA74DBEB-8288-4658-A002-3981498D98E1}" type="presParOf" srcId="{6F48969B-7A0D-4352-95BB-E4D44F1FDA7D}" destId="{80F1F3E3-8580-4F0D-9C12-7910907CADF1}" srcOrd="0" destOrd="0" presId="urn:microsoft.com/office/officeart/2005/8/layout/list1"/>
    <dgm:cxn modelId="{EAAC675A-F6BF-4EE1-B5D7-4A743649A5F1}" type="presParOf" srcId="{6F48969B-7A0D-4352-95BB-E4D44F1FDA7D}" destId="{1AA0D2EF-743C-441B-B933-8CC3FD133511}" srcOrd="1" destOrd="0" presId="urn:microsoft.com/office/officeart/2005/8/layout/list1"/>
    <dgm:cxn modelId="{FE0FAA26-81A2-4E9B-9BD2-67F1DDC58C5A}" type="presParOf" srcId="{88A033FC-90E8-450A-9660-7C56FE44CF4B}" destId="{1D3949C1-8B5F-49B2-B24A-55D8B41AA896}" srcOrd="9" destOrd="0" presId="urn:microsoft.com/office/officeart/2005/8/layout/list1"/>
    <dgm:cxn modelId="{D5CEED3A-ACD0-46FC-97A3-C950938E566F}" type="presParOf" srcId="{88A033FC-90E8-450A-9660-7C56FE44CF4B}" destId="{A4E3526C-3B96-4B8B-87BA-01E1B7BEF7E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16/7/layout/BasicLinearProcessNumbered#1" loCatId="process" qsTypeId="urn:microsoft.com/office/officeart/2005/8/quickstyle/simple1#4" qsCatId="simple" csTypeId="urn:microsoft.com/office/officeart/2005/8/colors/accent1_2#3" csCatId="accent1" phldr="1"/>
      <dgm:spPr/>
      <dgm:t>
        <a:bodyPr rtlCol="0"/>
        <a:lstStyle/>
        <a:p>
          <a:pPr rtl="0"/>
          <a:endParaRPr lang="en-US"/>
        </a:p>
      </dgm:t>
    </dgm:pt>
    <dgm:pt modelId="{2EE95FC5-CD6B-4A50-9262-DC414E16C3EA}">
      <dgm:prSet custT="1"/>
      <dgm:spPr/>
      <dgm:t>
        <a:bodyPr lIns="288000" rtlCol="0"/>
        <a:lstStyle/>
        <a:p>
          <a:pPr rtl="0"/>
          <a:r>
            <a:rPr lang="da-DK" sz="2000" noProof="0" dirty="0">
              <a:solidFill>
                <a:schemeClr val="accent1">
                  <a:lumMod val="75000"/>
                </a:schemeClr>
              </a:solidFill>
            </a:rPr>
            <a:t>Januar</a:t>
          </a:r>
        </a:p>
      </dgm:t>
    </dgm:pt>
    <dgm:pt modelId="{75374347-884B-4721-8CFF-DF080F5B1C79}" type="parTrans" cxnId="{B3F19EC2-A372-4EC3-BFE0-C62FFDFE3DF6}">
      <dgm:prSet/>
      <dgm:spPr/>
      <dgm:t>
        <a:bodyPr rtlCol="0"/>
        <a:lstStyle/>
        <a:p>
          <a:pPr rtl="0"/>
          <a:endParaRPr lang="da-DK" noProof="0" dirty="0"/>
        </a:p>
      </dgm:t>
    </dgm:pt>
    <dgm:pt modelId="{C99EBBB1-E916-471C-83C9-ABE85B42AC26}" type="sibTrans" cxnId="{B3F19EC2-A372-4EC3-BFE0-C62FFDFE3DF6}">
      <dgm:prSet phldrT="1" phldr="0"/>
      <dgm:spPr/>
      <dgm:t>
        <a:bodyPr rtlCol="0"/>
        <a:lstStyle/>
        <a:p>
          <a:pPr rtl="0"/>
          <a:r>
            <a:rPr lang="da-DK" noProof="0"/>
            <a:t>1</a:t>
          </a:r>
          <a:endParaRPr lang="da-DK" noProof="0" dirty="0"/>
        </a:p>
      </dgm:t>
    </dgm:pt>
    <dgm:pt modelId="{F05611F0-8256-4954-B6CB-ED6B4F2DD397}">
      <dgm:prSet custT="1"/>
      <dgm:spPr/>
      <dgm:t>
        <a:bodyPr lIns="288000" rtlCol="0"/>
        <a:lstStyle/>
        <a:p>
          <a:pPr rtl="0"/>
          <a:r>
            <a:rPr lang="da-DK" sz="2000" noProof="0" dirty="0">
              <a:solidFill>
                <a:schemeClr val="accent1">
                  <a:lumMod val="75000"/>
                </a:schemeClr>
              </a:solidFill>
            </a:rPr>
            <a:t>Februar </a:t>
          </a:r>
        </a:p>
      </dgm:t>
    </dgm:pt>
    <dgm:pt modelId="{CD7328D6-9FAE-4506-9BDB-E06A571EC1D4}" type="parTrans" cxnId="{914FACD2-336A-4471-9E99-312B3F8EAB04}">
      <dgm:prSet/>
      <dgm:spPr/>
      <dgm:t>
        <a:bodyPr rtlCol="0"/>
        <a:lstStyle/>
        <a:p>
          <a:pPr rtl="0"/>
          <a:endParaRPr lang="da-DK" noProof="0" dirty="0"/>
        </a:p>
      </dgm:t>
    </dgm:pt>
    <dgm:pt modelId="{6BD5265A-8333-420D-BDB2-65F10B3EBD76}" type="sibTrans" cxnId="{914FACD2-336A-4471-9E99-312B3F8EAB04}">
      <dgm:prSet phldrT="2" phldr="0"/>
      <dgm:spPr/>
      <dgm:t>
        <a:bodyPr rtlCol="0"/>
        <a:lstStyle/>
        <a:p>
          <a:pPr rtl="0"/>
          <a:r>
            <a:rPr lang="da-DK" noProof="0"/>
            <a:t>2</a:t>
          </a:r>
          <a:endParaRPr lang="da-DK" noProof="0" dirty="0"/>
        </a:p>
      </dgm:t>
    </dgm:pt>
    <dgm:pt modelId="{22625139-F93A-4F3F-A7AA-4923A01AEDF3}">
      <dgm:prSet custT="1"/>
      <dgm:spPr/>
      <dgm:t>
        <a:bodyPr lIns="288000" rtlCol="0"/>
        <a:lstStyle/>
        <a:p>
          <a:pPr rtl="0"/>
          <a:r>
            <a:rPr lang="da-DK" sz="2000" noProof="0" dirty="0">
              <a:solidFill>
                <a:schemeClr val="accent1">
                  <a:lumMod val="75000"/>
                </a:schemeClr>
              </a:solidFill>
            </a:rPr>
            <a:t>Marts</a:t>
          </a:r>
        </a:p>
      </dgm:t>
    </dgm:pt>
    <dgm:pt modelId="{F549A0EB-6BE9-4749-8336-B02A279AE302}" type="parTrans" cxnId="{FC7721F0-429B-4CE7-BE98-C2F3C41FE9C7}">
      <dgm:prSet/>
      <dgm:spPr/>
      <dgm:t>
        <a:bodyPr rtlCol="0"/>
        <a:lstStyle/>
        <a:p>
          <a:pPr rtl="0"/>
          <a:endParaRPr lang="da-DK" noProof="0" dirty="0"/>
        </a:p>
      </dgm:t>
    </dgm:pt>
    <dgm:pt modelId="{A8E2FA08-4DD4-4654-A85D-9A99162D6201}" type="sibTrans" cxnId="{FC7721F0-429B-4CE7-BE98-C2F3C41FE9C7}">
      <dgm:prSet phldrT="3" phldr="0"/>
      <dgm:spPr/>
      <dgm:t>
        <a:bodyPr rtlCol="0"/>
        <a:lstStyle/>
        <a:p>
          <a:pPr rtl="0"/>
          <a:r>
            <a:rPr lang="da-DK" noProof="0" dirty="0"/>
            <a:t>3</a:t>
          </a:r>
        </a:p>
      </dgm:t>
    </dgm:pt>
    <dgm:pt modelId="{140952D0-0E1D-4F48-9F16-53581487CFA0}">
      <dgm:prSet custT="1"/>
      <dgm:spPr/>
      <dgm:t>
        <a:bodyPr lIns="288000" rtlCol="0"/>
        <a:lstStyle/>
        <a:p>
          <a:pPr rtl="0"/>
          <a:r>
            <a:rPr lang="da-DK" sz="2000" noProof="0" dirty="0">
              <a:solidFill>
                <a:schemeClr val="accent1">
                  <a:lumMod val="75000"/>
                </a:schemeClr>
              </a:solidFill>
            </a:rPr>
            <a:t>April</a:t>
          </a:r>
        </a:p>
      </dgm:t>
    </dgm:pt>
    <dgm:pt modelId="{790C446F-6917-41E7-BE01-7AFE2676D505}" type="parTrans" cxnId="{B07163E8-ADEC-492A-8F07-7E5786AB23AE}">
      <dgm:prSet/>
      <dgm:spPr/>
      <dgm:t>
        <a:bodyPr rtlCol="0"/>
        <a:lstStyle/>
        <a:p>
          <a:pPr rtl="0"/>
          <a:endParaRPr lang="da-DK" noProof="0" dirty="0"/>
        </a:p>
      </dgm:t>
    </dgm:pt>
    <dgm:pt modelId="{2804F27C-9BA9-4D07-AB02-74BE7DFA2C0E}" type="sibTrans" cxnId="{B07163E8-ADEC-492A-8F07-7E5786AB23AE}">
      <dgm:prSet phldrT="4" phldr="0"/>
      <dgm:spPr/>
      <dgm:t>
        <a:bodyPr rtlCol="0"/>
        <a:lstStyle/>
        <a:p>
          <a:pPr rtl="0"/>
          <a:r>
            <a:rPr lang="da-DK" noProof="0"/>
            <a:t>4</a:t>
          </a:r>
          <a:endParaRPr lang="da-DK" noProof="0" dirty="0"/>
        </a:p>
      </dgm:t>
    </dgm:pt>
    <dgm:pt modelId="{C2F8C7F7-44C4-414A-BCCD-56E91DD0A777}">
      <dgm:prSet custT="1"/>
      <dgm:spPr/>
      <dgm:t>
        <a:bodyPr lIns="288000" rtlCol="0"/>
        <a:lstStyle/>
        <a:p>
          <a:pPr rtl="0"/>
          <a:r>
            <a:rPr lang="da-DK" sz="2000" noProof="0" dirty="0">
              <a:solidFill>
                <a:schemeClr val="accent1">
                  <a:lumMod val="75000"/>
                </a:schemeClr>
              </a:solidFill>
            </a:rPr>
            <a:t>Maj</a:t>
          </a:r>
        </a:p>
      </dgm:t>
    </dgm:pt>
    <dgm:pt modelId="{E6C6DF88-9436-40D7-BA84-18FE896A6151}" type="parTrans" cxnId="{14D43B81-F92D-4CD8-9D1E-78CBF092C750}">
      <dgm:prSet/>
      <dgm:spPr/>
      <dgm:t>
        <a:bodyPr rtlCol="0"/>
        <a:lstStyle/>
        <a:p>
          <a:pPr rtl="0"/>
          <a:endParaRPr lang="da-DK" noProof="0" dirty="0"/>
        </a:p>
      </dgm:t>
    </dgm:pt>
    <dgm:pt modelId="{4E39967D-43EF-4F15-814A-2F491D900D43}" type="sibTrans" cxnId="{14D43B81-F92D-4CD8-9D1E-78CBF092C750}">
      <dgm:prSet phldrT="5" phldr="0"/>
      <dgm:spPr/>
      <dgm:t>
        <a:bodyPr rtlCol="0"/>
        <a:lstStyle/>
        <a:p>
          <a:pPr rtl="0"/>
          <a:r>
            <a:rPr lang="da-DK" noProof="0"/>
            <a:t>5</a:t>
          </a:r>
          <a:endParaRPr lang="da-DK" noProof="0" dirty="0"/>
        </a:p>
      </dgm:t>
    </dgm:pt>
    <dgm:pt modelId="{A0E8F3EF-0B36-49A1-8FBA-211985C020AD}">
      <dgm:prSet phldrT="[Tekst]" phldr="0" custT="1"/>
      <dgm:spPr/>
      <dgm:t>
        <a:bodyPr/>
        <a:lstStyle/>
        <a:p>
          <a:pPr algn="ctr"/>
          <a:r>
            <a:rPr lang="da-DK" sz="2000" dirty="0">
              <a:solidFill>
                <a:srgbClr val="A2532A"/>
              </a:solidFill>
            </a:rPr>
            <a:t>Juni</a:t>
          </a:r>
        </a:p>
      </dgm:t>
    </dgm:pt>
    <dgm:pt modelId="{02C4468B-C8D3-4058-A98F-18287F604482}" type="parTrans" cxnId="{EB51B890-C170-4012-A53C-8DD3C7E4C62A}">
      <dgm:prSet/>
      <dgm:spPr/>
      <dgm:t>
        <a:bodyPr/>
        <a:lstStyle/>
        <a:p>
          <a:endParaRPr lang="da-DK"/>
        </a:p>
      </dgm:t>
    </dgm:pt>
    <dgm:pt modelId="{6FE91AF7-5592-47B8-90E3-A18F9BF23E4B}" type="sibTrans" cxnId="{EB51B890-C170-4012-A53C-8DD3C7E4C62A}">
      <dgm:prSet phldrT="6" phldr="0"/>
      <dgm:spPr/>
      <dgm:t>
        <a:bodyPr/>
        <a:lstStyle/>
        <a:p>
          <a:r>
            <a:rPr lang="da-DK" dirty="0"/>
            <a:t>6</a:t>
          </a:r>
        </a:p>
      </dgm:t>
    </dgm:pt>
    <dgm:pt modelId="{A8865D66-E3BB-469B-8021-347C0B8D81A1}">
      <dgm:prSet phldrT="[Tekst]" phldr="0" custT="1"/>
      <dgm:spPr/>
      <dgm:t>
        <a:bodyPr/>
        <a:lstStyle/>
        <a:p>
          <a:pPr algn="ctr"/>
          <a:r>
            <a:rPr lang="da-DK" sz="2000" dirty="0">
              <a:solidFill>
                <a:srgbClr val="A2532A"/>
              </a:solidFill>
            </a:rPr>
            <a:t>Juli</a:t>
          </a:r>
        </a:p>
      </dgm:t>
    </dgm:pt>
    <dgm:pt modelId="{A9889AA8-82B7-40E2-8B2A-C3B189B83CD3}" type="parTrans" cxnId="{6B7F43B8-1F32-4718-9C76-DC3C36F20F6E}">
      <dgm:prSet/>
      <dgm:spPr/>
      <dgm:t>
        <a:bodyPr/>
        <a:lstStyle/>
        <a:p>
          <a:endParaRPr lang="da-DK"/>
        </a:p>
      </dgm:t>
    </dgm:pt>
    <dgm:pt modelId="{51430F3A-213F-4676-BE64-156BE49E404F}" type="sibTrans" cxnId="{6B7F43B8-1F32-4718-9C76-DC3C36F20F6E}">
      <dgm:prSet phldrT="7" phldr="0"/>
      <dgm:spPr/>
      <dgm:t>
        <a:bodyPr/>
        <a:lstStyle/>
        <a:p>
          <a:r>
            <a:rPr lang="da-DK"/>
            <a:t>7</a:t>
          </a:r>
        </a:p>
      </dgm:t>
    </dgm:pt>
    <dgm:pt modelId="{01076060-A0F1-45C9-859F-75862BD6BFAF}">
      <dgm:prSet phldrT="[Tekst]" phldr="0" custT="1"/>
      <dgm:spPr/>
      <dgm:t>
        <a:bodyPr/>
        <a:lstStyle/>
        <a:p>
          <a:pPr algn="ctr"/>
          <a:r>
            <a:rPr lang="da-DK" sz="2000" dirty="0">
              <a:solidFill>
                <a:srgbClr val="B26F4D"/>
              </a:solidFill>
            </a:rPr>
            <a:t>August</a:t>
          </a:r>
        </a:p>
      </dgm:t>
    </dgm:pt>
    <dgm:pt modelId="{8FA7CF3D-BDED-4642-9482-5AEF256CF526}" type="parTrans" cxnId="{B7C0BAD1-D358-45B0-B8B9-434F858F69AB}">
      <dgm:prSet/>
      <dgm:spPr/>
      <dgm:t>
        <a:bodyPr/>
        <a:lstStyle/>
        <a:p>
          <a:endParaRPr lang="da-DK"/>
        </a:p>
      </dgm:t>
    </dgm:pt>
    <dgm:pt modelId="{ECEE16F8-8781-468C-9AC0-1498B1E95B8F}" type="sibTrans" cxnId="{B7C0BAD1-D358-45B0-B8B9-434F858F69AB}">
      <dgm:prSet phldrT="8" phldr="0"/>
      <dgm:spPr/>
      <dgm:t>
        <a:bodyPr/>
        <a:lstStyle/>
        <a:p>
          <a:r>
            <a:rPr lang="da-DK"/>
            <a:t>8</a:t>
          </a:r>
        </a:p>
      </dgm:t>
    </dgm:pt>
    <dgm:pt modelId="{E6A8ADF3-06C7-4D25-89A6-B65AFD744593}">
      <dgm:prSet phldrT="[Tekst]" phldr="0" custT="1"/>
      <dgm:spPr/>
      <dgm:t>
        <a:bodyPr/>
        <a:lstStyle/>
        <a:p>
          <a:pPr algn="l"/>
          <a:r>
            <a:rPr lang="da-DK" sz="2000" dirty="0">
              <a:solidFill>
                <a:srgbClr val="B26F4D"/>
              </a:solidFill>
            </a:rPr>
            <a:t>September</a:t>
          </a:r>
        </a:p>
      </dgm:t>
    </dgm:pt>
    <dgm:pt modelId="{A0ECB242-3FE8-4E88-96ED-97FE423F1457}" type="parTrans" cxnId="{26333E97-8BA5-4A9C-AE4E-E2ACA4F3617B}">
      <dgm:prSet/>
      <dgm:spPr/>
      <dgm:t>
        <a:bodyPr/>
        <a:lstStyle/>
        <a:p>
          <a:endParaRPr lang="da-DK"/>
        </a:p>
      </dgm:t>
    </dgm:pt>
    <dgm:pt modelId="{21302E94-E01A-4C23-970C-731596614F66}" type="sibTrans" cxnId="{26333E97-8BA5-4A9C-AE4E-E2ACA4F3617B}">
      <dgm:prSet phldrT="9" phldr="0"/>
      <dgm:spPr/>
      <dgm:t>
        <a:bodyPr/>
        <a:lstStyle/>
        <a:p>
          <a:r>
            <a:rPr lang="da-DK"/>
            <a:t>9</a:t>
          </a:r>
        </a:p>
      </dgm:t>
    </dgm:pt>
    <dgm:pt modelId="{87ADB52C-7865-4AC3-A3F2-A8B129E66D14}">
      <dgm:prSet phldrT="[Tekst]" phldr="0" custT="1"/>
      <dgm:spPr/>
      <dgm:t>
        <a:bodyPr/>
        <a:lstStyle/>
        <a:p>
          <a:pPr algn="ctr"/>
          <a:r>
            <a:rPr lang="da-DK" sz="1900" dirty="0">
              <a:solidFill>
                <a:srgbClr val="B26F4D"/>
              </a:solidFill>
            </a:rPr>
            <a:t>Oktober</a:t>
          </a:r>
        </a:p>
      </dgm:t>
    </dgm:pt>
    <dgm:pt modelId="{2D735603-3932-4F82-9019-A9A537246B26}" type="parTrans" cxnId="{7A867705-8B5A-4AEC-BF47-BF291E90E565}">
      <dgm:prSet/>
      <dgm:spPr/>
      <dgm:t>
        <a:bodyPr/>
        <a:lstStyle/>
        <a:p>
          <a:endParaRPr lang="da-DK"/>
        </a:p>
      </dgm:t>
    </dgm:pt>
    <dgm:pt modelId="{C46A3363-8E0E-4895-95F4-D30D7EC15400}" type="sibTrans" cxnId="{7A867705-8B5A-4AEC-BF47-BF291E90E565}">
      <dgm:prSet phldrT="10" phldr="0"/>
      <dgm:spPr/>
      <dgm:t>
        <a:bodyPr/>
        <a:lstStyle/>
        <a:p>
          <a:r>
            <a:rPr lang="da-DK"/>
            <a:t>10</a:t>
          </a:r>
        </a:p>
      </dgm:t>
    </dgm:pt>
    <dgm:pt modelId="{C09B749D-9CF7-492C-B341-D9553818451B}" type="pres">
      <dgm:prSet presAssocID="{D0F07F19-1F50-4B42-A7A0-278DF9D25BB1}" presName="Name0" presStyleCnt="0">
        <dgm:presLayoutVars>
          <dgm:animLvl val="lvl"/>
          <dgm:resizeHandles val="exact"/>
        </dgm:presLayoutVars>
      </dgm:prSet>
      <dgm:spPr/>
    </dgm:pt>
    <dgm:pt modelId="{8EEF3829-836D-4E60-A9BC-8F0AD18883EE}" type="pres">
      <dgm:prSet presAssocID="{2EE95FC5-CD6B-4A50-9262-DC414E16C3EA}" presName="compositeNode" presStyleCnt="0">
        <dgm:presLayoutVars>
          <dgm:bulletEnabled val="1"/>
        </dgm:presLayoutVars>
      </dgm:prSet>
      <dgm:spPr/>
    </dgm:pt>
    <dgm:pt modelId="{5947A689-FC4A-4FDF-BDDD-890A8474DEF9}" type="pres">
      <dgm:prSet presAssocID="{2EE95FC5-CD6B-4A50-9262-DC414E16C3EA}" presName="bgRect" presStyleLbl="bgAccFollowNode1" presStyleIdx="0" presStyleCnt="10"/>
      <dgm:spPr/>
    </dgm:pt>
    <dgm:pt modelId="{94E9EF1A-1D07-4210-9402-6C559E90358A}" type="pres">
      <dgm:prSet presAssocID="{C99EBBB1-E916-471C-83C9-ABE85B42AC26}" presName="sibTransNodeCircle" presStyleLbl="alignNode1" presStyleIdx="0" presStyleCnt="20">
        <dgm:presLayoutVars>
          <dgm:chMax val="0"/>
          <dgm:bulletEnabled/>
        </dgm:presLayoutVars>
      </dgm:prSet>
      <dgm:spPr>
        <a:prstGeom prst="ellipse">
          <a:avLst/>
        </a:prstGeom>
      </dgm:spPr>
    </dgm:pt>
    <dgm:pt modelId="{B9E74D06-8974-46A7-BDE8-CAC0846523DB}" type="pres">
      <dgm:prSet presAssocID="{2EE95FC5-CD6B-4A50-9262-DC414E16C3EA}" presName="bottomLine" presStyleLbl="alignNode1" presStyleIdx="1" presStyleCnt="20">
        <dgm:presLayoutVars/>
      </dgm:prSet>
      <dgm:spPr/>
    </dgm:pt>
    <dgm:pt modelId="{815671D8-22AE-4967-8461-EBC1C9F97F94}" type="pres">
      <dgm:prSet presAssocID="{2EE95FC5-CD6B-4A50-9262-DC414E16C3EA}" presName="nodeText" presStyleLbl="bgAccFollowNode1" presStyleIdx="0" presStyleCnt="10">
        <dgm:presLayoutVars>
          <dgm:bulletEnabled val="1"/>
        </dgm:presLayoutVars>
      </dgm:prSet>
      <dgm:spPr/>
    </dgm:pt>
    <dgm:pt modelId="{4345A606-3100-40DC-847D-F26F8DFFB0A4}" type="pres">
      <dgm:prSet presAssocID="{C99EBBB1-E916-471C-83C9-ABE85B42AC26}" presName="sibTrans" presStyleCnt="0"/>
      <dgm:spPr/>
    </dgm:pt>
    <dgm:pt modelId="{9D438F26-CD1B-4D67-AF02-B4D0BD99464E}" type="pres">
      <dgm:prSet presAssocID="{F05611F0-8256-4954-B6CB-ED6B4F2DD397}" presName="compositeNode" presStyleCnt="0">
        <dgm:presLayoutVars>
          <dgm:bulletEnabled val="1"/>
        </dgm:presLayoutVars>
      </dgm:prSet>
      <dgm:spPr/>
    </dgm:pt>
    <dgm:pt modelId="{5C8F9B26-840A-4F96-8D27-2D7E00511C9A}" type="pres">
      <dgm:prSet presAssocID="{F05611F0-8256-4954-B6CB-ED6B4F2DD397}" presName="bgRect" presStyleLbl="bgAccFollowNode1" presStyleIdx="1" presStyleCnt="10"/>
      <dgm:spPr/>
    </dgm:pt>
    <dgm:pt modelId="{DAC041B6-6570-477A-B4C1-5CB7E0EFE0DC}" type="pres">
      <dgm:prSet presAssocID="{6BD5265A-8333-420D-BDB2-65F10B3EBD76}" presName="sibTransNodeCircle" presStyleLbl="alignNode1" presStyleIdx="2" presStyleCnt="20">
        <dgm:presLayoutVars>
          <dgm:chMax val="0"/>
          <dgm:bulletEnabled/>
        </dgm:presLayoutVars>
      </dgm:prSet>
      <dgm:spPr>
        <a:prstGeom prst="ellipse">
          <a:avLst/>
        </a:prstGeom>
      </dgm:spPr>
    </dgm:pt>
    <dgm:pt modelId="{F8ADDB2A-2689-4ACF-8222-B372EB5C8D35}" type="pres">
      <dgm:prSet presAssocID="{F05611F0-8256-4954-B6CB-ED6B4F2DD397}" presName="bottomLine" presStyleLbl="alignNode1" presStyleIdx="3" presStyleCnt="20">
        <dgm:presLayoutVars/>
      </dgm:prSet>
      <dgm:spPr/>
    </dgm:pt>
    <dgm:pt modelId="{36EB2DDF-B510-4B3C-AF9A-757E14A78E4D}" type="pres">
      <dgm:prSet presAssocID="{F05611F0-8256-4954-B6CB-ED6B4F2DD397}" presName="nodeText" presStyleLbl="bgAccFollowNode1" presStyleIdx="1" presStyleCnt="10">
        <dgm:presLayoutVars>
          <dgm:bulletEnabled val="1"/>
        </dgm:presLayoutVars>
      </dgm:prSet>
      <dgm:spPr/>
    </dgm:pt>
    <dgm:pt modelId="{8BDDBF6E-ECE6-4E6A-B0D3-17197BA824D3}" type="pres">
      <dgm:prSet presAssocID="{6BD5265A-8333-420D-BDB2-65F10B3EBD76}" presName="sibTrans" presStyleCnt="0"/>
      <dgm:spPr/>
    </dgm:pt>
    <dgm:pt modelId="{5419C900-3474-4480-82CB-923AF8027A48}" type="pres">
      <dgm:prSet presAssocID="{22625139-F93A-4F3F-A7AA-4923A01AEDF3}" presName="compositeNode" presStyleCnt="0">
        <dgm:presLayoutVars>
          <dgm:bulletEnabled val="1"/>
        </dgm:presLayoutVars>
      </dgm:prSet>
      <dgm:spPr/>
    </dgm:pt>
    <dgm:pt modelId="{83253AE2-89B5-4ADC-817A-FEF4E0BC4B49}" type="pres">
      <dgm:prSet presAssocID="{22625139-F93A-4F3F-A7AA-4923A01AEDF3}" presName="bgRect" presStyleLbl="bgAccFollowNode1" presStyleIdx="2" presStyleCnt="10"/>
      <dgm:spPr/>
    </dgm:pt>
    <dgm:pt modelId="{82EE2C17-F664-4616-8F76-97637F08E124}" type="pres">
      <dgm:prSet presAssocID="{A8E2FA08-4DD4-4654-A85D-9A99162D6201}" presName="sibTransNodeCircle" presStyleLbl="alignNode1" presStyleIdx="4" presStyleCnt="20">
        <dgm:presLayoutVars>
          <dgm:chMax val="0"/>
          <dgm:bulletEnabled/>
        </dgm:presLayoutVars>
      </dgm:prSet>
      <dgm:spPr>
        <a:prstGeom prst="ellipse">
          <a:avLst/>
        </a:prstGeom>
      </dgm:spPr>
    </dgm:pt>
    <dgm:pt modelId="{96383FDE-483E-4E6D-B151-4FC41C065094}" type="pres">
      <dgm:prSet presAssocID="{22625139-F93A-4F3F-A7AA-4923A01AEDF3}" presName="bottomLine" presStyleLbl="alignNode1" presStyleIdx="5" presStyleCnt="20">
        <dgm:presLayoutVars/>
      </dgm:prSet>
      <dgm:spPr/>
    </dgm:pt>
    <dgm:pt modelId="{BBF86657-8EAE-46E6-B25A-D2056AE50973}" type="pres">
      <dgm:prSet presAssocID="{22625139-F93A-4F3F-A7AA-4923A01AEDF3}" presName="nodeText" presStyleLbl="bgAccFollowNode1" presStyleIdx="2" presStyleCnt="10">
        <dgm:presLayoutVars>
          <dgm:bulletEnabled val="1"/>
        </dgm:presLayoutVars>
      </dgm:prSet>
      <dgm:spPr/>
    </dgm:pt>
    <dgm:pt modelId="{8DC76FCE-F8A0-43BB-94B0-26867DA9F629}" type="pres">
      <dgm:prSet presAssocID="{A8E2FA08-4DD4-4654-A85D-9A99162D6201}" presName="sibTrans" presStyleCnt="0"/>
      <dgm:spPr/>
    </dgm:pt>
    <dgm:pt modelId="{46746BF8-8C13-403D-B74A-6BA79A7FA811}" type="pres">
      <dgm:prSet presAssocID="{140952D0-0E1D-4F48-9F16-53581487CFA0}" presName="compositeNode" presStyleCnt="0">
        <dgm:presLayoutVars>
          <dgm:bulletEnabled val="1"/>
        </dgm:presLayoutVars>
      </dgm:prSet>
      <dgm:spPr/>
    </dgm:pt>
    <dgm:pt modelId="{7ACBA089-E576-4FF4-865F-C3BBF7659A23}" type="pres">
      <dgm:prSet presAssocID="{140952D0-0E1D-4F48-9F16-53581487CFA0}" presName="bgRect" presStyleLbl="bgAccFollowNode1" presStyleIdx="3" presStyleCnt="10"/>
      <dgm:spPr/>
    </dgm:pt>
    <dgm:pt modelId="{3CBA3CC0-D70A-4B98-9329-64604EDF25F0}" type="pres">
      <dgm:prSet presAssocID="{2804F27C-9BA9-4D07-AB02-74BE7DFA2C0E}" presName="sibTransNodeCircle" presStyleLbl="alignNode1" presStyleIdx="6" presStyleCnt="20">
        <dgm:presLayoutVars>
          <dgm:chMax val="0"/>
          <dgm:bulletEnabled/>
        </dgm:presLayoutVars>
      </dgm:prSet>
      <dgm:spPr>
        <a:prstGeom prst="ellipse">
          <a:avLst/>
        </a:prstGeom>
      </dgm:spPr>
    </dgm:pt>
    <dgm:pt modelId="{5BE72261-3EB3-4585-8739-2FFBAED12B80}" type="pres">
      <dgm:prSet presAssocID="{140952D0-0E1D-4F48-9F16-53581487CFA0}" presName="bottomLine" presStyleLbl="alignNode1" presStyleIdx="7" presStyleCnt="20">
        <dgm:presLayoutVars/>
      </dgm:prSet>
      <dgm:spPr/>
    </dgm:pt>
    <dgm:pt modelId="{64EF213D-B16C-4AC2-8183-B62F7FC17277}" type="pres">
      <dgm:prSet presAssocID="{140952D0-0E1D-4F48-9F16-53581487CFA0}" presName="nodeText" presStyleLbl="bgAccFollowNode1" presStyleIdx="3" presStyleCnt="10">
        <dgm:presLayoutVars>
          <dgm:bulletEnabled val="1"/>
        </dgm:presLayoutVars>
      </dgm:prSet>
      <dgm:spPr/>
    </dgm:pt>
    <dgm:pt modelId="{5104EC6E-10DA-48BE-A121-0D66CB60A3C3}" type="pres">
      <dgm:prSet presAssocID="{2804F27C-9BA9-4D07-AB02-74BE7DFA2C0E}" presName="sibTrans" presStyleCnt="0"/>
      <dgm:spPr/>
    </dgm:pt>
    <dgm:pt modelId="{A0A34020-1B08-49AD-AD60-D2002D7C7E0A}" type="pres">
      <dgm:prSet presAssocID="{C2F8C7F7-44C4-414A-BCCD-56E91DD0A777}" presName="compositeNode" presStyleCnt="0">
        <dgm:presLayoutVars>
          <dgm:bulletEnabled val="1"/>
        </dgm:presLayoutVars>
      </dgm:prSet>
      <dgm:spPr/>
    </dgm:pt>
    <dgm:pt modelId="{5F8AA2D1-7ADE-4FAB-AB73-E999EB93EDA0}" type="pres">
      <dgm:prSet presAssocID="{C2F8C7F7-44C4-414A-BCCD-56E91DD0A777}" presName="bgRect" presStyleLbl="bgAccFollowNode1" presStyleIdx="4" presStyleCnt="10"/>
      <dgm:spPr/>
    </dgm:pt>
    <dgm:pt modelId="{FEC87D35-FF68-4830-9865-7026502B7734}" type="pres">
      <dgm:prSet presAssocID="{4E39967D-43EF-4F15-814A-2F491D900D43}" presName="sibTransNodeCircle" presStyleLbl="alignNode1" presStyleIdx="8" presStyleCnt="20">
        <dgm:presLayoutVars>
          <dgm:chMax val="0"/>
          <dgm:bulletEnabled/>
        </dgm:presLayoutVars>
      </dgm:prSet>
      <dgm:spPr>
        <a:prstGeom prst="ellipse">
          <a:avLst/>
        </a:prstGeom>
      </dgm:spPr>
    </dgm:pt>
    <dgm:pt modelId="{F57AF353-CCB4-4030-9EEE-1DC7B4B0CC7D}" type="pres">
      <dgm:prSet presAssocID="{C2F8C7F7-44C4-414A-BCCD-56E91DD0A777}" presName="bottomLine" presStyleLbl="alignNode1" presStyleIdx="9" presStyleCnt="20">
        <dgm:presLayoutVars/>
      </dgm:prSet>
      <dgm:spPr/>
    </dgm:pt>
    <dgm:pt modelId="{9CC4D03B-B44B-4A64-A041-4758701F1C59}" type="pres">
      <dgm:prSet presAssocID="{C2F8C7F7-44C4-414A-BCCD-56E91DD0A777}" presName="nodeText" presStyleLbl="bgAccFollowNode1" presStyleIdx="4" presStyleCnt="10">
        <dgm:presLayoutVars>
          <dgm:bulletEnabled val="1"/>
        </dgm:presLayoutVars>
      </dgm:prSet>
      <dgm:spPr/>
    </dgm:pt>
    <dgm:pt modelId="{30A9B168-4699-4B16-A9C4-9A87D4F6EC91}" type="pres">
      <dgm:prSet presAssocID="{4E39967D-43EF-4F15-814A-2F491D900D43}" presName="sibTrans" presStyleCnt="0"/>
      <dgm:spPr/>
    </dgm:pt>
    <dgm:pt modelId="{3C62C20B-6D01-497A-BD83-34B1F8D7993F}" type="pres">
      <dgm:prSet presAssocID="{A0E8F3EF-0B36-49A1-8FBA-211985C020AD}" presName="compositeNode" presStyleCnt="0">
        <dgm:presLayoutVars>
          <dgm:bulletEnabled val="1"/>
        </dgm:presLayoutVars>
      </dgm:prSet>
      <dgm:spPr/>
    </dgm:pt>
    <dgm:pt modelId="{2D09B0B7-2CA7-4C72-A7ED-DE58734972B2}" type="pres">
      <dgm:prSet presAssocID="{A0E8F3EF-0B36-49A1-8FBA-211985C020AD}" presName="bgRect" presStyleLbl="bgAccFollowNode1" presStyleIdx="5" presStyleCnt="10"/>
      <dgm:spPr/>
    </dgm:pt>
    <dgm:pt modelId="{E5FBA0C9-FA70-45A4-B0B9-0D74AEE5EF56}" type="pres">
      <dgm:prSet presAssocID="{6FE91AF7-5592-47B8-90E3-A18F9BF23E4B}" presName="sibTransNodeCircle" presStyleLbl="alignNode1" presStyleIdx="10" presStyleCnt="20">
        <dgm:presLayoutVars>
          <dgm:chMax val="0"/>
          <dgm:bulletEnabled/>
        </dgm:presLayoutVars>
      </dgm:prSet>
      <dgm:spPr/>
    </dgm:pt>
    <dgm:pt modelId="{28F1003D-90B1-4B7F-99A3-7281FDA3F5AA}" type="pres">
      <dgm:prSet presAssocID="{A0E8F3EF-0B36-49A1-8FBA-211985C020AD}" presName="bottomLine" presStyleLbl="alignNode1" presStyleIdx="11" presStyleCnt="20">
        <dgm:presLayoutVars/>
      </dgm:prSet>
      <dgm:spPr/>
    </dgm:pt>
    <dgm:pt modelId="{134AA47C-8A99-4FE0-870C-71F7065C71BF}" type="pres">
      <dgm:prSet presAssocID="{A0E8F3EF-0B36-49A1-8FBA-211985C020AD}" presName="nodeText" presStyleLbl="bgAccFollowNode1" presStyleIdx="5" presStyleCnt="10">
        <dgm:presLayoutVars>
          <dgm:bulletEnabled val="1"/>
        </dgm:presLayoutVars>
      </dgm:prSet>
      <dgm:spPr/>
    </dgm:pt>
    <dgm:pt modelId="{53B4C7A4-EC02-4072-8542-11BAE36100E4}" type="pres">
      <dgm:prSet presAssocID="{6FE91AF7-5592-47B8-90E3-A18F9BF23E4B}" presName="sibTrans" presStyleCnt="0"/>
      <dgm:spPr/>
    </dgm:pt>
    <dgm:pt modelId="{B54E6B2A-AB3F-458C-BE83-702EDAF26928}" type="pres">
      <dgm:prSet presAssocID="{A8865D66-E3BB-469B-8021-347C0B8D81A1}" presName="compositeNode" presStyleCnt="0">
        <dgm:presLayoutVars>
          <dgm:bulletEnabled val="1"/>
        </dgm:presLayoutVars>
      </dgm:prSet>
      <dgm:spPr/>
    </dgm:pt>
    <dgm:pt modelId="{4929FFEB-0A01-4659-861C-0A8AA18993A0}" type="pres">
      <dgm:prSet presAssocID="{A8865D66-E3BB-469B-8021-347C0B8D81A1}" presName="bgRect" presStyleLbl="bgAccFollowNode1" presStyleIdx="6" presStyleCnt="10"/>
      <dgm:spPr/>
    </dgm:pt>
    <dgm:pt modelId="{0596E05A-8E32-4906-AE60-EE0F155540EC}" type="pres">
      <dgm:prSet presAssocID="{51430F3A-213F-4676-BE64-156BE49E404F}" presName="sibTransNodeCircle" presStyleLbl="alignNode1" presStyleIdx="12" presStyleCnt="20">
        <dgm:presLayoutVars>
          <dgm:chMax val="0"/>
          <dgm:bulletEnabled/>
        </dgm:presLayoutVars>
      </dgm:prSet>
      <dgm:spPr/>
    </dgm:pt>
    <dgm:pt modelId="{99B5A030-8F09-474B-ACDB-BD1670A25D37}" type="pres">
      <dgm:prSet presAssocID="{A8865D66-E3BB-469B-8021-347C0B8D81A1}" presName="bottomLine" presStyleLbl="alignNode1" presStyleIdx="13" presStyleCnt="20">
        <dgm:presLayoutVars/>
      </dgm:prSet>
      <dgm:spPr/>
    </dgm:pt>
    <dgm:pt modelId="{FC8749C3-1E6F-455D-BE1B-886870266BA5}" type="pres">
      <dgm:prSet presAssocID="{A8865D66-E3BB-469B-8021-347C0B8D81A1}" presName="nodeText" presStyleLbl="bgAccFollowNode1" presStyleIdx="6" presStyleCnt="10">
        <dgm:presLayoutVars>
          <dgm:bulletEnabled val="1"/>
        </dgm:presLayoutVars>
      </dgm:prSet>
      <dgm:spPr/>
    </dgm:pt>
    <dgm:pt modelId="{6204E70C-0E9F-438D-BA6D-E78E3D4A0002}" type="pres">
      <dgm:prSet presAssocID="{51430F3A-213F-4676-BE64-156BE49E404F}" presName="sibTrans" presStyleCnt="0"/>
      <dgm:spPr/>
    </dgm:pt>
    <dgm:pt modelId="{25662C6F-A51C-4B0F-892A-49F7C210ECAF}" type="pres">
      <dgm:prSet presAssocID="{01076060-A0F1-45C9-859F-75862BD6BFAF}" presName="compositeNode" presStyleCnt="0">
        <dgm:presLayoutVars>
          <dgm:bulletEnabled val="1"/>
        </dgm:presLayoutVars>
      </dgm:prSet>
      <dgm:spPr/>
    </dgm:pt>
    <dgm:pt modelId="{B4361176-898C-4CAC-8D92-51B1104266E9}" type="pres">
      <dgm:prSet presAssocID="{01076060-A0F1-45C9-859F-75862BD6BFAF}" presName="bgRect" presStyleLbl="bgAccFollowNode1" presStyleIdx="7" presStyleCnt="10"/>
      <dgm:spPr/>
    </dgm:pt>
    <dgm:pt modelId="{48696A60-0AA1-455D-AA99-D919B2FA495E}" type="pres">
      <dgm:prSet presAssocID="{ECEE16F8-8781-468C-9AC0-1498B1E95B8F}" presName="sibTransNodeCircle" presStyleLbl="alignNode1" presStyleIdx="14" presStyleCnt="20">
        <dgm:presLayoutVars>
          <dgm:chMax val="0"/>
          <dgm:bulletEnabled/>
        </dgm:presLayoutVars>
      </dgm:prSet>
      <dgm:spPr/>
    </dgm:pt>
    <dgm:pt modelId="{732CC91E-A295-4C54-897F-6E6E0FE9A533}" type="pres">
      <dgm:prSet presAssocID="{01076060-A0F1-45C9-859F-75862BD6BFAF}" presName="bottomLine" presStyleLbl="alignNode1" presStyleIdx="15" presStyleCnt="20">
        <dgm:presLayoutVars/>
      </dgm:prSet>
      <dgm:spPr/>
    </dgm:pt>
    <dgm:pt modelId="{71A35AA2-B7C9-42E8-9FAD-D4F8933B61F7}" type="pres">
      <dgm:prSet presAssocID="{01076060-A0F1-45C9-859F-75862BD6BFAF}" presName="nodeText" presStyleLbl="bgAccFollowNode1" presStyleIdx="7" presStyleCnt="10">
        <dgm:presLayoutVars>
          <dgm:bulletEnabled val="1"/>
        </dgm:presLayoutVars>
      </dgm:prSet>
      <dgm:spPr/>
    </dgm:pt>
    <dgm:pt modelId="{1026F30F-2064-480B-902A-FFFBDF381232}" type="pres">
      <dgm:prSet presAssocID="{ECEE16F8-8781-468C-9AC0-1498B1E95B8F}" presName="sibTrans" presStyleCnt="0"/>
      <dgm:spPr/>
    </dgm:pt>
    <dgm:pt modelId="{C88ED9E8-F684-4B0F-9860-202DEDBBDF5E}" type="pres">
      <dgm:prSet presAssocID="{E6A8ADF3-06C7-4D25-89A6-B65AFD744593}" presName="compositeNode" presStyleCnt="0">
        <dgm:presLayoutVars>
          <dgm:bulletEnabled val="1"/>
        </dgm:presLayoutVars>
      </dgm:prSet>
      <dgm:spPr/>
    </dgm:pt>
    <dgm:pt modelId="{9BFC95C9-5033-4883-B78E-A51E3ADFABF9}" type="pres">
      <dgm:prSet presAssocID="{E6A8ADF3-06C7-4D25-89A6-B65AFD744593}" presName="bgRect" presStyleLbl="bgAccFollowNode1" presStyleIdx="8" presStyleCnt="10"/>
      <dgm:spPr/>
    </dgm:pt>
    <dgm:pt modelId="{3D691448-BDFC-45D8-88E0-06DBE0CDA52B}" type="pres">
      <dgm:prSet presAssocID="{21302E94-E01A-4C23-970C-731596614F66}" presName="sibTransNodeCircle" presStyleLbl="alignNode1" presStyleIdx="16" presStyleCnt="20">
        <dgm:presLayoutVars>
          <dgm:chMax val="0"/>
          <dgm:bulletEnabled/>
        </dgm:presLayoutVars>
      </dgm:prSet>
      <dgm:spPr/>
    </dgm:pt>
    <dgm:pt modelId="{9475BC45-73DA-4758-B816-51AF9E2106D6}" type="pres">
      <dgm:prSet presAssocID="{E6A8ADF3-06C7-4D25-89A6-B65AFD744593}" presName="bottomLine" presStyleLbl="alignNode1" presStyleIdx="17" presStyleCnt="20">
        <dgm:presLayoutVars/>
      </dgm:prSet>
      <dgm:spPr/>
    </dgm:pt>
    <dgm:pt modelId="{2DCB3C33-39D6-4193-BBFC-379EA43DFEA7}" type="pres">
      <dgm:prSet presAssocID="{E6A8ADF3-06C7-4D25-89A6-B65AFD744593}" presName="nodeText" presStyleLbl="bgAccFollowNode1" presStyleIdx="8" presStyleCnt="10">
        <dgm:presLayoutVars>
          <dgm:bulletEnabled val="1"/>
        </dgm:presLayoutVars>
      </dgm:prSet>
      <dgm:spPr/>
    </dgm:pt>
    <dgm:pt modelId="{CED0D2A5-B97F-412B-971F-9D24EF1BD4EC}" type="pres">
      <dgm:prSet presAssocID="{21302E94-E01A-4C23-970C-731596614F66}" presName="sibTrans" presStyleCnt="0"/>
      <dgm:spPr/>
    </dgm:pt>
    <dgm:pt modelId="{B770FDF7-D292-48EC-B971-88284B700BE5}" type="pres">
      <dgm:prSet presAssocID="{87ADB52C-7865-4AC3-A3F2-A8B129E66D14}" presName="compositeNode" presStyleCnt="0">
        <dgm:presLayoutVars>
          <dgm:bulletEnabled val="1"/>
        </dgm:presLayoutVars>
      </dgm:prSet>
      <dgm:spPr/>
    </dgm:pt>
    <dgm:pt modelId="{31B9CACF-A25F-484C-8952-FFF1336F7DE7}" type="pres">
      <dgm:prSet presAssocID="{87ADB52C-7865-4AC3-A3F2-A8B129E66D14}" presName="bgRect" presStyleLbl="bgAccFollowNode1" presStyleIdx="9" presStyleCnt="10"/>
      <dgm:spPr/>
    </dgm:pt>
    <dgm:pt modelId="{6FF1B493-AACB-41B8-B304-8B1659AEF1E0}" type="pres">
      <dgm:prSet presAssocID="{C46A3363-8E0E-4895-95F4-D30D7EC15400}" presName="sibTransNodeCircle" presStyleLbl="alignNode1" presStyleIdx="18" presStyleCnt="20">
        <dgm:presLayoutVars>
          <dgm:chMax val="0"/>
          <dgm:bulletEnabled/>
        </dgm:presLayoutVars>
      </dgm:prSet>
      <dgm:spPr/>
    </dgm:pt>
    <dgm:pt modelId="{7569DCBF-CD73-4B1C-8CA6-D802D10906D8}" type="pres">
      <dgm:prSet presAssocID="{87ADB52C-7865-4AC3-A3F2-A8B129E66D14}" presName="bottomLine" presStyleLbl="alignNode1" presStyleIdx="19" presStyleCnt="20">
        <dgm:presLayoutVars/>
      </dgm:prSet>
      <dgm:spPr/>
    </dgm:pt>
    <dgm:pt modelId="{F78713D0-3272-4739-9264-64C369EE5B6B}" type="pres">
      <dgm:prSet presAssocID="{87ADB52C-7865-4AC3-A3F2-A8B129E66D14}" presName="nodeText" presStyleLbl="bgAccFollowNode1" presStyleIdx="9" presStyleCnt="10">
        <dgm:presLayoutVars>
          <dgm:bulletEnabled val="1"/>
        </dgm:presLayoutVars>
      </dgm:prSet>
      <dgm:spPr/>
    </dgm:pt>
  </dgm:ptLst>
  <dgm:cxnLst>
    <dgm:cxn modelId="{7A867705-8B5A-4AEC-BF47-BF291E90E565}" srcId="{D0F07F19-1F50-4B42-A7A0-278DF9D25BB1}" destId="{87ADB52C-7865-4AC3-A3F2-A8B129E66D14}" srcOrd="9" destOrd="0" parTransId="{2D735603-3932-4F82-9019-A9A537246B26}" sibTransId="{C46A3363-8E0E-4895-95F4-D30D7EC15400}"/>
    <dgm:cxn modelId="{4E83E005-75BC-4558-B26B-F7AD0850F882}" type="presOf" srcId="{51430F3A-213F-4676-BE64-156BE49E404F}" destId="{0596E05A-8E32-4906-AE60-EE0F155540EC}" srcOrd="0" destOrd="0" presId="urn:microsoft.com/office/officeart/2016/7/layout/BasicLinearProcessNumbered#1"/>
    <dgm:cxn modelId="{A4B80D2D-7E35-421F-8BF9-55B39C33B9BE}" type="presOf" srcId="{A8E2FA08-4DD4-4654-A85D-9A99162D6201}" destId="{82EE2C17-F664-4616-8F76-97637F08E124}" srcOrd="0" destOrd="0" presId="urn:microsoft.com/office/officeart/2016/7/layout/BasicLinearProcessNumbered#1"/>
    <dgm:cxn modelId="{3D054A32-04BB-44EB-BB2E-47A2B11DE25B}" type="presOf" srcId="{6FE91AF7-5592-47B8-90E3-A18F9BF23E4B}" destId="{E5FBA0C9-FA70-45A4-B0B9-0D74AEE5EF56}" srcOrd="0" destOrd="0" presId="urn:microsoft.com/office/officeart/2016/7/layout/BasicLinearProcessNumbered#1"/>
    <dgm:cxn modelId="{C0185933-A2E8-4CA8-BE2D-4651F528D2DE}" type="presOf" srcId="{2EE95FC5-CD6B-4A50-9262-DC414E16C3EA}" destId="{815671D8-22AE-4967-8461-EBC1C9F97F94}" srcOrd="1" destOrd="0" presId="urn:microsoft.com/office/officeart/2016/7/layout/BasicLinearProcessNumbered#1"/>
    <dgm:cxn modelId="{2218E939-6CA8-4442-A4E7-EF92FEA01DDF}" type="presOf" srcId="{140952D0-0E1D-4F48-9F16-53581487CFA0}" destId="{7ACBA089-E576-4FF4-865F-C3BBF7659A23}" srcOrd="0" destOrd="0" presId="urn:microsoft.com/office/officeart/2016/7/layout/BasicLinearProcessNumbered#1"/>
    <dgm:cxn modelId="{23907F3B-DE45-45CF-9707-5E4F6F6973DA}" type="presOf" srcId="{D0F07F19-1F50-4B42-A7A0-278DF9D25BB1}" destId="{C09B749D-9CF7-492C-B341-D9553818451B}" srcOrd="0" destOrd="0" presId="urn:microsoft.com/office/officeart/2016/7/layout/BasicLinearProcessNumbered#1"/>
    <dgm:cxn modelId="{7DC7093F-0AED-47BD-A3F7-541A26870BDC}" type="presOf" srcId="{A8865D66-E3BB-469B-8021-347C0B8D81A1}" destId="{FC8749C3-1E6F-455D-BE1B-886870266BA5}" srcOrd="1" destOrd="0" presId="urn:microsoft.com/office/officeart/2016/7/layout/BasicLinearProcessNumbered#1"/>
    <dgm:cxn modelId="{B8205C43-E13D-4801-9043-16E9869B4A35}" type="presOf" srcId="{A0E8F3EF-0B36-49A1-8FBA-211985C020AD}" destId="{2D09B0B7-2CA7-4C72-A7ED-DE58734972B2}" srcOrd="0" destOrd="0" presId="urn:microsoft.com/office/officeart/2016/7/layout/BasicLinearProcessNumbered#1"/>
    <dgm:cxn modelId="{AFE8A667-BFCC-42CE-A7FE-3066C60B154E}" type="presOf" srcId="{F05611F0-8256-4954-B6CB-ED6B4F2DD397}" destId="{5C8F9B26-840A-4F96-8D27-2D7E00511C9A}" srcOrd="0" destOrd="0" presId="urn:microsoft.com/office/officeart/2016/7/layout/BasicLinearProcessNumbered#1"/>
    <dgm:cxn modelId="{6C312549-8F7E-4A80-AB71-9D3156BFBF4C}" type="presOf" srcId="{C2F8C7F7-44C4-414A-BCCD-56E91DD0A777}" destId="{5F8AA2D1-7ADE-4FAB-AB73-E999EB93EDA0}" srcOrd="0" destOrd="0" presId="urn:microsoft.com/office/officeart/2016/7/layout/BasicLinearProcessNumbered#1"/>
    <dgm:cxn modelId="{7043076B-C1A0-4D82-B9C2-7389C21548EF}" type="presOf" srcId="{22625139-F93A-4F3F-A7AA-4923A01AEDF3}" destId="{BBF86657-8EAE-46E6-B25A-D2056AE50973}" srcOrd="1" destOrd="0" presId="urn:microsoft.com/office/officeart/2016/7/layout/BasicLinearProcessNumbered#1"/>
    <dgm:cxn modelId="{A98E396E-840F-4EBE-921F-0E2C90EFBC28}" type="presOf" srcId="{01076060-A0F1-45C9-859F-75862BD6BFAF}" destId="{71A35AA2-B7C9-42E8-9FAD-D4F8933B61F7}" srcOrd="1" destOrd="0" presId="urn:microsoft.com/office/officeart/2016/7/layout/BasicLinearProcessNumbered#1"/>
    <dgm:cxn modelId="{40CAD671-AB1B-4EF2-BD4C-E4C43639C27E}" type="presOf" srcId="{2EE95FC5-CD6B-4A50-9262-DC414E16C3EA}" destId="{5947A689-FC4A-4FDF-BDDD-890A8474DEF9}" srcOrd="0" destOrd="0" presId="urn:microsoft.com/office/officeart/2016/7/layout/BasicLinearProcessNumbered#1"/>
    <dgm:cxn modelId="{3F811272-F96F-4170-9798-7F7CE39405A2}" type="presOf" srcId="{C46A3363-8E0E-4895-95F4-D30D7EC15400}" destId="{6FF1B493-AACB-41B8-B304-8B1659AEF1E0}" srcOrd="0" destOrd="0" presId="urn:microsoft.com/office/officeart/2016/7/layout/BasicLinearProcessNumbered#1"/>
    <dgm:cxn modelId="{E95F657D-E330-4F89-9D76-1F1FD9F5F694}" type="presOf" srcId="{87ADB52C-7865-4AC3-A3F2-A8B129E66D14}" destId="{31B9CACF-A25F-484C-8952-FFF1336F7DE7}" srcOrd="0" destOrd="0" presId="urn:microsoft.com/office/officeart/2016/7/layout/BasicLinearProcessNumbered#1"/>
    <dgm:cxn modelId="{14D43B81-F92D-4CD8-9D1E-78CBF092C750}" srcId="{D0F07F19-1F50-4B42-A7A0-278DF9D25BB1}" destId="{C2F8C7F7-44C4-414A-BCCD-56E91DD0A777}" srcOrd="4" destOrd="0" parTransId="{E6C6DF88-9436-40D7-BA84-18FE896A6151}" sibTransId="{4E39967D-43EF-4F15-814A-2F491D900D43}"/>
    <dgm:cxn modelId="{9CDE7D88-716E-4C97-9A52-FF7131643C5F}" type="presOf" srcId="{F05611F0-8256-4954-B6CB-ED6B4F2DD397}" destId="{36EB2DDF-B510-4B3C-AF9A-757E14A78E4D}" srcOrd="1" destOrd="0" presId="urn:microsoft.com/office/officeart/2016/7/layout/BasicLinearProcessNumbered#1"/>
    <dgm:cxn modelId="{DD5C168A-90C7-41E2-9576-A79BBC6325CE}" type="presOf" srcId="{C99EBBB1-E916-471C-83C9-ABE85B42AC26}" destId="{94E9EF1A-1D07-4210-9402-6C559E90358A}" srcOrd="0" destOrd="0" presId="urn:microsoft.com/office/officeart/2016/7/layout/BasicLinearProcessNumbered#1"/>
    <dgm:cxn modelId="{CBD31B8E-CB23-4FA8-93FE-5BB4814BBB0B}" type="presOf" srcId="{2804F27C-9BA9-4D07-AB02-74BE7DFA2C0E}" destId="{3CBA3CC0-D70A-4B98-9329-64604EDF25F0}" srcOrd="0" destOrd="0" presId="urn:microsoft.com/office/officeart/2016/7/layout/BasicLinearProcessNumbered#1"/>
    <dgm:cxn modelId="{EB51B890-C170-4012-A53C-8DD3C7E4C62A}" srcId="{D0F07F19-1F50-4B42-A7A0-278DF9D25BB1}" destId="{A0E8F3EF-0B36-49A1-8FBA-211985C020AD}" srcOrd="5" destOrd="0" parTransId="{02C4468B-C8D3-4058-A98F-18287F604482}" sibTransId="{6FE91AF7-5592-47B8-90E3-A18F9BF23E4B}"/>
    <dgm:cxn modelId="{26333E97-8BA5-4A9C-AE4E-E2ACA4F3617B}" srcId="{D0F07F19-1F50-4B42-A7A0-278DF9D25BB1}" destId="{E6A8ADF3-06C7-4D25-89A6-B65AFD744593}" srcOrd="8" destOrd="0" parTransId="{A0ECB242-3FE8-4E88-96ED-97FE423F1457}" sibTransId="{21302E94-E01A-4C23-970C-731596614F66}"/>
    <dgm:cxn modelId="{40AFFCA6-FE88-42D4-A887-4DD786914450}" type="presOf" srcId="{87ADB52C-7865-4AC3-A3F2-A8B129E66D14}" destId="{F78713D0-3272-4739-9264-64C369EE5B6B}" srcOrd="1" destOrd="0" presId="urn:microsoft.com/office/officeart/2016/7/layout/BasicLinearProcessNumbered#1"/>
    <dgm:cxn modelId="{20D301B0-BBEB-4F38-906A-993BAA410E87}" type="presOf" srcId="{ECEE16F8-8781-468C-9AC0-1498B1E95B8F}" destId="{48696A60-0AA1-455D-AA99-D919B2FA495E}" srcOrd="0" destOrd="0" presId="urn:microsoft.com/office/officeart/2016/7/layout/BasicLinearProcessNumbered#1"/>
    <dgm:cxn modelId="{AF3687B0-B2E1-457B-BCF4-450BD48502F5}" type="presOf" srcId="{A0E8F3EF-0B36-49A1-8FBA-211985C020AD}" destId="{134AA47C-8A99-4FE0-870C-71F7065C71BF}" srcOrd="1" destOrd="0" presId="urn:microsoft.com/office/officeart/2016/7/layout/BasicLinearProcessNumbered#1"/>
    <dgm:cxn modelId="{6B7F43B8-1F32-4718-9C76-DC3C36F20F6E}" srcId="{D0F07F19-1F50-4B42-A7A0-278DF9D25BB1}" destId="{A8865D66-E3BB-469B-8021-347C0B8D81A1}" srcOrd="6" destOrd="0" parTransId="{A9889AA8-82B7-40E2-8B2A-C3B189B83CD3}" sibTransId="{51430F3A-213F-4676-BE64-156BE49E404F}"/>
    <dgm:cxn modelId="{B3F19EC2-A372-4EC3-BFE0-C62FFDFE3DF6}" srcId="{D0F07F19-1F50-4B42-A7A0-278DF9D25BB1}" destId="{2EE95FC5-CD6B-4A50-9262-DC414E16C3EA}" srcOrd="0" destOrd="0" parTransId="{75374347-884B-4721-8CFF-DF080F5B1C79}" sibTransId="{C99EBBB1-E916-471C-83C9-ABE85B42AC26}"/>
    <dgm:cxn modelId="{40F5D2CB-DECC-41AF-8388-AD6EA6907126}" type="presOf" srcId="{6BD5265A-8333-420D-BDB2-65F10B3EBD76}" destId="{DAC041B6-6570-477A-B4C1-5CB7E0EFE0DC}" srcOrd="0" destOrd="0" presId="urn:microsoft.com/office/officeart/2016/7/layout/BasicLinearProcessNumbered#1"/>
    <dgm:cxn modelId="{B7C0BAD1-D358-45B0-B8B9-434F858F69AB}" srcId="{D0F07F19-1F50-4B42-A7A0-278DF9D25BB1}" destId="{01076060-A0F1-45C9-859F-75862BD6BFAF}" srcOrd="7" destOrd="0" parTransId="{8FA7CF3D-BDED-4642-9482-5AEF256CF526}" sibTransId="{ECEE16F8-8781-468C-9AC0-1498B1E95B8F}"/>
    <dgm:cxn modelId="{914FACD2-336A-4471-9E99-312B3F8EAB04}" srcId="{D0F07F19-1F50-4B42-A7A0-278DF9D25BB1}" destId="{F05611F0-8256-4954-B6CB-ED6B4F2DD397}" srcOrd="1" destOrd="0" parTransId="{CD7328D6-9FAE-4506-9BDB-E06A571EC1D4}" sibTransId="{6BD5265A-8333-420D-BDB2-65F10B3EBD76}"/>
    <dgm:cxn modelId="{434FB9DA-BA0A-41DD-BB61-AAF619011BD2}" type="presOf" srcId="{01076060-A0F1-45C9-859F-75862BD6BFAF}" destId="{B4361176-898C-4CAC-8D92-51B1104266E9}" srcOrd="0" destOrd="0" presId="urn:microsoft.com/office/officeart/2016/7/layout/BasicLinearProcessNumbered#1"/>
    <dgm:cxn modelId="{40CCC9E3-44E6-462B-900C-44AC8FC352F3}" type="presOf" srcId="{4E39967D-43EF-4F15-814A-2F491D900D43}" destId="{FEC87D35-FF68-4830-9865-7026502B7734}" srcOrd="0" destOrd="0" presId="urn:microsoft.com/office/officeart/2016/7/layout/BasicLinearProcessNumbered#1"/>
    <dgm:cxn modelId="{64D814E4-8525-4CEE-9B4A-33AD458EE471}" type="presOf" srcId="{A8865D66-E3BB-469B-8021-347C0B8D81A1}" destId="{4929FFEB-0A01-4659-861C-0A8AA18993A0}" srcOrd="0" destOrd="0" presId="urn:microsoft.com/office/officeart/2016/7/layout/BasicLinearProcessNumbered#1"/>
    <dgm:cxn modelId="{B07163E8-ADEC-492A-8F07-7E5786AB23AE}" srcId="{D0F07F19-1F50-4B42-A7A0-278DF9D25BB1}" destId="{140952D0-0E1D-4F48-9F16-53581487CFA0}" srcOrd="3" destOrd="0" parTransId="{790C446F-6917-41E7-BE01-7AFE2676D505}" sibTransId="{2804F27C-9BA9-4D07-AB02-74BE7DFA2C0E}"/>
    <dgm:cxn modelId="{DAEE61EA-4BB7-4B44-90BE-C213974154A9}" type="presOf" srcId="{21302E94-E01A-4C23-970C-731596614F66}" destId="{3D691448-BDFC-45D8-88E0-06DBE0CDA52B}" srcOrd="0" destOrd="0" presId="urn:microsoft.com/office/officeart/2016/7/layout/BasicLinearProcessNumbered#1"/>
    <dgm:cxn modelId="{D0999FEB-3F13-4B99-8767-7340A2A83933}" type="presOf" srcId="{22625139-F93A-4F3F-A7AA-4923A01AEDF3}" destId="{83253AE2-89B5-4ADC-817A-FEF4E0BC4B49}" srcOrd="0" destOrd="0" presId="urn:microsoft.com/office/officeart/2016/7/layout/BasicLinearProcessNumbered#1"/>
    <dgm:cxn modelId="{E061BDEB-384B-4165-AF47-0D2CE9C70384}" type="presOf" srcId="{C2F8C7F7-44C4-414A-BCCD-56E91DD0A777}" destId="{9CC4D03B-B44B-4A64-A041-4758701F1C59}" srcOrd="1" destOrd="0" presId="urn:microsoft.com/office/officeart/2016/7/layout/BasicLinearProcessNumbered#1"/>
    <dgm:cxn modelId="{1FB686ED-6533-46D3-8C1A-9B2E12585E1F}" type="presOf" srcId="{E6A8ADF3-06C7-4D25-89A6-B65AFD744593}" destId="{2DCB3C33-39D6-4193-BBFC-379EA43DFEA7}" srcOrd="1" destOrd="0" presId="urn:microsoft.com/office/officeart/2016/7/layout/BasicLinearProcessNumbered#1"/>
    <dgm:cxn modelId="{FC7721F0-429B-4CE7-BE98-C2F3C41FE9C7}" srcId="{D0F07F19-1F50-4B42-A7A0-278DF9D25BB1}" destId="{22625139-F93A-4F3F-A7AA-4923A01AEDF3}" srcOrd="2" destOrd="0" parTransId="{F549A0EB-6BE9-4749-8336-B02A279AE302}" sibTransId="{A8E2FA08-4DD4-4654-A85D-9A99162D6201}"/>
    <dgm:cxn modelId="{95A276F1-DEFC-4AA0-8984-1D013290CF51}" type="presOf" srcId="{E6A8ADF3-06C7-4D25-89A6-B65AFD744593}" destId="{9BFC95C9-5033-4883-B78E-A51E3ADFABF9}" srcOrd="0" destOrd="0" presId="urn:microsoft.com/office/officeart/2016/7/layout/BasicLinearProcessNumbered#1"/>
    <dgm:cxn modelId="{27E5EDFC-7359-48F6-8E3F-270CF15B8D2C}" type="presOf" srcId="{140952D0-0E1D-4F48-9F16-53581487CFA0}" destId="{64EF213D-B16C-4AC2-8183-B62F7FC17277}" srcOrd="1" destOrd="0" presId="urn:microsoft.com/office/officeart/2016/7/layout/BasicLinearProcessNumbered#1"/>
    <dgm:cxn modelId="{B5FABEA6-FE83-4DC3-A3AB-25B621203785}" type="presParOf" srcId="{C09B749D-9CF7-492C-B341-D9553818451B}" destId="{8EEF3829-836D-4E60-A9BC-8F0AD18883EE}" srcOrd="0" destOrd="0" presId="urn:microsoft.com/office/officeart/2016/7/layout/BasicLinearProcessNumbered#1"/>
    <dgm:cxn modelId="{E8C71572-9F0A-4ED2-BA52-A961EB56A76C}" type="presParOf" srcId="{8EEF3829-836D-4E60-A9BC-8F0AD18883EE}" destId="{5947A689-FC4A-4FDF-BDDD-890A8474DEF9}" srcOrd="0" destOrd="0" presId="urn:microsoft.com/office/officeart/2016/7/layout/BasicLinearProcessNumbered#1"/>
    <dgm:cxn modelId="{67C04E6E-4316-4DC8-9615-DBC47E4DDF35}" type="presParOf" srcId="{8EEF3829-836D-4E60-A9BC-8F0AD18883EE}" destId="{94E9EF1A-1D07-4210-9402-6C559E90358A}" srcOrd="1" destOrd="0" presId="urn:microsoft.com/office/officeart/2016/7/layout/BasicLinearProcessNumbered#1"/>
    <dgm:cxn modelId="{003FA2D7-FBDD-45A5-BDB1-BBCD5557649A}" type="presParOf" srcId="{8EEF3829-836D-4E60-A9BC-8F0AD18883EE}" destId="{B9E74D06-8974-46A7-BDE8-CAC0846523DB}" srcOrd="2" destOrd="0" presId="urn:microsoft.com/office/officeart/2016/7/layout/BasicLinearProcessNumbered#1"/>
    <dgm:cxn modelId="{3E9A9986-48DD-4CC7-91FE-1707EBC7E65A}" type="presParOf" srcId="{8EEF3829-836D-4E60-A9BC-8F0AD18883EE}" destId="{815671D8-22AE-4967-8461-EBC1C9F97F94}" srcOrd="3" destOrd="0" presId="urn:microsoft.com/office/officeart/2016/7/layout/BasicLinearProcessNumbered#1"/>
    <dgm:cxn modelId="{2711AD4E-AE27-4FCF-8A6A-77C0EB08E796}" type="presParOf" srcId="{C09B749D-9CF7-492C-B341-D9553818451B}" destId="{4345A606-3100-40DC-847D-F26F8DFFB0A4}" srcOrd="1" destOrd="0" presId="urn:microsoft.com/office/officeart/2016/7/layout/BasicLinearProcessNumbered#1"/>
    <dgm:cxn modelId="{71DE8450-1714-444C-A82B-015776242CCF}" type="presParOf" srcId="{C09B749D-9CF7-492C-B341-D9553818451B}" destId="{9D438F26-CD1B-4D67-AF02-B4D0BD99464E}" srcOrd="2" destOrd="0" presId="urn:microsoft.com/office/officeart/2016/7/layout/BasicLinearProcessNumbered#1"/>
    <dgm:cxn modelId="{5C537732-B693-4D12-B5ED-85D7EFE25956}" type="presParOf" srcId="{9D438F26-CD1B-4D67-AF02-B4D0BD99464E}" destId="{5C8F9B26-840A-4F96-8D27-2D7E00511C9A}" srcOrd="0" destOrd="0" presId="urn:microsoft.com/office/officeart/2016/7/layout/BasicLinearProcessNumbered#1"/>
    <dgm:cxn modelId="{A7EE3BFC-F03A-45E6-B212-83404EE12240}" type="presParOf" srcId="{9D438F26-CD1B-4D67-AF02-B4D0BD99464E}" destId="{DAC041B6-6570-477A-B4C1-5CB7E0EFE0DC}" srcOrd="1" destOrd="0" presId="urn:microsoft.com/office/officeart/2016/7/layout/BasicLinearProcessNumbered#1"/>
    <dgm:cxn modelId="{5F897C40-4F74-425D-8ECE-E06A106892E5}" type="presParOf" srcId="{9D438F26-CD1B-4D67-AF02-B4D0BD99464E}" destId="{F8ADDB2A-2689-4ACF-8222-B372EB5C8D35}" srcOrd="2" destOrd="0" presId="urn:microsoft.com/office/officeart/2016/7/layout/BasicLinearProcessNumbered#1"/>
    <dgm:cxn modelId="{B161A182-985E-47E7-B65C-F6AD87BFA0F7}" type="presParOf" srcId="{9D438F26-CD1B-4D67-AF02-B4D0BD99464E}" destId="{36EB2DDF-B510-4B3C-AF9A-757E14A78E4D}" srcOrd="3" destOrd="0" presId="urn:microsoft.com/office/officeart/2016/7/layout/BasicLinearProcessNumbered#1"/>
    <dgm:cxn modelId="{FDEB4A67-6531-4467-87D6-1AE9F901F051}" type="presParOf" srcId="{C09B749D-9CF7-492C-B341-D9553818451B}" destId="{8BDDBF6E-ECE6-4E6A-B0D3-17197BA824D3}" srcOrd="3" destOrd="0" presId="urn:microsoft.com/office/officeart/2016/7/layout/BasicLinearProcessNumbered#1"/>
    <dgm:cxn modelId="{5792E72B-E132-444A-BAAD-0F2F78F0396C}" type="presParOf" srcId="{C09B749D-9CF7-492C-B341-D9553818451B}" destId="{5419C900-3474-4480-82CB-923AF8027A48}" srcOrd="4" destOrd="0" presId="urn:microsoft.com/office/officeart/2016/7/layout/BasicLinearProcessNumbered#1"/>
    <dgm:cxn modelId="{9985658F-827E-4C3E-901A-BB8B62931A97}" type="presParOf" srcId="{5419C900-3474-4480-82CB-923AF8027A48}" destId="{83253AE2-89B5-4ADC-817A-FEF4E0BC4B49}" srcOrd="0" destOrd="0" presId="urn:microsoft.com/office/officeart/2016/7/layout/BasicLinearProcessNumbered#1"/>
    <dgm:cxn modelId="{48A7D195-BEC4-4325-8BFF-25B8CA13DC53}" type="presParOf" srcId="{5419C900-3474-4480-82CB-923AF8027A48}" destId="{82EE2C17-F664-4616-8F76-97637F08E124}" srcOrd="1" destOrd="0" presId="urn:microsoft.com/office/officeart/2016/7/layout/BasicLinearProcessNumbered#1"/>
    <dgm:cxn modelId="{DFA21DE9-D23E-4AEC-984F-38954304B882}" type="presParOf" srcId="{5419C900-3474-4480-82CB-923AF8027A48}" destId="{96383FDE-483E-4E6D-B151-4FC41C065094}" srcOrd="2" destOrd="0" presId="urn:microsoft.com/office/officeart/2016/7/layout/BasicLinearProcessNumbered#1"/>
    <dgm:cxn modelId="{110189D1-9E6B-4E0C-8667-C0A3012E8A84}" type="presParOf" srcId="{5419C900-3474-4480-82CB-923AF8027A48}" destId="{BBF86657-8EAE-46E6-B25A-D2056AE50973}" srcOrd="3" destOrd="0" presId="urn:microsoft.com/office/officeart/2016/7/layout/BasicLinearProcessNumbered#1"/>
    <dgm:cxn modelId="{6F4652E6-670E-47E1-8BB6-F10FC0002FE5}" type="presParOf" srcId="{C09B749D-9CF7-492C-B341-D9553818451B}" destId="{8DC76FCE-F8A0-43BB-94B0-26867DA9F629}" srcOrd="5" destOrd="0" presId="urn:microsoft.com/office/officeart/2016/7/layout/BasicLinearProcessNumbered#1"/>
    <dgm:cxn modelId="{952C4F1E-455C-44B2-8633-E11FFDA1CF16}" type="presParOf" srcId="{C09B749D-9CF7-492C-B341-D9553818451B}" destId="{46746BF8-8C13-403D-B74A-6BA79A7FA811}" srcOrd="6" destOrd="0" presId="urn:microsoft.com/office/officeart/2016/7/layout/BasicLinearProcessNumbered#1"/>
    <dgm:cxn modelId="{199291F3-CB47-4BB7-8551-CC7D94A62A3D}" type="presParOf" srcId="{46746BF8-8C13-403D-B74A-6BA79A7FA811}" destId="{7ACBA089-E576-4FF4-865F-C3BBF7659A23}" srcOrd="0" destOrd="0" presId="urn:microsoft.com/office/officeart/2016/7/layout/BasicLinearProcessNumbered#1"/>
    <dgm:cxn modelId="{14456339-3232-4F27-8745-6AE7ED279122}" type="presParOf" srcId="{46746BF8-8C13-403D-B74A-6BA79A7FA811}" destId="{3CBA3CC0-D70A-4B98-9329-64604EDF25F0}" srcOrd="1" destOrd="0" presId="urn:microsoft.com/office/officeart/2016/7/layout/BasicLinearProcessNumbered#1"/>
    <dgm:cxn modelId="{A8938D10-3458-4190-A261-C341522970A2}" type="presParOf" srcId="{46746BF8-8C13-403D-B74A-6BA79A7FA811}" destId="{5BE72261-3EB3-4585-8739-2FFBAED12B80}" srcOrd="2" destOrd="0" presId="urn:microsoft.com/office/officeart/2016/7/layout/BasicLinearProcessNumbered#1"/>
    <dgm:cxn modelId="{C1F113A0-9F7B-4396-8E1F-EC384DF862FF}" type="presParOf" srcId="{46746BF8-8C13-403D-B74A-6BA79A7FA811}" destId="{64EF213D-B16C-4AC2-8183-B62F7FC17277}" srcOrd="3" destOrd="0" presId="urn:microsoft.com/office/officeart/2016/7/layout/BasicLinearProcessNumbered#1"/>
    <dgm:cxn modelId="{4131D598-AA25-4B7C-AFA7-9029885EA773}" type="presParOf" srcId="{C09B749D-9CF7-492C-B341-D9553818451B}" destId="{5104EC6E-10DA-48BE-A121-0D66CB60A3C3}" srcOrd="7" destOrd="0" presId="urn:microsoft.com/office/officeart/2016/7/layout/BasicLinearProcessNumbered#1"/>
    <dgm:cxn modelId="{BE67DCDF-2356-4D88-99B3-83434EDCF878}" type="presParOf" srcId="{C09B749D-9CF7-492C-B341-D9553818451B}" destId="{A0A34020-1B08-49AD-AD60-D2002D7C7E0A}" srcOrd="8" destOrd="0" presId="urn:microsoft.com/office/officeart/2016/7/layout/BasicLinearProcessNumbered#1"/>
    <dgm:cxn modelId="{7647E02E-AFDE-4458-BBF1-C11FE2DBD1C6}" type="presParOf" srcId="{A0A34020-1B08-49AD-AD60-D2002D7C7E0A}" destId="{5F8AA2D1-7ADE-4FAB-AB73-E999EB93EDA0}" srcOrd="0" destOrd="0" presId="urn:microsoft.com/office/officeart/2016/7/layout/BasicLinearProcessNumbered#1"/>
    <dgm:cxn modelId="{948C3455-F5CB-4096-AEED-6BBC191AA5B8}" type="presParOf" srcId="{A0A34020-1B08-49AD-AD60-D2002D7C7E0A}" destId="{FEC87D35-FF68-4830-9865-7026502B7734}" srcOrd="1" destOrd="0" presId="urn:microsoft.com/office/officeart/2016/7/layout/BasicLinearProcessNumbered#1"/>
    <dgm:cxn modelId="{012855BB-F5B9-4D56-90E8-9EFFB3D195DD}" type="presParOf" srcId="{A0A34020-1B08-49AD-AD60-D2002D7C7E0A}" destId="{F57AF353-CCB4-4030-9EEE-1DC7B4B0CC7D}" srcOrd="2" destOrd="0" presId="urn:microsoft.com/office/officeart/2016/7/layout/BasicLinearProcessNumbered#1"/>
    <dgm:cxn modelId="{4E5AA3F4-3105-458B-AFF9-4DE384A7EEAB}" type="presParOf" srcId="{A0A34020-1B08-49AD-AD60-D2002D7C7E0A}" destId="{9CC4D03B-B44B-4A64-A041-4758701F1C59}" srcOrd="3" destOrd="0" presId="urn:microsoft.com/office/officeart/2016/7/layout/BasicLinearProcessNumbered#1"/>
    <dgm:cxn modelId="{BE92F292-03DE-4265-9401-F59FD939B287}" type="presParOf" srcId="{C09B749D-9CF7-492C-B341-D9553818451B}" destId="{30A9B168-4699-4B16-A9C4-9A87D4F6EC91}" srcOrd="9" destOrd="0" presId="urn:microsoft.com/office/officeart/2016/7/layout/BasicLinearProcessNumbered#1"/>
    <dgm:cxn modelId="{43CA2419-42BF-4248-B474-80646FBB28DC}" type="presParOf" srcId="{C09B749D-9CF7-492C-B341-D9553818451B}" destId="{3C62C20B-6D01-497A-BD83-34B1F8D7993F}" srcOrd="10" destOrd="0" presId="urn:microsoft.com/office/officeart/2016/7/layout/BasicLinearProcessNumbered#1"/>
    <dgm:cxn modelId="{B311F3A6-3EC9-414A-AEDD-62C942B900B0}" type="presParOf" srcId="{3C62C20B-6D01-497A-BD83-34B1F8D7993F}" destId="{2D09B0B7-2CA7-4C72-A7ED-DE58734972B2}" srcOrd="0" destOrd="0" presId="urn:microsoft.com/office/officeart/2016/7/layout/BasicLinearProcessNumbered#1"/>
    <dgm:cxn modelId="{F3267019-DC09-4972-8613-411A6A50208E}" type="presParOf" srcId="{3C62C20B-6D01-497A-BD83-34B1F8D7993F}" destId="{E5FBA0C9-FA70-45A4-B0B9-0D74AEE5EF56}" srcOrd="1" destOrd="0" presId="urn:microsoft.com/office/officeart/2016/7/layout/BasicLinearProcessNumbered#1"/>
    <dgm:cxn modelId="{1851425A-2D8C-4298-8AA9-CF2055E3662F}" type="presParOf" srcId="{3C62C20B-6D01-497A-BD83-34B1F8D7993F}" destId="{28F1003D-90B1-4B7F-99A3-7281FDA3F5AA}" srcOrd="2" destOrd="0" presId="urn:microsoft.com/office/officeart/2016/7/layout/BasicLinearProcessNumbered#1"/>
    <dgm:cxn modelId="{7C145F56-39BC-4487-A80E-904849A1912C}" type="presParOf" srcId="{3C62C20B-6D01-497A-BD83-34B1F8D7993F}" destId="{134AA47C-8A99-4FE0-870C-71F7065C71BF}" srcOrd="3" destOrd="0" presId="urn:microsoft.com/office/officeart/2016/7/layout/BasicLinearProcessNumbered#1"/>
    <dgm:cxn modelId="{9E04D7AA-E8A7-4A93-90EF-B5D072273C58}" type="presParOf" srcId="{C09B749D-9CF7-492C-B341-D9553818451B}" destId="{53B4C7A4-EC02-4072-8542-11BAE36100E4}" srcOrd="11" destOrd="0" presId="urn:microsoft.com/office/officeart/2016/7/layout/BasicLinearProcessNumbered#1"/>
    <dgm:cxn modelId="{9A73327B-A036-4EEA-AAC5-508B32E3365D}" type="presParOf" srcId="{C09B749D-9CF7-492C-B341-D9553818451B}" destId="{B54E6B2A-AB3F-458C-BE83-702EDAF26928}" srcOrd="12" destOrd="0" presId="urn:microsoft.com/office/officeart/2016/7/layout/BasicLinearProcessNumbered#1"/>
    <dgm:cxn modelId="{01B50E31-6437-41CE-9CEA-7E7092FED7C0}" type="presParOf" srcId="{B54E6B2A-AB3F-458C-BE83-702EDAF26928}" destId="{4929FFEB-0A01-4659-861C-0A8AA18993A0}" srcOrd="0" destOrd="0" presId="urn:microsoft.com/office/officeart/2016/7/layout/BasicLinearProcessNumbered#1"/>
    <dgm:cxn modelId="{DBC221C2-7258-4023-B62C-6FD7483608E3}" type="presParOf" srcId="{B54E6B2A-AB3F-458C-BE83-702EDAF26928}" destId="{0596E05A-8E32-4906-AE60-EE0F155540EC}" srcOrd="1" destOrd="0" presId="urn:microsoft.com/office/officeart/2016/7/layout/BasicLinearProcessNumbered#1"/>
    <dgm:cxn modelId="{A494D25A-478C-49B4-9F2E-55899FE5DA03}" type="presParOf" srcId="{B54E6B2A-AB3F-458C-BE83-702EDAF26928}" destId="{99B5A030-8F09-474B-ACDB-BD1670A25D37}" srcOrd="2" destOrd="0" presId="urn:microsoft.com/office/officeart/2016/7/layout/BasicLinearProcessNumbered#1"/>
    <dgm:cxn modelId="{DC18E2C6-6B6C-4EF9-BD77-267B6266195D}" type="presParOf" srcId="{B54E6B2A-AB3F-458C-BE83-702EDAF26928}" destId="{FC8749C3-1E6F-455D-BE1B-886870266BA5}" srcOrd="3" destOrd="0" presId="urn:microsoft.com/office/officeart/2016/7/layout/BasicLinearProcessNumbered#1"/>
    <dgm:cxn modelId="{D2DFFF80-D55C-4CEF-BE66-349D2A5C92F9}" type="presParOf" srcId="{C09B749D-9CF7-492C-B341-D9553818451B}" destId="{6204E70C-0E9F-438D-BA6D-E78E3D4A0002}" srcOrd="13" destOrd="0" presId="urn:microsoft.com/office/officeart/2016/7/layout/BasicLinearProcessNumbered#1"/>
    <dgm:cxn modelId="{2C6C085F-9C33-48A8-91BB-C3D31C1EABF5}" type="presParOf" srcId="{C09B749D-9CF7-492C-B341-D9553818451B}" destId="{25662C6F-A51C-4B0F-892A-49F7C210ECAF}" srcOrd="14" destOrd="0" presId="urn:microsoft.com/office/officeart/2016/7/layout/BasicLinearProcessNumbered#1"/>
    <dgm:cxn modelId="{CE548048-108F-4141-A5F4-40617F741998}" type="presParOf" srcId="{25662C6F-A51C-4B0F-892A-49F7C210ECAF}" destId="{B4361176-898C-4CAC-8D92-51B1104266E9}" srcOrd="0" destOrd="0" presId="urn:microsoft.com/office/officeart/2016/7/layout/BasicLinearProcessNumbered#1"/>
    <dgm:cxn modelId="{C3904A9D-F206-4503-8622-D7AE005353DA}" type="presParOf" srcId="{25662C6F-A51C-4B0F-892A-49F7C210ECAF}" destId="{48696A60-0AA1-455D-AA99-D919B2FA495E}" srcOrd="1" destOrd="0" presId="urn:microsoft.com/office/officeart/2016/7/layout/BasicLinearProcessNumbered#1"/>
    <dgm:cxn modelId="{8A55779C-CC29-4E41-B5DD-6A4939F54E65}" type="presParOf" srcId="{25662C6F-A51C-4B0F-892A-49F7C210ECAF}" destId="{732CC91E-A295-4C54-897F-6E6E0FE9A533}" srcOrd="2" destOrd="0" presId="urn:microsoft.com/office/officeart/2016/7/layout/BasicLinearProcessNumbered#1"/>
    <dgm:cxn modelId="{F5A9541D-B4AA-4DFA-B9F7-0D7EFA1A3D18}" type="presParOf" srcId="{25662C6F-A51C-4B0F-892A-49F7C210ECAF}" destId="{71A35AA2-B7C9-42E8-9FAD-D4F8933B61F7}" srcOrd="3" destOrd="0" presId="urn:microsoft.com/office/officeart/2016/7/layout/BasicLinearProcessNumbered#1"/>
    <dgm:cxn modelId="{7CF4DD53-0BE9-4897-94AD-24A7459B4060}" type="presParOf" srcId="{C09B749D-9CF7-492C-B341-D9553818451B}" destId="{1026F30F-2064-480B-902A-FFFBDF381232}" srcOrd="15" destOrd="0" presId="urn:microsoft.com/office/officeart/2016/7/layout/BasicLinearProcessNumbered#1"/>
    <dgm:cxn modelId="{1CA6E374-5FEC-413F-91C0-881085DD5D73}" type="presParOf" srcId="{C09B749D-9CF7-492C-B341-D9553818451B}" destId="{C88ED9E8-F684-4B0F-9860-202DEDBBDF5E}" srcOrd="16" destOrd="0" presId="urn:microsoft.com/office/officeart/2016/7/layout/BasicLinearProcessNumbered#1"/>
    <dgm:cxn modelId="{EF431B77-D840-4924-B3D4-366D51986502}" type="presParOf" srcId="{C88ED9E8-F684-4B0F-9860-202DEDBBDF5E}" destId="{9BFC95C9-5033-4883-B78E-A51E3ADFABF9}" srcOrd="0" destOrd="0" presId="urn:microsoft.com/office/officeart/2016/7/layout/BasicLinearProcessNumbered#1"/>
    <dgm:cxn modelId="{CD506265-1188-4B59-91C0-A4B276D2F6F8}" type="presParOf" srcId="{C88ED9E8-F684-4B0F-9860-202DEDBBDF5E}" destId="{3D691448-BDFC-45D8-88E0-06DBE0CDA52B}" srcOrd="1" destOrd="0" presId="urn:microsoft.com/office/officeart/2016/7/layout/BasicLinearProcessNumbered#1"/>
    <dgm:cxn modelId="{E52A229A-3271-4373-A6C9-76B18E0584C7}" type="presParOf" srcId="{C88ED9E8-F684-4B0F-9860-202DEDBBDF5E}" destId="{9475BC45-73DA-4758-B816-51AF9E2106D6}" srcOrd="2" destOrd="0" presId="urn:microsoft.com/office/officeart/2016/7/layout/BasicLinearProcessNumbered#1"/>
    <dgm:cxn modelId="{51FA7D76-4692-4373-AF55-194975438DAE}" type="presParOf" srcId="{C88ED9E8-F684-4B0F-9860-202DEDBBDF5E}" destId="{2DCB3C33-39D6-4193-BBFC-379EA43DFEA7}" srcOrd="3" destOrd="0" presId="urn:microsoft.com/office/officeart/2016/7/layout/BasicLinearProcessNumbered#1"/>
    <dgm:cxn modelId="{5C1CA85B-9F96-4B87-9700-823EA5117D6C}" type="presParOf" srcId="{C09B749D-9CF7-492C-B341-D9553818451B}" destId="{CED0D2A5-B97F-412B-971F-9D24EF1BD4EC}" srcOrd="17" destOrd="0" presId="urn:microsoft.com/office/officeart/2016/7/layout/BasicLinearProcessNumbered#1"/>
    <dgm:cxn modelId="{CF2AD2AA-56FE-4155-BBD0-701AE26BD9F1}" type="presParOf" srcId="{C09B749D-9CF7-492C-B341-D9553818451B}" destId="{B770FDF7-D292-48EC-B971-88284B700BE5}" srcOrd="18" destOrd="0" presId="urn:microsoft.com/office/officeart/2016/7/layout/BasicLinearProcessNumbered#1"/>
    <dgm:cxn modelId="{8B352FC2-76B6-42B2-8EBE-02A9442FBCE1}" type="presParOf" srcId="{B770FDF7-D292-48EC-B971-88284B700BE5}" destId="{31B9CACF-A25F-484C-8952-FFF1336F7DE7}" srcOrd="0" destOrd="0" presId="urn:microsoft.com/office/officeart/2016/7/layout/BasicLinearProcessNumbered#1"/>
    <dgm:cxn modelId="{373098EE-7B4F-4444-B728-6614085F3E76}" type="presParOf" srcId="{B770FDF7-D292-48EC-B971-88284B700BE5}" destId="{6FF1B493-AACB-41B8-B304-8B1659AEF1E0}" srcOrd="1" destOrd="0" presId="urn:microsoft.com/office/officeart/2016/7/layout/BasicLinearProcessNumbered#1"/>
    <dgm:cxn modelId="{FE8C7946-D776-4FD9-B3F9-2705CE68E0FA}" type="presParOf" srcId="{B770FDF7-D292-48EC-B971-88284B700BE5}" destId="{7569DCBF-CD73-4B1C-8CA6-D802D10906D8}" srcOrd="2" destOrd="0" presId="urn:microsoft.com/office/officeart/2016/7/layout/BasicLinearProcessNumbered#1"/>
    <dgm:cxn modelId="{4133F5B7-927C-4A7B-A1BC-6230139586E6}" type="presParOf" srcId="{B770FDF7-D292-48EC-B971-88284B700BE5}" destId="{F78713D0-3272-4739-9264-64C369EE5B6B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0EC24A-14FD-4E81-9A06-010DFBD8088E}" type="doc">
      <dgm:prSet loTypeId="urn:microsoft.com/office/officeart/2018/2/layout/IconVerticalSolidList" loCatId="icon" qsTypeId="urn:microsoft.com/office/officeart/2005/8/quickstyle/simple1#17" qsCatId="simple" csTypeId="urn:microsoft.com/office/officeart/2005/8/colors/accent2_2#12" csCatId="accent2" phldr="1"/>
      <dgm:spPr/>
      <dgm:t>
        <a:bodyPr/>
        <a:lstStyle/>
        <a:p>
          <a:endParaRPr lang="en-US"/>
        </a:p>
      </dgm:t>
    </dgm:pt>
    <dgm:pt modelId="{53EC2A8D-1BDA-4DA7-ABF4-DE2161DA05CB}">
      <dgm:prSet/>
      <dgm:spPr/>
      <dgm:t>
        <a:bodyPr/>
        <a:lstStyle/>
        <a:p>
          <a:r>
            <a:rPr lang="da-DK" dirty="0"/>
            <a:t>Er en social vicevært løsningen? </a:t>
          </a:r>
          <a:endParaRPr lang="en-US" dirty="0"/>
        </a:p>
      </dgm:t>
    </dgm:pt>
    <dgm:pt modelId="{FD776E9B-243A-412C-BA04-2BA5F5478F03}" type="parTrans" cxnId="{99C9C900-DF54-4DDD-BB64-692DCE622187}">
      <dgm:prSet/>
      <dgm:spPr/>
      <dgm:t>
        <a:bodyPr/>
        <a:lstStyle/>
        <a:p>
          <a:endParaRPr lang="en-US"/>
        </a:p>
      </dgm:t>
    </dgm:pt>
    <dgm:pt modelId="{14D4E6CA-FA92-4EC9-8F2A-192946AA18C5}" type="sibTrans" cxnId="{99C9C900-DF54-4DDD-BB64-692DCE622187}">
      <dgm:prSet/>
      <dgm:spPr/>
      <dgm:t>
        <a:bodyPr/>
        <a:lstStyle/>
        <a:p>
          <a:endParaRPr lang="en-US"/>
        </a:p>
      </dgm:t>
    </dgm:pt>
    <dgm:pt modelId="{F351143E-F3B8-4E7A-8017-15573C329EE6}">
      <dgm:prSet/>
      <dgm:spPr/>
      <dgm:t>
        <a:bodyPr/>
        <a:lstStyle/>
        <a:p>
          <a:r>
            <a:rPr lang="da-DK"/>
            <a:t>Samspillet med den sociale indsats</a:t>
          </a:r>
          <a:endParaRPr lang="en-US"/>
        </a:p>
      </dgm:t>
    </dgm:pt>
    <dgm:pt modelId="{4BDF91CB-6AA4-4BE3-A2F0-22DD9CC5F343}" type="parTrans" cxnId="{F4FDEF20-6F9B-4018-8828-F67B96CA752D}">
      <dgm:prSet/>
      <dgm:spPr/>
      <dgm:t>
        <a:bodyPr/>
        <a:lstStyle/>
        <a:p>
          <a:endParaRPr lang="en-US"/>
        </a:p>
      </dgm:t>
    </dgm:pt>
    <dgm:pt modelId="{6CCD2FBE-2167-42B6-8504-C5E65997047B}" type="sibTrans" cxnId="{F4FDEF20-6F9B-4018-8828-F67B96CA752D}">
      <dgm:prSet/>
      <dgm:spPr/>
      <dgm:t>
        <a:bodyPr/>
        <a:lstStyle/>
        <a:p>
          <a:endParaRPr lang="en-US"/>
        </a:p>
      </dgm:t>
    </dgm:pt>
    <dgm:pt modelId="{322FFEDB-0760-4F18-945C-BA70AB7CB511}">
      <dgm:prSet/>
      <dgm:spPr/>
      <dgm:t>
        <a:bodyPr/>
        <a:lstStyle/>
        <a:p>
          <a:r>
            <a:rPr lang="da-DK"/>
            <a:t>Udfordringer</a:t>
          </a:r>
          <a:endParaRPr lang="en-US"/>
        </a:p>
      </dgm:t>
    </dgm:pt>
    <dgm:pt modelId="{2B801F6C-6BF8-49C0-99EB-D1CA4D6887CE}" type="parTrans" cxnId="{12B5D529-F0D5-4DB8-8C20-9798DB69EC8E}">
      <dgm:prSet/>
      <dgm:spPr/>
      <dgm:t>
        <a:bodyPr/>
        <a:lstStyle/>
        <a:p>
          <a:endParaRPr lang="en-US"/>
        </a:p>
      </dgm:t>
    </dgm:pt>
    <dgm:pt modelId="{B1154979-1F7B-487D-9FEB-A8410754BFC8}" type="sibTrans" cxnId="{12B5D529-F0D5-4DB8-8C20-9798DB69EC8E}">
      <dgm:prSet/>
      <dgm:spPr/>
      <dgm:t>
        <a:bodyPr/>
        <a:lstStyle/>
        <a:p>
          <a:endParaRPr lang="en-US"/>
        </a:p>
      </dgm:t>
    </dgm:pt>
    <dgm:pt modelId="{781CD3A4-95E2-4163-9B90-8BD2E87B1AD8}" type="pres">
      <dgm:prSet presAssocID="{C10EC24A-14FD-4E81-9A06-010DFBD8088E}" presName="root" presStyleCnt="0">
        <dgm:presLayoutVars>
          <dgm:dir/>
          <dgm:resizeHandles val="exact"/>
        </dgm:presLayoutVars>
      </dgm:prSet>
      <dgm:spPr/>
    </dgm:pt>
    <dgm:pt modelId="{E9FB095B-9F90-413B-83AB-6BF8ABA1AAF9}" type="pres">
      <dgm:prSet presAssocID="{53EC2A8D-1BDA-4DA7-ABF4-DE2161DA05CB}" presName="compNode" presStyleCnt="0"/>
      <dgm:spPr/>
    </dgm:pt>
    <dgm:pt modelId="{5CDAFA84-7553-41D2-A2FF-920341590EDE}" type="pres">
      <dgm:prSet presAssocID="{53EC2A8D-1BDA-4DA7-ABF4-DE2161DA05CB}" presName="bgRect" presStyleLbl="bgShp" presStyleIdx="0" presStyleCnt="3"/>
      <dgm:spPr/>
    </dgm:pt>
    <dgm:pt modelId="{3FB1A31F-F046-4A45-A786-FDF7D46BA6FA}" type="pres">
      <dgm:prSet presAssocID="{53EC2A8D-1BDA-4DA7-ABF4-DE2161DA05CB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D611C1F2-4816-4A8E-A842-05B8F10F1B83}" type="pres">
      <dgm:prSet presAssocID="{53EC2A8D-1BDA-4DA7-ABF4-DE2161DA05CB}" presName="spaceRect" presStyleCnt="0"/>
      <dgm:spPr/>
    </dgm:pt>
    <dgm:pt modelId="{0A420FC2-1A72-447C-A11E-2936FB641C7C}" type="pres">
      <dgm:prSet presAssocID="{53EC2A8D-1BDA-4DA7-ABF4-DE2161DA05CB}" presName="parTx" presStyleLbl="revTx" presStyleIdx="0" presStyleCnt="3">
        <dgm:presLayoutVars>
          <dgm:chMax val="0"/>
          <dgm:chPref val="0"/>
        </dgm:presLayoutVars>
      </dgm:prSet>
      <dgm:spPr/>
    </dgm:pt>
    <dgm:pt modelId="{33ACDEAE-E3D0-49DB-9C7A-3F321D27AAB1}" type="pres">
      <dgm:prSet presAssocID="{14D4E6CA-FA92-4EC9-8F2A-192946AA18C5}" presName="sibTrans" presStyleCnt="0"/>
      <dgm:spPr/>
    </dgm:pt>
    <dgm:pt modelId="{1B6CA87D-D8C6-43BC-9082-A628E2106A47}" type="pres">
      <dgm:prSet presAssocID="{F351143E-F3B8-4E7A-8017-15573C329EE6}" presName="compNode" presStyleCnt="0"/>
      <dgm:spPr/>
    </dgm:pt>
    <dgm:pt modelId="{4869FD85-EF4F-4D9C-A3F2-7513BF89CCF7}" type="pres">
      <dgm:prSet presAssocID="{F351143E-F3B8-4E7A-8017-15573C329EE6}" presName="bgRect" presStyleLbl="bgShp" presStyleIdx="1" presStyleCnt="3"/>
      <dgm:spPr/>
    </dgm:pt>
    <dgm:pt modelId="{3D8F935D-54C4-4193-A2F7-E59551300235}" type="pres">
      <dgm:prSet presAssocID="{F351143E-F3B8-4E7A-8017-15573C329EE6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krydsning"/>
        </a:ext>
      </dgm:extLst>
    </dgm:pt>
    <dgm:pt modelId="{803C1301-B9E3-4A1B-808F-2DBC75AC797C}" type="pres">
      <dgm:prSet presAssocID="{F351143E-F3B8-4E7A-8017-15573C329EE6}" presName="spaceRect" presStyleCnt="0"/>
      <dgm:spPr/>
    </dgm:pt>
    <dgm:pt modelId="{40CE1B95-CCEB-4E1E-A5D9-7B0C868E84A7}" type="pres">
      <dgm:prSet presAssocID="{F351143E-F3B8-4E7A-8017-15573C329EE6}" presName="parTx" presStyleLbl="revTx" presStyleIdx="1" presStyleCnt="3">
        <dgm:presLayoutVars>
          <dgm:chMax val="0"/>
          <dgm:chPref val="0"/>
        </dgm:presLayoutVars>
      </dgm:prSet>
      <dgm:spPr/>
    </dgm:pt>
    <dgm:pt modelId="{883FF0FC-8444-4049-AD57-56C47F79CA3D}" type="pres">
      <dgm:prSet presAssocID="{6CCD2FBE-2167-42B6-8504-C5E65997047B}" presName="sibTrans" presStyleCnt="0"/>
      <dgm:spPr/>
    </dgm:pt>
    <dgm:pt modelId="{EE7CAF37-A50D-477B-80BF-6EC654F6A762}" type="pres">
      <dgm:prSet presAssocID="{322FFEDB-0760-4F18-945C-BA70AB7CB511}" presName="compNode" presStyleCnt="0"/>
      <dgm:spPr/>
    </dgm:pt>
    <dgm:pt modelId="{46FBF79E-37A9-4978-A031-F06AD47EAD27}" type="pres">
      <dgm:prSet presAssocID="{322FFEDB-0760-4F18-945C-BA70AB7CB511}" presName="bgRect" presStyleLbl="bgShp" presStyleIdx="2" presStyleCnt="3"/>
      <dgm:spPr/>
    </dgm:pt>
    <dgm:pt modelId="{ED11492C-1227-4D69-A659-096D5D30F8C5}" type="pres">
      <dgm:prSet presAssocID="{322FFEDB-0760-4F18-945C-BA70AB7CB51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varsel"/>
        </a:ext>
      </dgm:extLst>
    </dgm:pt>
    <dgm:pt modelId="{F276487C-F492-4530-BEC8-3536E43D512B}" type="pres">
      <dgm:prSet presAssocID="{322FFEDB-0760-4F18-945C-BA70AB7CB511}" presName="spaceRect" presStyleCnt="0"/>
      <dgm:spPr/>
    </dgm:pt>
    <dgm:pt modelId="{7C8792B0-CAE2-436D-99C7-C8E64135C4A5}" type="pres">
      <dgm:prSet presAssocID="{322FFEDB-0760-4F18-945C-BA70AB7CB51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9C9C900-DF54-4DDD-BB64-692DCE622187}" srcId="{C10EC24A-14FD-4E81-9A06-010DFBD8088E}" destId="{53EC2A8D-1BDA-4DA7-ABF4-DE2161DA05CB}" srcOrd="0" destOrd="0" parTransId="{FD776E9B-243A-412C-BA04-2BA5F5478F03}" sibTransId="{14D4E6CA-FA92-4EC9-8F2A-192946AA18C5}"/>
    <dgm:cxn modelId="{02400F0A-797F-483A-AA1E-C9ADBBA4AEDB}" type="presOf" srcId="{F351143E-F3B8-4E7A-8017-15573C329EE6}" destId="{40CE1B95-CCEB-4E1E-A5D9-7B0C868E84A7}" srcOrd="0" destOrd="0" presId="urn:microsoft.com/office/officeart/2018/2/layout/IconVerticalSolidList"/>
    <dgm:cxn modelId="{D2C04416-886A-4B30-A316-D73F9EF896BB}" type="presOf" srcId="{53EC2A8D-1BDA-4DA7-ABF4-DE2161DA05CB}" destId="{0A420FC2-1A72-447C-A11E-2936FB641C7C}" srcOrd="0" destOrd="0" presId="urn:microsoft.com/office/officeart/2018/2/layout/IconVerticalSolidList"/>
    <dgm:cxn modelId="{F4FDEF20-6F9B-4018-8828-F67B96CA752D}" srcId="{C10EC24A-14FD-4E81-9A06-010DFBD8088E}" destId="{F351143E-F3B8-4E7A-8017-15573C329EE6}" srcOrd="1" destOrd="0" parTransId="{4BDF91CB-6AA4-4BE3-A2F0-22DD9CC5F343}" sibTransId="{6CCD2FBE-2167-42B6-8504-C5E65997047B}"/>
    <dgm:cxn modelId="{12B5D529-F0D5-4DB8-8C20-9798DB69EC8E}" srcId="{C10EC24A-14FD-4E81-9A06-010DFBD8088E}" destId="{322FFEDB-0760-4F18-945C-BA70AB7CB511}" srcOrd="2" destOrd="0" parTransId="{2B801F6C-6BF8-49C0-99EB-D1CA4D6887CE}" sibTransId="{B1154979-1F7B-487D-9FEB-A8410754BFC8}"/>
    <dgm:cxn modelId="{B7B81CDA-94FC-4FF2-A95D-F51C4C2FDD45}" type="presOf" srcId="{322FFEDB-0760-4F18-945C-BA70AB7CB511}" destId="{7C8792B0-CAE2-436D-99C7-C8E64135C4A5}" srcOrd="0" destOrd="0" presId="urn:microsoft.com/office/officeart/2018/2/layout/IconVerticalSolidList"/>
    <dgm:cxn modelId="{221A21DF-940C-400F-81A0-6E04BE20FCE6}" type="presOf" srcId="{C10EC24A-14FD-4E81-9A06-010DFBD8088E}" destId="{781CD3A4-95E2-4163-9B90-8BD2E87B1AD8}" srcOrd="0" destOrd="0" presId="urn:microsoft.com/office/officeart/2018/2/layout/IconVerticalSolidList"/>
    <dgm:cxn modelId="{2A6C7DD2-DE0F-4860-BC78-7D429AB11D69}" type="presParOf" srcId="{781CD3A4-95E2-4163-9B90-8BD2E87B1AD8}" destId="{E9FB095B-9F90-413B-83AB-6BF8ABA1AAF9}" srcOrd="0" destOrd="0" presId="urn:microsoft.com/office/officeart/2018/2/layout/IconVerticalSolidList"/>
    <dgm:cxn modelId="{DAEDD29C-3243-4669-820D-E800918D286C}" type="presParOf" srcId="{E9FB095B-9F90-413B-83AB-6BF8ABA1AAF9}" destId="{5CDAFA84-7553-41D2-A2FF-920341590EDE}" srcOrd="0" destOrd="0" presId="urn:microsoft.com/office/officeart/2018/2/layout/IconVerticalSolidList"/>
    <dgm:cxn modelId="{E37A099C-3059-4A95-9EAD-0CAD3B85515E}" type="presParOf" srcId="{E9FB095B-9F90-413B-83AB-6BF8ABA1AAF9}" destId="{3FB1A31F-F046-4A45-A786-FDF7D46BA6FA}" srcOrd="1" destOrd="0" presId="urn:microsoft.com/office/officeart/2018/2/layout/IconVerticalSolidList"/>
    <dgm:cxn modelId="{C7FDFFBC-8EAD-45AB-9196-128E235C1694}" type="presParOf" srcId="{E9FB095B-9F90-413B-83AB-6BF8ABA1AAF9}" destId="{D611C1F2-4816-4A8E-A842-05B8F10F1B83}" srcOrd="2" destOrd="0" presId="urn:microsoft.com/office/officeart/2018/2/layout/IconVerticalSolidList"/>
    <dgm:cxn modelId="{5A01C6AA-D5CD-43EF-B47C-D60D9AC08991}" type="presParOf" srcId="{E9FB095B-9F90-413B-83AB-6BF8ABA1AAF9}" destId="{0A420FC2-1A72-447C-A11E-2936FB641C7C}" srcOrd="3" destOrd="0" presId="urn:microsoft.com/office/officeart/2018/2/layout/IconVerticalSolidList"/>
    <dgm:cxn modelId="{1A82C899-A3BA-471E-8A38-0D3E55D5026B}" type="presParOf" srcId="{781CD3A4-95E2-4163-9B90-8BD2E87B1AD8}" destId="{33ACDEAE-E3D0-49DB-9C7A-3F321D27AAB1}" srcOrd="1" destOrd="0" presId="urn:microsoft.com/office/officeart/2018/2/layout/IconVerticalSolidList"/>
    <dgm:cxn modelId="{50008E29-F12A-4615-80B1-269DF22486B0}" type="presParOf" srcId="{781CD3A4-95E2-4163-9B90-8BD2E87B1AD8}" destId="{1B6CA87D-D8C6-43BC-9082-A628E2106A47}" srcOrd="2" destOrd="0" presId="urn:microsoft.com/office/officeart/2018/2/layout/IconVerticalSolidList"/>
    <dgm:cxn modelId="{79C83BDD-836C-4156-B5E8-2897FC305784}" type="presParOf" srcId="{1B6CA87D-D8C6-43BC-9082-A628E2106A47}" destId="{4869FD85-EF4F-4D9C-A3F2-7513BF89CCF7}" srcOrd="0" destOrd="0" presId="urn:microsoft.com/office/officeart/2018/2/layout/IconVerticalSolidList"/>
    <dgm:cxn modelId="{EF8DF05B-6F95-489E-A2DF-1F82BB16BC0A}" type="presParOf" srcId="{1B6CA87D-D8C6-43BC-9082-A628E2106A47}" destId="{3D8F935D-54C4-4193-A2F7-E59551300235}" srcOrd="1" destOrd="0" presId="urn:microsoft.com/office/officeart/2018/2/layout/IconVerticalSolidList"/>
    <dgm:cxn modelId="{C13B5546-7CAC-4838-8250-AC04B962D137}" type="presParOf" srcId="{1B6CA87D-D8C6-43BC-9082-A628E2106A47}" destId="{803C1301-B9E3-4A1B-808F-2DBC75AC797C}" srcOrd="2" destOrd="0" presId="urn:microsoft.com/office/officeart/2018/2/layout/IconVerticalSolidList"/>
    <dgm:cxn modelId="{6D662CC4-64B6-444A-907E-194C887EEDCD}" type="presParOf" srcId="{1B6CA87D-D8C6-43BC-9082-A628E2106A47}" destId="{40CE1B95-CCEB-4E1E-A5D9-7B0C868E84A7}" srcOrd="3" destOrd="0" presId="urn:microsoft.com/office/officeart/2018/2/layout/IconVerticalSolidList"/>
    <dgm:cxn modelId="{4256FCC6-5A58-4225-9CFB-DE1D7480ED49}" type="presParOf" srcId="{781CD3A4-95E2-4163-9B90-8BD2E87B1AD8}" destId="{883FF0FC-8444-4049-AD57-56C47F79CA3D}" srcOrd="3" destOrd="0" presId="urn:microsoft.com/office/officeart/2018/2/layout/IconVerticalSolidList"/>
    <dgm:cxn modelId="{7B76D9D4-3E99-4277-A75D-A6BCC840D113}" type="presParOf" srcId="{781CD3A4-95E2-4163-9B90-8BD2E87B1AD8}" destId="{EE7CAF37-A50D-477B-80BF-6EC654F6A762}" srcOrd="4" destOrd="0" presId="urn:microsoft.com/office/officeart/2018/2/layout/IconVerticalSolidList"/>
    <dgm:cxn modelId="{9B846B81-A31A-4753-8E16-76672D952956}" type="presParOf" srcId="{EE7CAF37-A50D-477B-80BF-6EC654F6A762}" destId="{46FBF79E-37A9-4978-A031-F06AD47EAD27}" srcOrd="0" destOrd="0" presId="urn:microsoft.com/office/officeart/2018/2/layout/IconVerticalSolidList"/>
    <dgm:cxn modelId="{D2E233A1-EF71-4177-89C5-0E581E5054CB}" type="presParOf" srcId="{EE7CAF37-A50D-477B-80BF-6EC654F6A762}" destId="{ED11492C-1227-4D69-A659-096D5D30F8C5}" srcOrd="1" destOrd="0" presId="urn:microsoft.com/office/officeart/2018/2/layout/IconVerticalSolidList"/>
    <dgm:cxn modelId="{57EF9582-66B9-49C2-BD78-19BBA7A29AC1}" type="presParOf" srcId="{EE7CAF37-A50D-477B-80BF-6EC654F6A762}" destId="{F276487C-F492-4530-BEC8-3536E43D512B}" srcOrd="2" destOrd="0" presId="urn:microsoft.com/office/officeart/2018/2/layout/IconVerticalSolidList"/>
    <dgm:cxn modelId="{7DA24837-1625-494A-B55C-0D38297ACE45}" type="presParOf" srcId="{EE7CAF37-A50D-477B-80BF-6EC654F6A762}" destId="{7C8792B0-CAE2-436D-99C7-C8E64135C4A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FC1E3-1C41-4437-BE21-8D33D44C1C9E}">
      <dsp:nvSpPr>
        <dsp:cNvPr id="0" name=""/>
        <dsp:cNvSpPr/>
      </dsp:nvSpPr>
      <dsp:spPr>
        <a:xfrm>
          <a:off x="0" y="504028"/>
          <a:ext cx="3690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tx2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AAFD3-A3A9-4B43-843A-7BA9D4FD5E56}">
      <dsp:nvSpPr>
        <dsp:cNvPr id="0" name=""/>
        <dsp:cNvSpPr/>
      </dsp:nvSpPr>
      <dsp:spPr>
        <a:xfrm>
          <a:off x="542293" y="61228"/>
          <a:ext cx="2583000" cy="88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631" tIns="0" rIns="97631" bIns="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/>
            <a:t>UDFLYNINGEN</a:t>
          </a:r>
        </a:p>
      </dsp:txBody>
      <dsp:txXfrm>
        <a:off x="542293" y="61228"/>
        <a:ext cx="2583000" cy="885600"/>
      </dsp:txXfrm>
    </dsp:sp>
    <dsp:sp modelId="{92C0B756-05A6-4040-AC91-4730345F5191}">
      <dsp:nvSpPr>
        <dsp:cNvPr id="0" name=""/>
        <dsp:cNvSpPr/>
      </dsp:nvSpPr>
      <dsp:spPr>
        <a:xfrm>
          <a:off x="0" y="1864829"/>
          <a:ext cx="3690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tx2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5B296-A642-4DF8-B899-35ED169DA216}">
      <dsp:nvSpPr>
        <dsp:cNvPr id="0" name=""/>
        <dsp:cNvSpPr/>
      </dsp:nvSpPr>
      <dsp:spPr>
        <a:xfrm>
          <a:off x="542293" y="1422028"/>
          <a:ext cx="2583000" cy="88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631" tIns="0" rIns="97631" bIns="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/>
            <a:t>INDRETNINGEN</a:t>
          </a:r>
        </a:p>
      </dsp:txBody>
      <dsp:txXfrm>
        <a:off x="542293" y="1422028"/>
        <a:ext cx="2583000" cy="885600"/>
      </dsp:txXfrm>
    </dsp:sp>
    <dsp:sp modelId="{A4E3526C-3B96-4B8B-87BA-01E1B7BEF7EF}">
      <dsp:nvSpPr>
        <dsp:cNvPr id="0" name=""/>
        <dsp:cNvSpPr/>
      </dsp:nvSpPr>
      <dsp:spPr>
        <a:xfrm>
          <a:off x="0" y="3225629"/>
          <a:ext cx="3690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tx2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0D2EF-743C-441B-B933-8CC3FD133511}">
      <dsp:nvSpPr>
        <dsp:cNvPr id="0" name=""/>
        <dsp:cNvSpPr/>
      </dsp:nvSpPr>
      <dsp:spPr>
        <a:xfrm>
          <a:off x="542293" y="2782829"/>
          <a:ext cx="2583000" cy="88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631" tIns="0" rIns="97631" bIns="0" numCol="1" spcCol="1270" rtlCol="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/>
            <a:t>ØVRIG HJÆLP</a:t>
          </a:r>
        </a:p>
      </dsp:txBody>
      <dsp:txXfrm>
        <a:off x="542293" y="2782829"/>
        <a:ext cx="2583000" cy="885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7A689-FC4A-4FDF-BDDD-890A8474DEF9}">
      <dsp:nvSpPr>
        <dsp:cNvPr id="0" name=""/>
        <dsp:cNvSpPr/>
      </dsp:nvSpPr>
      <dsp:spPr>
        <a:xfrm>
          <a:off x="4202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80681" bIns="33020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>
              <a:solidFill>
                <a:schemeClr val="accent1">
                  <a:lumMod val="75000"/>
                </a:schemeClr>
              </a:solidFill>
            </a:rPr>
            <a:t>Januar</a:t>
          </a:r>
        </a:p>
      </dsp:txBody>
      <dsp:txXfrm>
        <a:off x="4202" y="1897807"/>
        <a:ext cx="1034847" cy="869271"/>
      </dsp:txXfrm>
    </dsp:sp>
    <dsp:sp modelId="{94E9EF1A-1D07-4210-9402-6C559E90358A}">
      <dsp:nvSpPr>
        <dsp:cNvPr id="0" name=""/>
        <dsp:cNvSpPr/>
      </dsp:nvSpPr>
      <dsp:spPr>
        <a:xfrm>
          <a:off x="304308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noProof="0"/>
            <a:t>1</a:t>
          </a:r>
          <a:endParaRPr lang="da-DK" sz="1800" kern="1200" noProof="0" dirty="0"/>
        </a:p>
      </dsp:txBody>
      <dsp:txXfrm>
        <a:off x="367959" y="1555797"/>
        <a:ext cx="307333" cy="307333"/>
      </dsp:txXfrm>
    </dsp:sp>
    <dsp:sp modelId="{B9E74D06-8974-46A7-BDE8-CAC0846523DB}">
      <dsp:nvSpPr>
        <dsp:cNvPr id="0" name=""/>
        <dsp:cNvSpPr/>
      </dsp:nvSpPr>
      <dsp:spPr>
        <a:xfrm>
          <a:off x="4202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F9B26-840A-4F96-8D27-2D7E00511C9A}">
      <dsp:nvSpPr>
        <dsp:cNvPr id="0" name=""/>
        <dsp:cNvSpPr/>
      </dsp:nvSpPr>
      <dsp:spPr>
        <a:xfrm>
          <a:off x="1142534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80681" bIns="33020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>
              <a:solidFill>
                <a:schemeClr val="accent1">
                  <a:lumMod val="75000"/>
                </a:schemeClr>
              </a:solidFill>
            </a:rPr>
            <a:t>Februar </a:t>
          </a:r>
        </a:p>
      </dsp:txBody>
      <dsp:txXfrm>
        <a:off x="1142534" y="1897807"/>
        <a:ext cx="1034847" cy="869271"/>
      </dsp:txXfrm>
    </dsp:sp>
    <dsp:sp modelId="{DAC041B6-6570-477A-B4C1-5CB7E0EFE0DC}">
      <dsp:nvSpPr>
        <dsp:cNvPr id="0" name=""/>
        <dsp:cNvSpPr/>
      </dsp:nvSpPr>
      <dsp:spPr>
        <a:xfrm>
          <a:off x="1442640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noProof="0"/>
            <a:t>2</a:t>
          </a:r>
          <a:endParaRPr lang="da-DK" sz="1800" kern="1200" noProof="0" dirty="0"/>
        </a:p>
      </dsp:txBody>
      <dsp:txXfrm>
        <a:off x="1506291" y="1555797"/>
        <a:ext cx="307333" cy="307333"/>
      </dsp:txXfrm>
    </dsp:sp>
    <dsp:sp modelId="{F8ADDB2A-2689-4ACF-8222-B372EB5C8D35}">
      <dsp:nvSpPr>
        <dsp:cNvPr id="0" name=""/>
        <dsp:cNvSpPr/>
      </dsp:nvSpPr>
      <dsp:spPr>
        <a:xfrm>
          <a:off x="1142534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53AE2-89B5-4ADC-817A-FEF4E0BC4B49}">
      <dsp:nvSpPr>
        <dsp:cNvPr id="0" name=""/>
        <dsp:cNvSpPr/>
      </dsp:nvSpPr>
      <dsp:spPr>
        <a:xfrm>
          <a:off x="2280867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80681" bIns="33020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>
              <a:solidFill>
                <a:schemeClr val="accent1">
                  <a:lumMod val="75000"/>
                </a:schemeClr>
              </a:solidFill>
            </a:rPr>
            <a:t>Marts</a:t>
          </a:r>
        </a:p>
      </dsp:txBody>
      <dsp:txXfrm>
        <a:off x="2280867" y="1897807"/>
        <a:ext cx="1034847" cy="869271"/>
      </dsp:txXfrm>
    </dsp:sp>
    <dsp:sp modelId="{82EE2C17-F664-4616-8F76-97637F08E124}">
      <dsp:nvSpPr>
        <dsp:cNvPr id="0" name=""/>
        <dsp:cNvSpPr/>
      </dsp:nvSpPr>
      <dsp:spPr>
        <a:xfrm>
          <a:off x="2580972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noProof="0" dirty="0"/>
            <a:t>3</a:t>
          </a:r>
        </a:p>
      </dsp:txBody>
      <dsp:txXfrm>
        <a:off x="2644623" y="1555797"/>
        <a:ext cx="307333" cy="307333"/>
      </dsp:txXfrm>
    </dsp:sp>
    <dsp:sp modelId="{96383FDE-483E-4E6D-B151-4FC41C065094}">
      <dsp:nvSpPr>
        <dsp:cNvPr id="0" name=""/>
        <dsp:cNvSpPr/>
      </dsp:nvSpPr>
      <dsp:spPr>
        <a:xfrm>
          <a:off x="2280867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BA089-E576-4FF4-865F-C3BBF7659A23}">
      <dsp:nvSpPr>
        <dsp:cNvPr id="0" name=""/>
        <dsp:cNvSpPr/>
      </dsp:nvSpPr>
      <dsp:spPr>
        <a:xfrm>
          <a:off x="3419199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80681" bIns="33020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>
              <a:solidFill>
                <a:schemeClr val="accent1">
                  <a:lumMod val="75000"/>
                </a:schemeClr>
              </a:solidFill>
            </a:rPr>
            <a:t>April</a:t>
          </a:r>
        </a:p>
      </dsp:txBody>
      <dsp:txXfrm>
        <a:off x="3419199" y="1897807"/>
        <a:ext cx="1034847" cy="869271"/>
      </dsp:txXfrm>
    </dsp:sp>
    <dsp:sp modelId="{3CBA3CC0-D70A-4B98-9329-64604EDF25F0}">
      <dsp:nvSpPr>
        <dsp:cNvPr id="0" name=""/>
        <dsp:cNvSpPr/>
      </dsp:nvSpPr>
      <dsp:spPr>
        <a:xfrm>
          <a:off x="3719305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noProof="0"/>
            <a:t>4</a:t>
          </a:r>
          <a:endParaRPr lang="da-DK" sz="1800" kern="1200" noProof="0" dirty="0"/>
        </a:p>
      </dsp:txBody>
      <dsp:txXfrm>
        <a:off x="3782956" y="1555797"/>
        <a:ext cx="307333" cy="307333"/>
      </dsp:txXfrm>
    </dsp:sp>
    <dsp:sp modelId="{5BE72261-3EB3-4585-8739-2FFBAED12B80}">
      <dsp:nvSpPr>
        <dsp:cNvPr id="0" name=""/>
        <dsp:cNvSpPr/>
      </dsp:nvSpPr>
      <dsp:spPr>
        <a:xfrm>
          <a:off x="3419199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AA2D1-7ADE-4FAB-AB73-E999EB93EDA0}">
      <dsp:nvSpPr>
        <dsp:cNvPr id="0" name=""/>
        <dsp:cNvSpPr/>
      </dsp:nvSpPr>
      <dsp:spPr>
        <a:xfrm>
          <a:off x="4557531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80681" bIns="33020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>
              <a:solidFill>
                <a:schemeClr val="accent1">
                  <a:lumMod val="75000"/>
                </a:schemeClr>
              </a:solidFill>
            </a:rPr>
            <a:t>Maj</a:t>
          </a:r>
        </a:p>
      </dsp:txBody>
      <dsp:txXfrm>
        <a:off x="4557531" y="1897807"/>
        <a:ext cx="1034847" cy="869271"/>
      </dsp:txXfrm>
    </dsp:sp>
    <dsp:sp modelId="{FEC87D35-FF68-4830-9865-7026502B7734}">
      <dsp:nvSpPr>
        <dsp:cNvPr id="0" name=""/>
        <dsp:cNvSpPr/>
      </dsp:nvSpPr>
      <dsp:spPr>
        <a:xfrm>
          <a:off x="4857637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noProof="0"/>
            <a:t>5</a:t>
          </a:r>
          <a:endParaRPr lang="da-DK" sz="1800" kern="1200" noProof="0" dirty="0"/>
        </a:p>
      </dsp:txBody>
      <dsp:txXfrm>
        <a:off x="4921288" y="1555797"/>
        <a:ext cx="307333" cy="307333"/>
      </dsp:txXfrm>
    </dsp:sp>
    <dsp:sp modelId="{F57AF353-CCB4-4030-9EEE-1DC7B4B0CC7D}">
      <dsp:nvSpPr>
        <dsp:cNvPr id="0" name=""/>
        <dsp:cNvSpPr/>
      </dsp:nvSpPr>
      <dsp:spPr>
        <a:xfrm>
          <a:off x="4557531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9B0B7-2CA7-4C72-A7ED-DE58734972B2}">
      <dsp:nvSpPr>
        <dsp:cNvPr id="0" name=""/>
        <dsp:cNvSpPr/>
      </dsp:nvSpPr>
      <dsp:spPr>
        <a:xfrm>
          <a:off x="5695863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81" tIns="330200" rIns="80681" bIns="330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>
              <a:solidFill>
                <a:srgbClr val="A2532A"/>
              </a:solidFill>
            </a:rPr>
            <a:t>Juni</a:t>
          </a:r>
        </a:p>
      </dsp:txBody>
      <dsp:txXfrm>
        <a:off x="5695863" y="1897807"/>
        <a:ext cx="1034847" cy="869271"/>
      </dsp:txXfrm>
    </dsp:sp>
    <dsp:sp modelId="{E5FBA0C9-FA70-45A4-B0B9-0D74AEE5EF56}">
      <dsp:nvSpPr>
        <dsp:cNvPr id="0" name=""/>
        <dsp:cNvSpPr/>
      </dsp:nvSpPr>
      <dsp:spPr>
        <a:xfrm>
          <a:off x="5995969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6</a:t>
          </a:r>
        </a:p>
      </dsp:txBody>
      <dsp:txXfrm>
        <a:off x="6059620" y="1555797"/>
        <a:ext cx="307333" cy="307333"/>
      </dsp:txXfrm>
    </dsp:sp>
    <dsp:sp modelId="{28F1003D-90B1-4B7F-99A3-7281FDA3F5AA}">
      <dsp:nvSpPr>
        <dsp:cNvPr id="0" name=""/>
        <dsp:cNvSpPr/>
      </dsp:nvSpPr>
      <dsp:spPr>
        <a:xfrm>
          <a:off x="5695863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9FFEB-0A01-4659-861C-0A8AA18993A0}">
      <dsp:nvSpPr>
        <dsp:cNvPr id="0" name=""/>
        <dsp:cNvSpPr/>
      </dsp:nvSpPr>
      <dsp:spPr>
        <a:xfrm>
          <a:off x="6834196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81" tIns="330200" rIns="80681" bIns="330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>
              <a:solidFill>
                <a:srgbClr val="A2532A"/>
              </a:solidFill>
            </a:rPr>
            <a:t>Juli</a:t>
          </a:r>
        </a:p>
      </dsp:txBody>
      <dsp:txXfrm>
        <a:off x="6834196" y="1897807"/>
        <a:ext cx="1034847" cy="869271"/>
      </dsp:txXfrm>
    </dsp:sp>
    <dsp:sp modelId="{0596E05A-8E32-4906-AE60-EE0F155540EC}">
      <dsp:nvSpPr>
        <dsp:cNvPr id="0" name=""/>
        <dsp:cNvSpPr/>
      </dsp:nvSpPr>
      <dsp:spPr>
        <a:xfrm>
          <a:off x="7134301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7</a:t>
          </a:r>
        </a:p>
      </dsp:txBody>
      <dsp:txXfrm>
        <a:off x="7197952" y="1555797"/>
        <a:ext cx="307333" cy="307333"/>
      </dsp:txXfrm>
    </dsp:sp>
    <dsp:sp modelId="{99B5A030-8F09-474B-ACDB-BD1670A25D37}">
      <dsp:nvSpPr>
        <dsp:cNvPr id="0" name=""/>
        <dsp:cNvSpPr/>
      </dsp:nvSpPr>
      <dsp:spPr>
        <a:xfrm>
          <a:off x="6834196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61176-898C-4CAC-8D92-51B1104266E9}">
      <dsp:nvSpPr>
        <dsp:cNvPr id="0" name=""/>
        <dsp:cNvSpPr/>
      </dsp:nvSpPr>
      <dsp:spPr>
        <a:xfrm>
          <a:off x="7972528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81" tIns="330200" rIns="80681" bIns="330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>
              <a:solidFill>
                <a:srgbClr val="B26F4D"/>
              </a:solidFill>
            </a:rPr>
            <a:t>August</a:t>
          </a:r>
        </a:p>
      </dsp:txBody>
      <dsp:txXfrm>
        <a:off x="7972528" y="1897807"/>
        <a:ext cx="1034847" cy="869271"/>
      </dsp:txXfrm>
    </dsp:sp>
    <dsp:sp modelId="{48696A60-0AA1-455D-AA99-D919B2FA495E}">
      <dsp:nvSpPr>
        <dsp:cNvPr id="0" name=""/>
        <dsp:cNvSpPr/>
      </dsp:nvSpPr>
      <dsp:spPr>
        <a:xfrm>
          <a:off x="8272634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8</a:t>
          </a:r>
        </a:p>
      </dsp:txBody>
      <dsp:txXfrm>
        <a:off x="8336285" y="1555797"/>
        <a:ext cx="307333" cy="307333"/>
      </dsp:txXfrm>
    </dsp:sp>
    <dsp:sp modelId="{732CC91E-A295-4C54-897F-6E6E0FE9A533}">
      <dsp:nvSpPr>
        <dsp:cNvPr id="0" name=""/>
        <dsp:cNvSpPr/>
      </dsp:nvSpPr>
      <dsp:spPr>
        <a:xfrm>
          <a:off x="7972528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C95C9-5033-4883-B78E-A51E3ADFABF9}">
      <dsp:nvSpPr>
        <dsp:cNvPr id="0" name=""/>
        <dsp:cNvSpPr/>
      </dsp:nvSpPr>
      <dsp:spPr>
        <a:xfrm>
          <a:off x="9110860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81" tIns="330200" rIns="80681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>
              <a:solidFill>
                <a:srgbClr val="B26F4D"/>
              </a:solidFill>
            </a:rPr>
            <a:t>September</a:t>
          </a:r>
        </a:p>
      </dsp:txBody>
      <dsp:txXfrm>
        <a:off x="9110860" y="1897807"/>
        <a:ext cx="1034847" cy="869271"/>
      </dsp:txXfrm>
    </dsp:sp>
    <dsp:sp modelId="{3D691448-BDFC-45D8-88E0-06DBE0CDA52B}">
      <dsp:nvSpPr>
        <dsp:cNvPr id="0" name=""/>
        <dsp:cNvSpPr/>
      </dsp:nvSpPr>
      <dsp:spPr>
        <a:xfrm>
          <a:off x="9410966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9</a:t>
          </a:r>
        </a:p>
      </dsp:txBody>
      <dsp:txXfrm>
        <a:off x="9474617" y="1555797"/>
        <a:ext cx="307333" cy="307333"/>
      </dsp:txXfrm>
    </dsp:sp>
    <dsp:sp modelId="{9475BC45-73DA-4758-B816-51AF9E2106D6}">
      <dsp:nvSpPr>
        <dsp:cNvPr id="0" name=""/>
        <dsp:cNvSpPr/>
      </dsp:nvSpPr>
      <dsp:spPr>
        <a:xfrm>
          <a:off x="9110860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9CACF-A25F-484C-8952-FFF1336F7DE7}">
      <dsp:nvSpPr>
        <dsp:cNvPr id="0" name=""/>
        <dsp:cNvSpPr/>
      </dsp:nvSpPr>
      <dsp:spPr>
        <a:xfrm>
          <a:off x="10249192" y="1347268"/>
          <a:ext cx="1034847" cy="14487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681" tIns="330200" rIns="80681" bIns="33020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900" kern="1200" dirty="0">
              <a:solidFill>
                <a:srgbClr val="B26F4D"/>
              </a:solidFill>
            </a:rPr>
            <a:t>Oktober</a:t>
          </a:r>
        </a:p>
      </dsp:txBody>
      <dsp:txXfrm>
        <a:off x="10249192" y="1897807"/>
        <a:ext cx="1034847" cy="869271"/>
      </dsp:txXfrm>
    </dsp:sp>
    <dsp:sp modelId="{6FF1B493-AACB-41B8-B304-8B1659AEF1E0}">
      <dsp:nvSpPr>
        <dsp:cNvPr id="0" name=""/>
        <dsp:cNvSpPr/>
      </dsp:nvSpPr>
      <dsp:spPr>
        <a:xfrm>
          <a:off x="10549298" y="1492146"/>
          <a:ext cx="434635" cy="4346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86" tIns="12700" rIns="33886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10</a:t>
          </a:r>
        </a:p>
      </dsp:txBody>
      <dsp:txXfrm>
        <a:off x="10612949" y="1555797"/>
        <a:ext cx="307333" cy="307333"/>
      </dsp:txXfrm>
    </dsp:sp>
    <dsp:sp modelId="{7569DCBF-CD73-4B1C-8CA6-D802D10906D8}">
      <dsp:nvSpPr>
        <dsp:cNvPr id="0" name=""/>
        <dsp:cNvSpPr/>
      </dsp:nvSpPr>
      <dsp:spPr>
        <a:xfrm>
          <a:off x="10249192" y="2795982"/>
          <a:ext cx="1034847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DAFA84-7553-41D2-A2FF-920341590EDE}">
      <dsp:nvSpPr>
        <dsp:cNvPr id="0" name=""/>
        <dsp:cNvSpPr/>
      </dsp:nvSpPr>
      <dsp:spPr>
        <a:xfrm>
          <a:off x="0" y="449"/>
          <a:ext cx="11029615" cy="10506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B1A31F-F046-4A45-A786-FDF7D46BA6FA}">
      <dsp:nvSpPr>
        <dsp:cNvPr id="0" name=""/>
        <dsp:cNvSpPr/>
      </dsp:nvSpPr>
      <dsp:spPr>
        <a:xfrm>
          <a:off x="317832" y="236853"/>
          <a:ext cx="577877" cy="5778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20FC2-1A72-447C-A11E-2936FB641C7C}">
      <dsp:nvSpPr>
        <dsp:cNvPr id="0" name=""/>
        <dsp:cNvSpPr/>
      </dsp:nvSpPr>
      <dsp:spPr>
        <a:xfrm>
          <a:off x="1213543" y="449"/>
          <a:ext cx="9816071" cy="1050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198" tIns="111198" rIns="111198" bIns="11119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Er en social vicevært løsningen? </a:t>
          </a:r>
          <a:endParaRPr lang="en-US" sz="2500" kern="1200" dirty="0"/>
        </a:p>
      </dsp:txBody>
      <dsp:txXfrm>
        <a:off x="1213543" y="449"/>
        <a:ext cx="9816071" cy="1050687"/>
      </dsp:txXfrm>
    </dsp:sp>
    <dsp:sp modelId="{4869FD85-EF4F-4D9C-A3F2-7513BF89CCF7}">
      <dsp:nvSpPr>
        <dsp:cNvPr id="0" name=""/>
        <dsp:cNvSpPr/>
      </dsp:nvSpPr>
      <dsp:spPr>
        <a:xfrm>
          <a:off x="0" y="1313807"/>
          <a:ext cx="11029615" cy="10506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F935D-54C4-4193-A2F7-E59551300235}">
      <dsp:nvSpPr>
        <dsp:cNvPr id="0" name=""/>
        <dsp:cNvSpPr/>
      </dsp:nvSpPr>
      <dsp:spPr>
        <a:xfrm>
          <a:off x="317832" y="1550212"/>
          <a:ext cx="577877" cy="5778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E1B95-CCEB-4E1E-A5D9-7B0C868E84A7}">
      <dsp:nvSpPr>
        <dsp:cNvPr id="0" name=""/>
        <dsp:cNvSpPr/>
      </dsp:nvSpPr>
      <dsp:spPr>
        <a:xfrm>
          <a:off x="1213543" y="1313807"/>
          <a:ext cx="9816071" cy="1050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198" tIns="111198" rIns="111198" bIns="11119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Samspillet med den sociale indsats</a:t>
          </a:r>
          <a:endParaRPr lang="en-US" sz="2500" kern="1200"/>
        </a:p>
      </dsp:txBody>
      <dsp:txXfrm>
        <a:off x="1213543" y="1313807"/>
        <a:ext cx="9816071" cy="1050687"/>
      </dsp:txXfrm>
    </dsp:sp>
    <dsp:sp modelId="{46FBF79E-37A9-4978-A031-F06AD47EAD27}">
      <dsp:nvSpPr>
        <dsp:cNvPr id="0" name=""/>
        <dsp:cNvSpPr/>
      </dsp:nvSpPr>
      <dsp:spPr>
        <a:xfrm>
          <a:off x="0" y="2627166"/>
          <a:ext cx="11029615" cy="10506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11492C-1227-4D69-A659-096D5D30F8C5}">
      <dsp:nvSpPr>
        <dsp:cNvPr id="0" name=""/>
        <dsp:cNvSpPr/>
      </dsp:nvSpPr>
      <dsp:spPr>
        <a:xfrm>
          <a:off x="317832" y="2863571"/>
          <a:ext cx="577877" cy="5778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792B0-CAE2-436D-99C7-C8E64135C4A5}">
      <dsp:nvSpPr>
        <dsp:cNvPr id="0" name=""/>
        <dsp:cNvSpPr/>
      </dsp:nvSpPr>
      <dsp:spPr>
        <a:xfrm>
          <a:off x="1213543" y="2627166"/>
          <a:ext cx="9816071" cy="1050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198" tIns="111198" rIns="111198" bIns="11119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Udfordringer</a:t>
          </a:r>
          <a:endParaRPr lang="en-US" sz="2500" kern="1200"/>
        </a:p>
      </dsp:txBody>
      <dsp:txXfrm>
        <a:off x="1213543" y="2627166"/>
        <a:ext cx="9816071" cy="1050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Grundlæggende lineær proces, nummereret"/>
  <dgm:desc val="Bruges til at vise et forløb, en tidslinje, sekventielle trin i en opgave, en proces eller en arbejdsgang eller til at fremhæve bevægelse eller retning. Automatiske tal er blevet tilføjet for at vise trinnene i processen, der kan ses i en cirkel. Tekst på niveau 1 og niveau 2 vises i et rektangel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151EFB99-1B56-4C3B-A920-C9F63568B3B5}">
          <dgm:prSet phldrT="1"/>
          <dgm:t>
            <a:bodyPr rtlCol="0"/>
            <a:lstStyle/>
            <a:p>
              <a:pPr rtl="0"/>
              <a:r>
                <a:t>1</a:t>
              </a:r>
            </a:p>
          </dgm:t>
        </dgm:pt>
        <dgm:pt modelId="201" type="sibTrans" cxnId="{86ABC99C-FE52-4C54-9A6D-3953E335B0E7}">
          <dgm:prSet phldrT="2"/>
          <dgm:t>
            <a:bodyPr rtlCol="0"/>
            <a:lstStyle/>
            <a:p>
              <a:pPr rtl="0"/>
              <a:r>
                <a:t>2</a:t>
              </a:r>
            </a:p>
          </dgm:t>
        </dgm:pt>
        <dgm:pt modelId="301" type="sibTrans" cxnId="{1BCC6BCE-EC6C-445D-BA79-A177C90174D5}">
          <dgm:prSet phldrT="3"/>
          <dgm:t>
            <a:bodyPr rtlCol="0"/>
            <a:lstStyle/>
            <a:p>
              <a:pPr rtl="0"/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E26D37A0-F398-4276-AAF6-E62AA90BC9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D96B402-FD6E-4995-8160-C6DD76DAAC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3CC36E7-B055-4926-A0D4-18CFAD647DF0}" type="datetime1">
              <a:rPr lang="da-DK" smtClean="0"/>
              <a:t>19-10-2026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BA7967-B488-405D-84A2-64F6D9128F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A65115A-3EB4-4B47-8F4B-4F42519BF9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0885D5-D443-4228-8B2C-B9DF9A30D57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78913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7D53D-4455-4A93-8757-47536C4960BA}" type="datetime1">
              <a:rPr lang="da-DK" smtClean="0"/>
              <a:pPr/>
              <a:t>19-10-2026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D2F9AB-3C90-481E-8C34-4F549BF455D7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8917179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1368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492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4385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8280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8243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866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9747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D2F9AB-3C90-481E-8C34-4F549BF455D7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0445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220713B7-EE5E-499B-8E50-6E814DC7008F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1" name="Pladsholder til sidefod 5">
            <a:extLst>
              <a:ext uri="{FF2B5EF4-FFF2-40B4-BE49-F238E27FC236}">
                <a16:creationId xmlns:a16="http://schemas.microsoft.com/office/drawing/2014/main" id="{3FB45199-F13E-4CB5-AF62-71432CD4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</p:spTree>
    <p:extLst>
      <p:ext uri="{BB962C8B-B14F-4D97-AF65-F5344CB8AC3E}">
        <p14:creationId xmlns:p14="http://schemas.microsoft.com/office/powerpoint/2010/main" val="380092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014320F-2520-47C5-96F2-918A5B2081B4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7" name="Pladsholder til sidefod 5">
            <a:extLst>
              <a:ext uri="{FF2B5EF4-FFF2-40B4-BE49-F238E27FC236}">
                <a16:creationId xmlns:a16="http://schemas.microsoft.com/office/drawing/2014/main" id="{D5D91A8B-765C-4E59-8109-94DA4EA5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F0F318B-B2C4-4893-95F3-E1AB652A1F17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4FB09F2-FC78-4161-B5F8-C064B938BE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08CB40EA-D0BA-41DA-91DE-15B4C161DD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11849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12DC356-427E-48A3-8976-6C3E6A48391A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59F479D-7533-4EEF-A06F-7CD2FE3DB90D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70703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3D28222C-DBF6-4099-8892-E30F04761D08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1" name="Pladsholder til sidefod 5">
            <a:extLst>
              <a:ext uri="{FF2B5EF4-FFF2-40B4-BE49-F238E27FC236}">
                <a16:creationId xmlns:a16="http://schemas.microsoft.com/office/drawing/2014/main" id="{CAD31966-421C-41DC-9B46-21B1CD73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F9102ED-C049-4F62-A2D8-58981A0621E3}"/>
              </a:ext>
            </a:extLst>
          </p:cNvPr>
          <p:cNvSpPr>
            <a:spLocks noChangeAspect="1"/>
          </p:cNvSpPr>
          <p:nvPr userDrawn="1"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F5F73D5-EFB4-4DAE-8CBA-1128F10DF1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2B92446D-E0AD-4899-86E1-DFBB50D9214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15" name="Pladsholder til indhold 3">
            <a:extLst>
              <a:ext uri="{FF2B5EF4-FFF2-40B4-BE49-F238E27FC236}">
                <a16:creationId xmlns:a16="http://schemas.microsoft.com/office/drawing/2014/main" id="{9BF0768A-BCD3-4064-8FE0-C439326F00D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63523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50CE4CA-34EA-472D-A23C-1DE165FC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E9197BBD-C14B-416D-BF90-AA3B5E72475D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2AC1173-613F-48B1-B860-00397875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0" name="Pladsholder til sidefod 5">
            <a:extLst>
              <a:ext uri="{FF2B5EF4-FFF2-40B4-BE49-F238E27FC236}">
                <a16:creationId xmlns:a16="http://schemas.microsoft.com/office/drawing/2014/main" id="{94036C93-814B-4155-A748-7731CA60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A4EE69F-D906-40FA-8109-46DF1B1A16FA}"/>
              </a:ext>
            </a:extLst>
          </p:cNvPr>
          <p:cNvSpPr>
            <a:spLocks noChangeAspect="1"/>
          </p:cNvSpPr>
          <p:nvPr userDrawn="1"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DC41C5E-3615-4EA8-B8E6-E2B196256B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9555D9C2-1EA2-4557-9496-E7AEA7A128B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4" name="Pladsholder til indhold 3">
            <a:extLst>
              <a:ext uri="{FF2B5EF4-FFF2-40B4-BE49-F238E27FC236}">
                <a16:creationId xmlns:a16="http://schemas.microsoft.com/office/drawing/2014/main" id="{A464C6A4-3497-4DA5-945D-7A771E383A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15" name="Pladsholder til tekst 4">
            <a:extLst>
              <a:ext uri="{FF2B5EF4-FFF2-40B4-BE49-F238E27FC236}">
                <a16:creationId xmlns:a16="http://schemas.microsoft.com/office/drawing/2014/main" id="{91C3F39A-C070-4EEB-9285-4EFBEE5FB54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6" name="Pladsholder til indhold 5">
            <a:extLst>
              <a:ext uri="{FF2B5EF4-FFF2-40B4-BE49-F238E27FC236}">
                <a16:creationId xmlns:a16="http://schemas.microsoft.com/office/drawing/2014/main" id="{07E4AC67-32FA-4B42-9340-5E57C82F743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19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F8066453-BD85-4843-874F-D26D6CFA092F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020220C-6241-4A3B-9017-445FC82876DD}"/>
              </a:ext>
            </a:extLst>
          </p:cNvPr>
          <p:cNvSpPr>
            <a:spLocks noChangeAspect="1"/>
          </p:cNvSpPr>
          <p:nvPr userDrawn="1"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230041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BA4B42F-2C80-4037-BF8E-C209D59D93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35376"/>
            <a:ext cx="2844799" cy="365125"/>
          </a:xfrm>
        </p:spPr>
        <p:txBody>
          <a:bodyPr rtlCol="0"/>
          <a:lstStyle/>
          <a:p>
            <a:pPr rtl="0"/>
            <a:fld id="{C8973C03-4979-4159-8BA4-60DDDC36D9CA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8E56474-3A38-4097-8649-FAF662D8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35376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5" name="Pladsholder til sidefod 5">
            <a:extLst>
              <a:ext uri="{FF2B5EF4-FFF2-40B4-BE49-F238E27FC236}">
                <a16:creationId xmlns:a16="http://schemas.microsoft.com/office/drawing/2014/main" id="{FF907DD0-6A5F-4994-AB77-82E297226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35376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</p:spTree>
    <p:extLst>
      <p:ext uri="{BB962C8B-B14F-4D97-AF65-F5344CB8AC3E}">
        <p14:creationId xmlns:p14="http://schemas.microsoft.com/office/powerpoint/2010/main" val="2902114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11BF3AA-AA64-40B2-94AA-203129687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E50C0ED-1E46-4C9A-8D0D-B4302EC29351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1444EA1-5452-4A23-B72D-9B65C311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8" name="Pladsholder til sidefod 5">
            <a:extLst>
              <a:ext uri="{FF2B5EF4-FFF2-40B4-BE49-F238E27FC236}">
                <a16:creationId xmlns:a16="http://schemas.microsoft.com/office/drawing/2014/main" id="{3A5BB48A-749C-4DBB-8723-91ACE9CEA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4F70AE1-0373-4B8E-9C6F-A87681145315}"/>
              </a:ext>
            </a:extLst>
          </p:cNvPr>
          <p:cNvSpPr>
            <a:spLocks noChangeAspect="1"/>
          </p:cNvSpPr>
          <p:nvPr userDrawn="1"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A4CFD6FA-0DEF-4E30-82DA-0BAB26B41E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C01EE411-05BB-43B4-BF85-4222430030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:a16="http://schemas.microsoft.com/office/drawing/2014/main" id="{7C2A48C1-57D3-4A3D-B843-6ACC41EEE8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140227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605F618F-44E5-4F58-98EE-737C0E977CBE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8" name="Pladsholder til sidefod 5">
            <a:extLst>
              <a:ext uri="{FF2B5EF4-FFF2-40B4-BE49-F238E27FC236}">
                <a16:creationId xmlns:a16="http://schemas.microsoft.com/office/drawing/2014/main" id="{D740D193-BF72-46A1-AFE9-DA960BAB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F47352EA-4890-4FE1-97BD-8CCB09F58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id="{EEBAE269-6AC1-4BFB-8694-696AFD04DC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:a16="http://schemas.microsoft.com/office/drawing/2014/main" id="{F67E35A4-831E-477F-9962-C62C2A6492C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300810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leder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42275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529" y="457200"/>
            <a:ext cx="379088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AC935A1-3DFF-457D-8C70-E337C3D84F5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58529" y="2057400"/>
            <a:ext cx="3790884" cy="3811588"/>
          </a:xfrm>
        </p:spPr>
        <p:txBody>
          <a:bodyPr rtlCol="0"/>
          <a:lstStyle>
            <a:lvl1pPr marL="216000" indent="-216000">
              <a:lnSpc>
                <a:spcPct val="90000"/>
              </a:lnSpc>
              <a:buFont typeface="Wingdings" panose="05000000000000000000" pitchFamily="2" charset="2"/>
              <a:buChar char="§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2205AFE8-B1EF-4358-9C7A-A267A5569F3F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1" name="Pladsholder til sidefod 5">
            <a:extLst>
              <a:ext uri="{FF2B5EF4-FFF2-40B4-BE49-F238E27FC236}">
                <a16:creationId xmlns:a16="http://schemas.microsoft.com/office/drawing/2014/main" id="{A620A17C-5577-4021-9044-146DC609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</p:spTree>
    <p:extLst>
      <p:ext uri="{BB962C8B-B14F-4D97-AF65-F5344CB8AC3E}">
        <p14:creationId xmlns:p14="http://schemas.microsoft.com/office/powerpoint/2010/main" val="268622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leder med billedteks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4457" y="457200"/>
            <a:ext cx="379088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7BC6F974-D078-41B1-A111-BBD09C4E1D9E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1" name="Pladsholder til indhold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144457" y="2057400"/>
            <a:ext cx="3791456" cy="3862388"/>
          </a:xfrm>
        </p:spPr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12" name="Pladsholder til sidefod 5">
            <a:extLst>
              <a:ext uri="{FF2B5EF4-FFF2-40B4-BE49-F238E27FC236}">
                <a16:creationId xmlns:a16="http://schemas.microsoft.com/office/drawing/2014/main" id="{3D444C08-6A3A-4BFB-9494-43F3DE33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</p:spTree>
    <p:extLst>
      <p:ext uri="{BB962C8B-B14F-4D97-AF65-F5344CB8AC3E}">
        <p14:creationId xmlns:p14="http://schemas.microsoft.com/office/powerpoint/2010/main" val="1445521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leder med billed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244562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5530" y="457200"/>
            <a:ext cx="357739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3D076398-CE2C-46AF-BEC5-44A6BF7327E3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1" name="Pladsholder til indhold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55530" y="2057400"/>
            <a:ext cx="3577934" cy="3862388"/>
          </a:xfrm>
        </p:spPr>
        <p:txBody>
          <a:bodyPr rtlCol="0"/>
          <a:lstStyle>
            <a:lvl1pPr marL="0" indent="0">
              <a:lnSpc>
                <a:spcPct val="90000"/>
              </a:lnSpc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6000" indent="-306000">
              <a:defRPr/>
            </a:lvl2pPr>
            <a:lvl3pPr marL="306000" indent="-306000">
              <a:defRPr/>
            </a:lvl3pPr>
            <a:lvl4pPr marL="306000" indent="-306000">
              <a:defRPr/>
            </a:lvl4pPr>
            <a:lvl5pPr marL="306000" indent="-306000">
              <a:defRPr/>
            </a:lvl5pPr>
          </a:lstStyle>
          <a:p>
            <a:pPr marL="216000" lvl="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da-DK" noProof="0"/>
              <a:t>Klik for at redigere i master</a:t>
            </a:r>
          </a:p>
          <a:p>
            <a:pPr marL="216000" lvl="1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da-DK" noProof="0"/>
              <a:t>Andet niveau</a:t>
            </a:r>
          </a:p>
        </p:txBody>
      </p:sp>
      <p:sp>
        <p:nvSpPr>
          <p:cNvPr id="9" name="Pladsholder til sidefod 5">
            <a:extLst>
              <a:ext uri="{FF2B5EF4-FFF2-40B4-BE49-F238E27FC236}">
                <a16:creationId xmlns:a16="http://schemas.microsoft.com/office/drawing/2014/main" id="{FE695AAC-8311-4518-A219-DE58BF92A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</p:spTree>
    <p:extLst>
      <p:ext uri="{BB962C8B-B14F-4D97-AF65-F5344CB8AC3E}">
        <p14:creationId xmlns:p14="http://schemas.microsoft.com/office/powerpoint/2010/main" val="917956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enste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F262E62-E8FA-42DE-BC7E-BA73A13FCB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537685" cy="6858000"/>
          </a:xfrm>
        </p:spPr>
        <p:txBody>
          <a:bodyPr rtlCol="0" anchor="ctr" anchorCtr="0"/>
          <a:lstStyle>
            <a:lvl1pPr algn="ctr">
              <a:defRPr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696899-6846-4B29-AD05-49215C314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5459" y="197123"/>
            <a:ext cx="3392382" cy="1675219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9" name="Pladsholder til indhold 8">
            <a:extLst>
              <a:ext uri="{FF2B5EF4-FFF2-40B4-BE49-F238E27FC236}">
                <a16:creationId xmlns:a16="http://schemas.microsoft.com/office/drawing/2014/main" id="{2939FABB-D58D-4DAF-878D-EB51A2AA620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55459" y="2057400"/>
            <a:ext cx="3392382" cy="3862388"/>
          </a:xfrm>
        </p:spPr>
        <p:txBody>
          <a:bodyPr rtlCol="0"/>
          <a:lstStyle>
            <a:lvl1pPr marL="0" indent="0">
              <a:lnSpc>
                <a:spcPct val="90000"/>
              </a:lnSpc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6000" indent="-306000">
              <a:defRPr/>
            </a:lvl2pPr>
            <a:lvl3pPr marL="306000" indent="-306000">
              <a:defRPr/>
            </a:lvl3pPr>
            <a:lvl4pPr marL="306000" indent="-306000">
              <a:defRPr/>
            </a:lvl4pPr>
            <a:lvl5pPr marL="306000" indent="-306000">
              <a:defRPr/>
            </a:lvl5pPr>
          </a:lstStyle>
          <a:p>
            <a:pPr marL="216000" lvl="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da-DK" noProof="0"/>
              <a:t>Klik for at redigere i master</a:t>
            </a:r>
          </a:p>
          <a:p>
            <a:pPr marL="216000" lvl="1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da-DK" noProof="0"/>
              <a:t>Andet niveau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82AD5814-D5B6-4BF5-BF94-2F284D0079F8}"/>
              </a:ext>
            </a:extLst>
          </p:cNvPr>
          <p:cNvSpPr/>
          <p:nvPr userDrawn="1"/>
        </p:nvSpPr>
        <p:spPr>
          <a:xfrm>
            <a:off x="8042147" y="453643"/>
            <a:ext cx="3528000" cy="9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2" name="Pladsholder til dato 4">
            <a:extLst>
              <a:ext uri="{FF2B5EF4-FFF2-40B4-BE49-F238E27FC236}">
                <a16:creationId xmlns:a16="http://schemas.microsoft.com/office/drawing/2014/main" id="{1FB18E8B-6111-4A64-AA8C-4CD4C981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4497FBF7-D3BB-4169-A4E6-A75590B75122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23" name="Pladsholder til slidenummer 6">
            <a:extLst>
              <a:ext uri="{FF2B5EF4-FFF2-40B4-BE49-F238E27FC236}">
                <a16:creationId xmlns:a16="http://schemas.microsoft.com/office/drawing/2014/main" id="{D5311807-ED2F-406C-B107-B5D885AD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24" name="Pladsholder til sidefod 5">
            <a:extLst>
              <a:ext uri="{FF2B5EF4-FFF2-40B4-BE49-F238E27FC236}">
                <a16:creationId xmlns:a16="http://schemas.microsoft.com/office/drawing/2014/main" id="{643FEB5F-C4B2-43B5-B019-DC467A62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</p:spTree>
    <p:extLst>
      <p:ext uri="{BB962C8B-B14F-4D97-AF65-F5344CB8AC3E}">
        <p14:creationId xmlns:p14="http://schemas.microsoft.com/office/powerpoint/2010/main" val="1715664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119868" y="5356067"/>
            <a:ext cx="3625595" cy="1000782"/>
          </a:xfrm>
          <a:solidFill>
            <a:srgbClr val="465359"/>
          </a:solidFill>
        </p:spPr>
        <p:txBody>
          <a:bodyPr lIns="91440" tIns="0" rIns="91440" bIns="0" rtlCol="0"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119869" y="453642"/>
            <a:ext cx="3625595" cy="4826023"/>
          </a:xfrm>
          <a:solidFill>
            <a:schemeClr val="accent1"/>
          </a:solidFill>
        </p:spPr>
        <p:txBody>
          <a:bodyPr tIns="0" bIns="0" rtlCol="0" anchor="ctr" anchorCtr="0">
            <a:noAutofit/>
          </a:bodyPr>
          <a:lstStyle>
            <a:lvl1pPr algn="ctr"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439766" y="453642"/>
            <a:ext cx="7602421" cy="5903207"/>
          </a:xfrm>
          <a:solidFill>
            <a:schemeClr val="bg1">
              <a:lumMod val="85000"/>
            </a:schemeClr>
          </a:solidFill>
        </p:spPr>
        <p:txBody>
          <a:bodyPr lIns="457200" tIns="457200" rtlCol="0"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fld id="{52DF742C-1328-4694-9488-3A1B6355AC74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61790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C81F13A5-61B9-419A-9B13-8BD37BE2841E}"/>
              </a:ext>
            </a:extLst>
          </p:cNvPr>
          <p:cNvSpPr/>
          <p:nvPr userDrawn="1"/>
        </p:nvSpPr>
        <p:spPr>
          <a:xfrm>
            <a:off x="446532" y="4199467"/>
            <a:ext cx="11296732" cy="2191098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9226" y="4262316"/>
            <a:ext cx="9391524" cy="988332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5B084B74-38B3-42C8-B8E4-A0D13B059E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325" y="606425"/>
            <a:ext cx="11304588" cy="353695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F0EBCA5F-D496-4A78-8777-E392AEABC120}" type="datetime1">
              <a:rPr lang="da-DK" noProof="0" smtClean="0"/>
              <a:t>19-10-2026</a:t>
            </a:fld>
            <a:endParaRPr lang="da-DK" noProof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da-DK" noProof="0"/>
              <a:t>Undervis i et kursus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85EB5327-3B98-4D40-987B-863866194F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863" y="5303610"/>
            <a:ext cx="9391888" cy="614363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2">
                    <a:lumMod val="75000"/>
                  </a:schemeClr>
                </a:solidFill>
              </a:defRPr>
            </a:lvl1pPr>
            <a:lvl2pPr marL="324000" indent="0">
              <a:buNone/>
              <a:defRPr/>
            </a:lvl2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13052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FB995577-1F47-439B-AA19-9F0478EEF899}" type="datetime1">
              <a:rPr lang="da-DK" noProof="0" smtClean="0"/>
              <a:t>19-10-2026</a:t>
            </a:fld>
            <a:endParaRPr lang="da-DK" noProof="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84940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Undervis i et kursus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795363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3A98EE3D-8CD1-4C3F-BD1C-C98C9596463C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8042147" y="456120"/>
            <a:ext cx="3703320" cy="9360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1" name="Rektangel 10"/>
          <p:cNvSpPr/>
          <p:nvPr/>
        </p:nvSpPr>
        <p:spPr>
          <a:xfrm>
            <a:off x="4241830" y="456120"/>
            <a:ext cx="3703320" cy="9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387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8" r:id="rId2"/>
    <p:sldLayoutId id="2147483743" r:id="rId3"/>
    <p:sldLayoutId id="2147483726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40" r:id="rId10"/>
    <p:sldLayoutId id="2147483741" r:id="rId11"/>
    <p:sldLayoutId id="2147483742" r:id="rId12"/>
    <p:sldLayoutId id="2147483730" r:id="rId13"/>
    <p:sldLayoutId id="2147483739" r:id="rId14"/>
    <p:sldLayoutId id="2147483744" r:id="rId1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billede 6">
            <a:extLst>
              <a:ext uri="{FF2B5EF4-FFF2-40B4-BE49-F238E27FC236}">
                <a16:creationId xmlns:a16="http://schemas.microsoft.com/office/drawing/2014/main" id="{492D9E6B-C8C4-7C89-C74D-F7F50ED31E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alphaModFix amt="97000"/>
          </a:blip>
          <a:srcRect l="4618" r="4618"/>
          <a:stretch/>
        </p:blipFill>
        <p:spPr>
          <a:xfrm>
            <a:off x="0" y="0"/>
            <a:ext cx="12449175" cy="6858000"/>
          </a:xfrm>
          <a:prstGeom prst="rect">
            <a:avLst/>
          </a:prstGeom>
          <a:noFill/>
        </p:spPr>
      </p:pic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8FD4E83E-7AC2-4E5A-4649-3BC284E1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da-DK" noProof="0" smtClean="0"/>
              <a:pPr rtl="0">
                <a:spcAft>
                  <a:spcPts val="600"/>
                </a:spcAft>
              </a:pPr>
              <a:t>1</a:t>
            </a:fld>
            <a:endParaRPr lang="da-DK" noProof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8362E4A-7264-CE1B-72B9-B0949FD05CC2}"/>
              </a:ext>
            </a:extLst>
          </p:cNvPr>
          <p:cNvSpPr txBox="1"/>
          <p:nvPr/>
        </p:nvSpPr>
        <p:spPr>
          <a:xfrm>
            <a:off x="453338" y="833710"/>
            <a:ext cx="97345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b="1" dirty="0">
                <a:solidFill>
                  <a:srgbClr val="002E5E"/>
                </a:solidFill>
                <a:latin typeface="Arial (tekst)"/>
              </a:rPr>
              <a:t>Oplæg: </a:t>
            </a:r>
            <a:r>
              <a:rPr lang="da-DK" sz="4400" b="1" i="1" dirty="0">
                <a:solidFill>
                  <a:srgbClr val="002E5E"/>
                </a:solidFill>
                <a:latin typeface="Arial (tekst)"/>
              </a:rPr>
              <a:t>Odense Kommunes Housing First-strategi og indsatser</a:t>
            </a:r>
          </a:p>
          <a:p>
            <a:endParaRPr lang="da-DK" sz="1200" i="1" dirty="0"/>
          </a:p>
          <a:p>
            <a:r>
              <a:rPr lang="da-DK" sz="4000" i="1" dirty="0"/>
              <a:t> </a:t>
            </a:r>
            <a:endParaRPr lang="da-DK" sz="4000" b="1" i="1" u="sng" dirty="0">
              <a:latin typeface="Abadi" panose="020B0604020104020204" pitchFamily="34" charset="0"/>
              <a:cs typeface="Aldhabi" panose="01000000000000000000" pitchFamily="2" charset="-78"/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9B9CC0B6-1639-C90B-0844-30F9BFE51BAE}"/>
              </a:ext>
            </a:extLst>
          </p:cNvPr>
          <p:cNvSpPr txBox="1"/>
          <p:nvPr/>
        </p:nvSpPr>
        <p:spPr>
          <a:xfrm>
            <a:off x="151173" y="216800"/>
            <a:ext cx="6286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002E5E"/>
                </a:solidFill>
                <a:highlight>
                  <a:srgbClr val="E96527"/>
                </a:highlight>
                <a:latin typeface="Arial (tekst)"/>
              </a:rPr>
              <a:t>SPOR 3:  </a:t>
            </a:r>
            <a:r>
              <a:rPr lang="da-DK" sz="2000" i="1" dirty="0">
                <a:solidFill>
                  <a:srgbClr val="002E5E"/>
                </a:solidFill>
                <a:highlight>
                  <a:srgbClr val="E96527"/>
                </a:highlight>
                <a:latin typeface="Arial (tekst)"/>
              </a:rPr>
              <a:t>”FRA BOLIG TIL HJEM”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DB77335D-B3E7-35FA-43BE-17231F2B0902}"/>
              </a:ext>
            </a:extLst>
          </p:cNvPr>
          <p:cNvSpPr txBox="1"/>
          <p:nvPr/>
        </p:nvSpPr>
        <p:spPr>
          <a:xfrm>
            <a:off x="453338" y="2256743"/>
            <a:ext cx="7576237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1400" b="1" dirty="0">
                <a:solidFill>
                  <a:srgbClr val="002E5E"/>
                </a:solidFill>
                <a:highlight>
                  <a:srgbClr val="E96527"/>
                </a:highlight>
                <a:latin typeface="Arial (tekst)"/>
              </a:rPr>
              <a:t>v/Afdelingsleder, Søren Jespersen, St. Dannesbo, Odense Kommune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1400" b="1" dirty="0">
                <a:solidFill>
                  <a:srgbClr val="002E5E"/>
                </a:solidFill>
                <a:highlight>
                  <a:srgbClr val="E96527"/>
                </a:highlight>
                <a:latin typeface="Arial (tekst)"/>
              </a:rPr>
              <a:t>v/Afdelingsleder, Jacob Ludvigsen, Udsatte &amp; Hjemløshed, Odense Kommune</a:t>
            </a:r>
          </a:p>
        </p:txBody>
      </p:sp>
    </p:spTree>
    <p:extLst>
      <p:ext uri="{BB962C8B-B14F-4D97-AF65-F5344CB8AC3E}">
        <p14:creationId xmlns:p14="http://schemas.microsoft.com/office/powerpoint/2010/main" val="403347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C3D8B0C-EFCA-45C3-A92A-E9B17B93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458" y="495297"/>
            <a:ext cx="4141291" cy="1675219"/>
          </a:xfrm>
        </p:spPr>
        <p:txBody>
          <a:bodyPr rtlCol="0"/>
          <a:lstStyle/>
          <a:p>
            <a:pPr rtl="0"/>
            <a:r>
              <a:rPr lang="da-DK" dirty="0"/>
              <a:t>Odense kommune &amp; Housing FIRST</a:t>
            </a:r>
          </a:p>
        </p:txBody>
      </p:sp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70DBF7FC-769A-4F7C-86D9-921C2CEAF6E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/>
          <a:stretch/>
        </p:blipFill>
        <p:spPr>
          <a:xfrm>
            <a:off x="1705" y="0"/>
            <a:ext cx="7534275" cy="6858000"/>
          </a:xfrm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E9EACF6-E8C5-485F-B9F8-6F314C3308D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55458" y="2351861"/>
            <a:ext cx="3392382" cy="1956816"/>
          </a:xfrm>
        </p:spPr>
        <p:txBody>
          <a:bodyPr rtlCol="0">
            <a:noAutofit/>
          </a:bodyPr>
          <a:lstStyle/>
          <a:p>
            <a:pPr marL="216000" indent="-216000" rtl="0">
              <a:buFont typeface="Wingdings" panose="05000000000000000000" pitchFamily="2" charset="2"/>
              <a:buChar char="§"/>
            </a:pPr>
            <a:r>
              <a:rPr lang="da-DK" sz="2200" dirty="0"/>
              <a:t>Vores historie.</a:t>
            </a:r>
          </a:p>
          <a:p>
            <a:pPr marL="216000" indent="-216000" rtl="0">
              <a:buFont typeface="Wingdings" panose="05000000000000000000" pitchFamily="2" charset="2"/>
              <a:buChar char="§"/>
            </a:pPr>
            <a:r>
              <a:rPr lang="da-DK" sz="2200" dirty="0"/>
              <a:t>Vores sociale indsats og forsorgshjem.</a:t>
            </a:r>
          </a:p>
          <a:p>
            <a:pPr marL="216000" indent="-216000" rtl="0">
              <a:buFont typeface="Wingdings" panose="05000000000000000000" pitchFamily="2" charset="2"/>
              <a:buChar char="§"/>
            </a:pPr>
            <a:r>
              <a:rPr lang="da-DK" sz="2200" dirty="0"/>
              <a:t>Hvad lykkes og hvad lykkes ikke?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6B7E12A-8BF8-4D3D-842F-D070248D1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0596" y="6446838"/>
            <a:ext cx="617912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536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ktangel 58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071E00-ABE1-44FD-92BD-2769C2C9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654" y="702156"/>
            <a:ext cx="3568661" cy="11887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dirty="0">
                <a:solidFill>
                  <a:schemeClr val="accent1">
                    <a:lumMod val="75000"/>
                  </a:schemeClr>
                </a:solidFill>
              </a:rPr>
              <a:t>FRA BOLIG TIL </a:t>
            </a:r>
            <a:r>
              <a:rPr lang="da-DK" i="1" dirty="0">
                <a:solidFill>
                  <a:schemeClr val="accent1">
                    <a:lumMod val="75000"/>
                  </a:schemeClr>
                </a:solidFill>
              </a:rPr>
              <a:t>HJEM</a:t>
            </a:r>
          </a:p>
        </p:txBody>
      </p:sp>
      <p:sp>
        <p:nvSpPr>
          <p:cNvPr id="67" name="Rektangel 66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7BD30D-629F-49D4-AE04-2D99B365E4B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41282" y="1796715"/>
            <a:ext cx="3568661" cy="199690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216000" indent="-216000" rtl="0"/>
            <a:r>
              <a:rPr lang="da-DK" sz="2200" dirty="0"/>
              <a:t>Social vicevært.</a:t>
            </a:r>
          </a:p>
          <a:p>
            <a:pPr marL="216000" indent="-216000" rtl="0"/>
            <a:r>
              <a:rPr lang="da-DK" sz="2200" dirty="0"/>
              <a:t>Vores ønske til projektet.</a:t>
            </a:r>
          </a:p>
          <a:p>
            <a:pPr marL="216000" indent="-216000" rtl="0"/>
            <a:r>
              <a:rPr lang="da-DK" sz="2200" dirty="0"/>
              <a:t>Målgruppen.</a:t>
            </a:r>
          </a:p>
          <a:p>
            <a:pPr marL="216000" indent="-216000" rtl="0"/>
            <a:r>
              <a:rPr lang="da-DK" sz="2200" dirty="0"/>
              <a:t>Samspillet med bostøtten.</a:t>
            </a:r>
          </a:p>
          <a:p>
            <a:pPr marL="216000" indent="-216000" rtl="0"/>
            <a:r>
              <a:rPr lang="da-DK" sz="2200" dirty="0"/>
              <a:t>Hvad skal vi nå på 2 år?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BF79C0FC-6A53-48FD-A2FB-DC1F7E6C6B69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657725" y="0"/>
            <a:ext cx="7534275" cy="6858000"/>
          </a:xfrm>
          <a:prstGeom prst="rect">
            <a:avLst/>
          </a:prstGeom>
          <a:solidFill>
            <a:srgbClr val="E96527"/>
          </a:solidFill>
          <a:effectLst/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6A56D1-9BF1-4F99-93F1-B4EF92D8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2" y="6423914"/>
            <a:ext cx="10525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 rtl="0">
              <a:spcAft>
                <a:spcPts val="600"/>
              </a:spcAft>
            </a:pPr>
            <a:fld id="{3A98EE3D-8CD1-4C3F-BD1C-C98C9596463C}" type="slidenum">
              <a:rPr lang="da-DK" smtClean="0">
                <a:solidFill>
                  <a:srgbClr val="FFFFFF"/>
                </a:solidFill>
              </a:rPr>
              <a:pPr defTabSz="457200" rtl="0">
                <a:spcAft>
                  <a:spcPts val="600"/>
                </a:spcAft>
              </a:pPr>
              <a:t>3</a:t>
            </a:fld>
            <a:endParaRPr lang="da-DK">
              <a:solidFill>
                <a:srgbClr val="FFFFFF"/>
              </a:solidFill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CD1913B-F7FE-EF30-5716-E0FFF5AC2BE8}"/>
              </a:ext>
            </a:extLst>
          </p:cNvPr>
          <p:cNvSpPr txBox="1"/>
          <p:nvPr/>
        </p:nvSpPr>
        <p:spPr>
          <a:xfrm>
            <a:off x="6058244" y="3360236"/>
            <a:ext cx="5263373" cy="866775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da-DK" sz="5400" dirty="0">
                <a:solidFill>
                  <a:srgbClr val="002E5E"/>
                </a:solidFill>
              </a:rPr>
              <a:t>Fra bolig til hjem</a:t>
            </a:r>
          </a:p>
        </p:txBody>
      </p:sp>
    </p:spTree>
    <p:extLst>
      <p:ext uri="{BB962C8B-B14F-4D97-AF65-F5344CB8AC3E}">
        <p14:creationId xmlns:p14="http://schemas.microsoft.com/office/powerpoint/2010/main" val="1789873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A019A2A-640A-4285-BA5E-7A47E95D0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341" y="457200"/>
            <a:ext cx="3693000" cy="1600200"/>
          </a:xfrm>
        </p:spPr>
        <p:txBody>
          <a:bodyPr rtlCol="0"/>
          <a:lstStyle/>
          <a:p>
            <a:pPr algn="ctr" rtl="0"/>
            <a:r>
              <a:rPr lang="da-DK" dirty="0"/>
              <a:t>EN CASE</a:t>
            </a:r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3896A4E6-8FD8-4D77-AAB0-2B6A316548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750" r="1750"/>
          <a:stretch/>
        </p:blipFill>
        <p:spPr/>
      </p:pic>
      <p:graphicFrame>
        <p:nvGraphicFramePr>
          <p:cNvPr id="15" name="Pladsholder til indhold 14" descr="SmartArt-objekt">
            <a:extLst>
              <a:ext uri="{FF2B5EF4-FFF2-40B4-BE49-F238E27FC236}">
                <a16:creationId xmlns:a16="http://schemas.microsoft.com/office/drawing/2014/main" id="{E48394F2-4497-4281-8861-03B845B20BE2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849822287"/>
              </p:ext>
            </p:extLst>
          </p:nvPr>
        </p:nvGraphicFramePr>
        <p:xfrm>
          <a:off x="4242341" y="2408099"/>
          <a:ext cx="3690000" cy="4042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ladsholder til billede 13">
            <a:extLst>
              <a:ext uri="{FF2B5EF4-FFF2-40B4-BE49-F238E27FC236}">
                <a16:creationId xmlns:a16="http://schemas.microsoft.com/office/drawing/2014/main" id="{1DA21010-05F7-45C3-98F1-385BABF640C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9"/>
          <a:srcRect l="28532" r="28532"/>
          <a:stretch/>
        </p:blipFill>
        <p:spPr>
          <a:xfrm>
            <a:off x="8047166" y="641100"/>
            <a:ext cx="3702877" cy="5749461"/>
          </a:xfrm>
        </p:spPr>
      </p:pic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CF6BB9-EEA3-41F4-8032-BEDB0257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da-DK" smtClean="0"/>
              <a:pPr rtl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2411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BADCDF53-1AD6-4ACB-AABB-AE333D04A9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3380" r="53632" b="2"/>
          <a:stretch>
            <a:fillRect/>
          </a:stretch>
        </p:blipFill>
        <p:spPr>
          <a:xfrm>
            <a:off x="4242275" y="641101"/>
            <a:ext cx="3702877" cy="5749461"/>
          </a:xfrm>
          <a:noFill/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1D5A4A71-BF4C-4D5C-BFC7-87532A78D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29" y="457200"/>
            <a:ext cx="3790884" cy="1600200"/>
          </a:xfrm>
        </p:spPr>
        <p:txBody>
          <a:bodyPr rtlCol="0" anchor="b">
            <a:normAutofit/>
          </a:bodyPr>
          <a:lstStyle/>
          <a:p>
            <a:pPr rtl="0"/>
            <a:r>
              <a:rPr lang="da-DK" dirty="0"/>
              <a:t>VORES ERFARINGER</a:t>
            </a:r>
            <a:br>
              <a:rPr lang="da-DK" dirty="0"/>
            </a:br>
            <a:r>
              <a:rPr lang="da-DK" sz="1400" i="1" dirty="0"/>
              <a:t>– en historie fra virkeligheden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92DC2B5-5E26-4712-A72B-C467FF942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529" y="2057400"/>
            <a:ext cx="3790884" cy="4333162"/>
          </a:xfrm>
        </p:spPr>
        <p:txBody>
          <a:bodyPr rtlCol="0" anchor="ctr">
            <a:normAutofit fontScale="85000" lnSpcReduction="10000"/>
          </a:bodyPr>
          <a:lstStyle/>
          <a:p>
            <a:r>
              <a:rPr lang="da-DK" sz="1800" dirty="0"/>
              <a:t>Vores sociale vicevært får i sommeren 2026 kontakt til en mandlig borger. </a:t>
            </a:r>
          </a:p>
          <a:p>
            <a:r>
              <a:rPr lang="da-DK" sz="1800" dirty="0"/>
              <a:t>Borger frasiger sig i første omgang hjælpen – kan klare det selv. </a:t>
            </a:r>
          </a:p>
          <a:p>
            <a:r>
              <a:rPr lang="da-DK" sz="1800" dirty="0"/>
              <a:t>Efter 3 uger ringer borger til den sociale vicevært – ønsker alligevel hjælp. </a:t>
            </a:r>
          </a:p>
          <a:p>
            <a:r>
              <a:rPr lang="da-DK" sz="1800" dirty="0"/>
              <a:t>3. luftmadras punkteret – sover i tom lejlighed.</a:t>
            </a:r>
          </a:p>
          <a:p>
            <a:r>
              <a:rPr lang="da-DK" sz="1800" dirty="0"/>
              <a:t>Får møbleret lejligheden med møbler fra </a:t>
            </a:r>
            <a:r>
              <a:rPr lang="da-DK" sz="1800" dirty="0" err="1"/>
              <a:t>Zirkel</a:t>
            </a:r>
            <a:r>
              <a:rPr lang="da-DK" sz="1800" dirty="0"/>
              <a:t>. </a:t>
            </a:r>
          </a:p>
          <a:p>
            <a:r>
              <a:rPr lang="da-DK" sz="1800" dirty="0"/>
              <a:t>Borgeren bliver med tiden mere tillidsfuld – spørger efter hjælp til e-Boks. </a:t>
            </a:r>
          </a:p>
          <a:p>
            <a:r>
              <a:rPr lang="da-DK" sz="1800" dirty="0"/>
              <a:t>Udeblevet fra forundersøgelse på sygehus – får ny tid lige inden henvisningen bortfalder. </a:t>
            </a:r>
          </a:p>
          <a:p>
            <a:r>
              <a:rPr lang="da-DK" sz="1800" dirty="0"/>
              <a:t>Udeblevet fra fogedretten – får ny tid lige inden han ville blive anholdt </a:t>
            </a:r>
            <a:r>
              <a:rPr lang="da-DK" sz="1800"/>
              <a:t>grundet udeblivelse.</a:t>
            </a:r>
            <a:endParaRPr lang="da-DK" sz="1800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73604A-7E08-4A9B-A7E1-F00861592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F603CDE5-C1D8-4EDD-870F-A498BAFA520F}" type="slidenum">
              <a:rPr lang="da-DK" smtClean="0"/>
              <a:pPr rtl="0">
                <a:spcAft>
                  <a:spcPts val="600"/>
                </a:spcAft>
              </a:pPr>
              <a:t>5</a:t>
            </a:fld>
            <a:endParaRPr lang="da-DK"/>
          </a:p>
        </p:txBody>
      </p:sp>
      <p:pic>
        <p:nvPicPr>
          <p:cNvPr id="13" name="Pladsholder til billede 12">
            <a:extLst>
              <a:ext uri="{FF2B5EF4-FFF2-40B4-BE49-F238E27FC236}">
                <a16:creationId xmlns:a16="http://schemas.microsoft.com/office/drawing/2014/main" id="{447CC5DD-148C-D34F-A2B5-042BBB4954A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4"/>
          <a:srcRect l="4364" r="4364"/>
          <a:stretch>
            <a:fillRect/>
          </a:stretch>
        </p:blipFill>
        <p:spPr>
          <a:prstGeom prst="rect">
            <a:avLst/>
          </a:prstGeom>
          <a:solidFill>
            <a:srgbClr val="FFFFFF">
              <a:lumMod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985652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ktangel 9">
            <a:extLst>
              <a:ext uri="{FF2B5EF4-FFF2-40B4-BE49-F238E27FC236}">
                <a16:creationId xmlns:a16="http://schemas.microsoft.com/office/drawing/2014/main" id="{69B35BB5-1630-45F0-B55C-B6847DF21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20" name="Rektangel 11">
            <a:extLst>
              <a:ext uri="{FF2B5EF4-FFF2-40B4-BE49-F238E27FC236}">
                <a16:creationId xmlns:a16="http://schemas.microsoft.com/office/drawing/2014/main" id="{D3EF5146-0A37-42B3-AF51-CBFCE4002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1" name="Rektangel 13">
            <a:extLst>
              <a:ext uri="{FF2B5EF4-FFF2-40B4-BE49-F238E27FC236}">
                <a16:creationId xmlns:a16="http://schemas.microsoft.com/office/drawing/2014/main" id="{DDED8BF8-49A0-47C5-84AB-93BBEEBCC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2" name="Rektangel 15">
            <a:extLst>
              <a:ext uri="{FF2B5EF4-FFF2-40B4-BE49-F238E27FC236}">
                <a16:creationId xmlns:a16="http://schemas.microsoft.com/office/drawing/2014/main" id="{E3609DE7-3DD1-4216-8540-70829BC88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07EA47CF-8CF4-49F8-B441-9678508C0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A4091D8-88CA-44CE-B83F-8F383F1A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4" y="6423914"/>
            <a:ext cx="1052510" cy="365125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da-DK" smtClean="0"/>
              <a:pPr rtl="0">
                <a:spcAft>
                  <a:spcPts val="600"/>
                </a:spcAft>
              </a:pPr>
              <a:t>6</a:t>
            </a:fld>
            <a:endParaRPr lang="da-DK" dirty="0"/>
          </a:p>
        </p:txBody>
      </p:sp>
      <p:graphicFrame>
        <p:nvGraphicFramePr>
          <p:cNvPr id="5" name="Pladsholder til indhold 2" descr="SmartArt-objekt">
            <a:extLst>
              <a:ext uri="{FF2B5EF4-FFF2-40B4-BE49-F238E27FC236}">
                <a16:creationId xmlns:a16="http://schemas.microsoft.com/office/drawing/2014/main" id="{59405A29-4A0F-429B-A6BA-2D3E9946C76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68021284"/>
              </p:ext>
            </p:extLst>
          </p:nvPr>
        </p:nvGraphicFramePr>
        <p:xfrm>
          <a:off x="450434" y="858445"/>
          <a:ext cx="11288243" cy="4143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6ADD482A-4D7E-3E50-5ACC-869A2647B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dirty="0">
                <a:solidFill>
                  <a:srgbClr val="A2532A"/>
                </a:solidFill>
              </a:rPr>
              <a:t>Møbler hentet fra Zirkels fælleslager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B89A235F-8C9A-4FA0-C52D-D2394804FA81}"/>
              </a:ext>
            </a:extLst>
          </p:cNvPr>
          <p:cNvSpPr txBox="1">
            <a:spLocks/>
          </p:cNvSpPr>
          <p:nvPr/>
        </p:nvSpPr>
        <p:spPr>
          <a:xfrm>
            <a:off x="446534" y="3580256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2 besøg</a:t>
            </a:r>
          </a:p>
          <a:p>
            <a:pPr marL="216000" indent="-216000"/>
            <a:r>
              <a:rPr lang="da-DK" sz="1400" dirty="0"/>
              <a:t>143 kg</a:t>
            </a: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96C9FC86-4517-2555-307B-8A55F3DB824A}"/>
              </a:ext>
            </a:extLst>
          </p:cNvPr>
          <p:cNvSpPr txBox="1">
            <a:spLocks/>
          </p:cNvSpPr>
          <p:nvPr/>
        </p:nvSpPr>
        <p:spPr>
          <a:xfrm>
            <a:off x="1629987" y="3580255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7 besøg</a:t>
            </a:r>
          </a:p>
          <a:p>
            <a:pPr marL="216000" indent="-216000"/>
            <a:r>
              <a:rPr lang="da-DK" sz="1400" dirty="0"/>
              <a:t>588 kg</a:t>
            </a:r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D721C839-89C8-C2E6-1799-521E8792A90C}"/>
              </a:ext>
            </a:extLst>
          </p:cNvPr>
          <p:cNvSpPr txBox="1">
            <a:spLocks/>
          </p:cNvSpPr>
          <p:nvPr/>
        </p:nvSpPr>
        <p:spPr>
          <a:xfrm>
            <a:off x="2672147" y="3591811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7 besøg</a:t>
            </a:r>
          </a:p>
          <a:p>
            <a:pPr marL="216000" indent="-216000"/>
            <a:r>
              <a:rPr lang="da-DK" sz="1400" dirty="0"/>
              <a:t>958 kg</a:t>
            </a:r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09B07A08-B7F7-30DC-8433-25C3A82DAA9F}"/>
              </a:ext>
            </a:extLst>
          </p:cNvPr>
          <p:cNvSpPr txBox="1">
            <a:spLocks/>
          </p:cNvSpPr>
          <p:nvPr/>
        </p:nvSpPr>
        <p:spPr>
          <a:xfrm>
            <a:off x="3796346" y="3568698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9 besøg</a:t>
            </a:r>
          </a:p>
          <a:p>
            <a:pPr marL="216000" indent="-216000"/>
            <a:r>
              <a:rPr lang="da-DK" sz="1400" dirty="0"/>
              <a:t>696 kg</a:t>
            </a:r>
          </a:p>
        </p:txBody>
      </p:sp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64075783-979D-799F-76B7-B2AA6E2FE6D2}"/>
              </a:ext>
            </a:extLst>
          </p:cNvPr>
          <p:cNvSpPr txBox="1">
            <a:spLocks/>
          </p:cNvSpPr>
          <p:nvPr/>
        </p:nvSpPr>
        <p:spPr>
          <a:xfrm>
            <a:off x="4909794" y="3591811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12 besøg</a:t>
            </a:r>
          </a:p>
          <a:p>
            <a:pPr marL="216000" indent="-216000"/>
            <a:r>
              <a:rPr lang="da-DK" sz="1400" dirty="0"/>
              <a:t>1464 kg</a:t>
            </a:r>
          </a:p>
        </p:txBody>
      </p:sp>
      <p:sp>
        <p:nvSpPr>
          <p:cNvPr id="23" name="Pladsholder til indhold 2">
            <a:extLst>
              <a:ext uri="{FF2B5EF4-FFF2-40B4-BE49-F238E27FC236}">
                <a16:creationId xmlns:a16="http://schemas.microsoft.com/office/drawing/2014/main" id="{734A5A19-C0AE-4FF3-8778-59F508B560C9}"/>
              </a:ext>
            </a:extLst>
          </p:cNvPr>
          <p:cNvSpPr txBox="1">
            <a:spLocks/>
          </p:cNvSpPr>
          <p:nvPr/>
        </p:nvSpPr>
        <p:spPr>
          <a:xfrm>
            <a:off x="6051585" y="3580254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9 besøg</a:t>
            </a:r>
          </a:p>
          <a:p>
            <a:pPr marL="216000" indent="-216000"/>
            <a:r>
              <a:rPr lang="da-DK" sz="1400" dirty="0"/>
              <a:t>756 kg</a:t>
            </a:r>
          </a:p>
        </p:txBody>
      </p: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85C69E48-7F82-ADB2-1629-55F99069C763}"/>
              </a:ext>
            </a:extLst>
          </p:cNvPr>
          <p:cNvSpPr txBox="1">
            <a:spLocks/>
          </p:cNvSpPr>
          <p:nvPr/>
        </p:nvSpPr>
        <p:spPr>
          <a:xfrm>
            <a:off x="7212921" y="3557141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4 besøg</a:t>
            </a:r>
          </a:p>
          <a:p>
            <a:pPr marL="216000" indent="-216000"/>
            <a:r>
              <a:rPr lang="da-DK" sz="1400" dirty="0"/>
              <a:t>305 kg</a:t>
            </a:r>
          </a:p>
        </p:txBody>
      </p:sp>
      <p:sp>
        <p:nvSpPr>
          <p:cNvPr id="27" name="Pladsholder til indhold 2">
            <a:extLst>
              <a:ext uri="{FF2B5EF4-FFF2-40B4-BE49-F238E27FC236}">
                <a16:creationId xmlns:a16="http://schemas.microsoft.com/office/drawing/2014/main" id="{0AE1E314-6931-F237-E6FF-E1D9E01B18A6}"/>
              </a:ext>
            </a:extLst>
          </p:cNvPr>
          <p:cNvSpPr txBox="1">
            <a:spLocks/>
          </p:cNvSpPr>
          <p:nvPr/>
        </p:nvSpPr>
        <p:spPr>
          <a:xfrm>
            <a:off x="8376829" y="3591811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17 besøg</a:t>
            </a:r>
          </a:p>
          <a:p>
            <a:pPr marL="216000" indent="-216000"/>
            <a:r>
              <a:rPr lang="da-DK" sz="1400" dirty="0"/>
              <a:t>1669 kg</a:t>
            </a:r>
          </a:p>
        </p:txBody>
      </p:sp>
      <p:sp>
        <p:nvSpPr>
          <p:cNvPr id="29" name="Pladsholder til indhold 2">
            <a:extLst>
              <a:ext uri="{FF2B5EF4-FFF2-40B4-BE49-F238E27FC236}">
                <a16:creationId xmlns:a16="http://schemas.microsoft.com/office/drawing/2014/main" id="{047E20CC-EB34-BE57-73A7-6BB284353290}"/>
              </a:ext>
            </a:extLst>
          </p:cNvPr>
          <p:cNvSpPr txBox="1">
            <a:spLocks/>
          </p:cNvSpPr>
          <p:nvPr/>
        </p:nvSpPr>
        <p:spPr>
          <a:xfrm>
            <a:off x="9518620" y="3557141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11 besøg</a:t>
            </a:r>
          </a:p>
          <a:p>
            <a:pPr marL="216000" indent="-216000"/>
            <a:r>
              <a:rPr lang="da-DK" sz="1400" dirty="0"/>
              <a:t>984 kg</a:t>
            </a:r>
          </a:p>
        </p:txBody>
      </p:sp>
      <p:sp>
        <p:nvSpPr>
          <p:cNvPr id="31" name="Pladsholder til indhold 2">
            <a:extLst>
              <a:ext uri="{FF2B5EF4-FFF2-40B4-BE49-F238E27FC236}">
                <a16:creationId xmlns:a16="http://schemas.microsoft.com/office/drawing/2014/main" id="{1A03C62A-28B6-40A6-6E25-7C47EC2CAFEC}"/>
              </a:ext>
            </a:extLst>
          </p:cNvPr>
          <p:cNvSpPr txBox="1">
            <a:spLocks/>
          </p:cNvSpPr>
          <p:nvPr/>
        </p:nvSpPr>
        <p:spPr>
          <a:xfrm>
            <a:off x="10617295" y="3693667"/>
            <a:ext cx="1183453" cy="918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/>
            <a:r>
              <a:rPr lang="da-DK" sz="1400" dirty="0"/>
              <a:t>2 besøg</a:t>
            </a:r>
          </a:p>
          <a:p>
            <a:pPr marL="216000" indent="-216000"/>
            <a:r>
              <a:rPr lang="da-DK" sz="1400" dirty="0"/>
              <a:t>219 kg</a:t>
            </a:r>
          </a:p>
          <a:p>
            <a:pPr marL="0" indent="0" algn="ctr">
              <a:buNone/>
            </a:pPr>
            <a:r>
              <a:rPr lang="da-DK" sz="1200" i="1" dirty="0"/>
              <a:t>(Foreløbige tal)</a:t>
            </a:r>
          </a:p>
        </p:txBody>
      </p:sp>
      <p:sp>
        <p:nvSpPr>
          <p:cNvPr id="32" name="Tekstfelt 31">
            <a:extLst>
              <a:ext uri="{FF2B5EF4-FFF2-40B4-BE49-F238E27FC236}">
                <a16:creationId xmlns:a16="http://schemas.microsoft.com/office/drawing/2014/main" id="{CE240EE3-7E07-09F4-3CA7-1F88FC2BACDF}"/>
              </a:ext>
            </a:extLst>
          </p:cNvPr>
          <p:cNvSpPr txBox="1"/>
          <p:nvPr/>
        </p:nvSpPr>
        <p:spPr>
          <a:xfrm>
            <a:off x="1038260" y="5303520"/>
            <a:ext cx="10483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400" dirty="0">
                <a:solidFill>
                  <a:schemeClr val="bg1"/>
                </a:solidFill>
              </a:rPr>
              <a:t>80 BESØG I ZIRKEL – 7782 kg</a:t>
            </a:r>
          </a:p>
        </p:txBody>
      </p:sp>
    </p:spTree>
    <p:extLst>
      <p:ext uri="{BB962C8B-B14F-4D97-AF65-F5344CB8AC3E}">
        <p14:creationId xmlns:p14="http://schemas.microsoft.com/office/powerpoint/2010/main" val="1622464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6AF5035F-9FA7-DD75-583B-EC3FD763FA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Pladsholder til slidenummer 1" hidden="1">
            <a:extLst>
              <a:ext uri="{FF2B5EF4-FFF2-40B4-BE49-F238E27FC236}">
                <a16:creationId xmlns:a16="http://schemas.microsoft.com/office/drawing/2014/main" id="{F78FE736-F0FD-4999-AE0C-8138EF4B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da-DK" smtClean="0"/>
              <a:pPr rtl="0">
                <a:spcAft>
                  <a:spcPts val="600"/>
                </a:spcAft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915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7F2BD5CD-FE0A-435A-88F4-C85979451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603CDE5-C1D8-4EDD-870F-A498BAFA520F}" type="slidenum">
              <a:rPr lang="da-DK" smtClean="0"/>
              <a:pPr>
                <a:spcAft>
                  <a:spcPts val="600"/>
                </a:spcAft>
              </a:pPr>
              <a:t>8</a:t>
            </a:fld>
            <a:endParaRPr lang="da-DK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62B8B63-820C-4F4B-9D8C-FA4992010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z="4000" b="0" kern="1200" cap="all" dirty="0">
                <a:latin typeface="+mj-lt"/>
                <a:ea typeface="+mj-ea"/>
                <a:cs typeface="+mj-cs"/>
              </a:rPr>
              <a:t>FREMTIDEN</a:t>
            </a:r>
          </a:p>
        </p:txBody>
      </p:sp>
      <p:graphicFrame>
        <p:nvGraphicFramePr>
          <p:cNvPr id="13" name="Pladsholder til indhold 2">
            <a:extLst>
              <a:ext uri="{FF2B5EF4-FFF2-40B4-BE49-F238E27FC236}">
                <a16:creationId xmlns:a16="http://schemas.microsoft.com/office/drawing/2014/main" id="{38C6E707-8A01-2B8A-C870-AB95D2B7A9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2623369"/>
              </p:ext>
            </p:extLst>
          </p:nvPr>
        </p:nvGraphicFramePr>
        <p:xfrm>
          <a:off x="581192" y="2180496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8015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2B522E24-6336-0AA3-ED1F-3D57CC1C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da-DK" noProof="0" smtClean="0"/>
              <a:pPr rtl="0">
                <a:spcAft>
                  <a:spcPts val="600"/>
                </a:spcAft>
              </a:pPr>
              <a:t>9</a:t>
            </a:fld>
            <a:endParaRPr lang="da-DK" noProof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4EC38A0-3DAB-4B29-9BBE-45A9EBDBF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 anchor="b">
            <a:noAutofit/>
          </a:bodyPr>
          <a:lstStyle/>
          <a:p>
            <a:pPr algn="ctr" rtl="0"/>
            <a:r>
              <a:rPr lang="da-DK" sz="6000" dirty="0"/>
              <a:t>SPØRGSMÅL?</a:t>
            </a:r>
          </a:p>
        </p:txBody>
      </p:sp>
      <p:pic>
        <p:nvPicPr>
          <p:cNvPr id="12" name="Pladsholder til billede 12">
            <a:extLst>
              <a:ext uri="{FF2B5EF4-FFF2-40B4-BE49-F238E27FC236}">
                <a16:creationId xmlns:a16="http://schemas.microsoft.com/office/drawing/2014/main" id="{4BDB7F79-B04F-ABE0-CD19-FA346C6CA17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313205" y="2361734"/>
            <a:ext cx="3623787" cy="36330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830884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42F41"/>
      </a:dk2>
      <a:lt2>
        <a:srgbClr val="E2E6E8"/>
      </a:lt2>
      <a:accent1>
        <a:srgbClr val="CE7242"/>
      </a:accent1>
      <a:accent2>
        <a:srgbClr val="BC303B"/>
      </a:accent2>
      <a:accent3>
        <a:srgbClr val="CE4287"/>
      </a:accent3>
      <a:accent4>
        <a:srgbClr val="BC30AF"/>
      </a:accent4>
      <a:accent5>
        <a:srgbClr val="A042CE"/>
      </a:accent5>
      <a:accent6>
        <a:srgbClr val="6444C2"/>
      </a:accent6>
      <a:hlink>
        <a:srgbClr val="3B8AB3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330639_TF00870617_Win32" id="{E6DDB96B-59F3-4546-8110-1136E918B3A8}" vid="{C31AAEEB-FDB4-42E7-A6DE-0C7D330348B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1F2180FD308246982DC069F7580FEB" ma:contentTypeVersion="3" ma:contentTypeDescription="Opret et nyt dokument." ma:contentTypeScope="" ma:versionID="54d80212699cd88f63d84281cfd529e0">
  <xsd:schema xmlns:xsd="http://www.w3.org/2001/XMLSchema" xmlns:xs="http://www.w3.org/2001/XMLSchema" xmlns:p="http://schemas.microsoft.com/office/2006/metadata/properties" xmlns:ns2="81ad7ed1-6848-47f7-bfbb-6b5b8df74046" targetNamespace="http://schemas.microsoft.com/office/2006/metadata/properties" ma:root="true" ma:fieldsID="eb050211a76e5cb3dae9b18e70b2434b" ns2:_="">
    <xsd:import namespace="81ad7ed1-6848-47f7-bfbb-6b5b8df740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ad7ed1-6848-47f7-bfbb-6b5b8df740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C25B8D8-9177-4B54-9C4B-A64F1DE103D8}"/>
</file>

<file path=customXml/itemProps2.xml><?xml version="1.0" encoding="utf-8"?>
<ds:datastoreItem xmlns:ds="http://schemas.openxmlformats.org/officeDocument/2006/customXml" ds:itemID="{D727650A-AD0D-43E3-B0B9-372C16B0C3CE}"/>
</file>

<file path=customXml/itemProps3.xml><?xml version="1.0" encoding="utf-8"?>
<ds:datastoreItem xmlns:ds="http://schemas.openxmlformats.org/officeDocument/2006/customXml" ds:itemID="{FDC48A74-B278-4AE7-8539-91271D6CB6AB}"/>
</file>

<file path=docProps/app.xml><?xml version="1.0" encoding="utf-8"?>
<Properties xmlns="http://schemas.openxmlformats.org/officeDocument/2006/extended-properties" xmlns:vt="http://schemas.openxmlformats.org/officeDocument/2006/docPropsVTypes">
  <Template>Undervis i et klassisk virksomhedskursus</Template>
  <TotalTime>605</TotalTime>
  <Words>308</Words>
  <Application>Microsoft Office PowerPoint</Application>
  <PresentationFormat>Widescreen</PresentationFormat>
  <Paragraphs>85</Paragraphs>
  <Slides>9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7" baseType="lpstr">
      <vt:lpstr>Abadi</vt:lpstr>
      <vt:lpstr>Arial</vt:lpstr>
      <vt:lpstr>Arial (tekst)</vt:lpstr>
      <vt:lpstr>Calibri</vt:lpstr>
      <vt:lpstr>Gill Sans MT</vt:lpstr>
      <vt:lpstr>Wingdings</vt:lpstr>
      <vt:lpstr>Wingdings 2</vt:lpstr>
      <vt:lpstr>DividendVTI</vt:lpstr>
      <vt:lpstr>PowerPoint-præsentation</vt:lpstr>
      <vt:lpstr>Odense kommune &amp; Housing FIRST</vt:lpstr>
      <vt:lpstr>FRA BOLIG TIL HJEM</vt:lpstr>
      <vt:lpstr>EN CASE</vt:lpstr>
      <vt:lpstr>VORES ERFARINGER – en historie fra virkeligheden</vt:lpstr>
      <vt:lpstr>Møbler hentet fra Zirkels fælleslager</vt:lpstr>
      <vt:lpstr>PowerPoint-præsentation</vt:lpstr>
      <vt:lpstr>FREMTIDEN</vt:lpstr>
      <vt:lpstr>SPØRGSMÅL?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Carina Sidsel Riber Petersen</dc:creator>
  <cp:lastModifiedBy>Jacob Blaase Ludvigsen</cp:lastModifiedBy>
  <cp:revision>1</cp:revision>
  <dcterms:created xsi:type="dcterms:W3CDTF">2026-10-13T07:13:07Z</dcterms:created>
  <dcterms:modified xsi:type="dcterms:W3CDTF">2026-10-19T09:45:46Z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0x010100B61F2180FD308246982DC069F7580FEB</vt:lpwstr>
  </property>
</Properties>
</file>