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  <p:sldMasterId id="2147483688" r:id="rId5"/>
  </p:sldMasterIdLst>
  <p:notesMasterIdLst>
    <p:notesMasterId r:id="rId20"/>
  </p:notesMasterIdLst>
  <p:sldIdLst>
    <p:sldId id="408" r:id="rId6"/>
    <p:sldId id="401" r:id="rId7"/>
    <p:sldId id="2463" r:id="rId8"/>
    <p:sldId id="378" r:id="rId9"/>
    <p:sldId id="2470" r:id="rId10"/>
    <p:sldId id="312" r:id="rId11"/>
    <p:sldId id="2471" r:id="rId12"/>
    <p:sldId id="407" r:id="rId13"/>
    <p:sldId id="393" r:id="rId14"/>
    <p:sldId id="406" r:id="rId15"/>
    <p:sldId id="403" r:id="rId16"/>
    <p:sldId id="402" r:id="rId17"/>
    <p:sldId id="392" r:id="rId18"/>
    <p:sldId id="405" r:id="rId19"/>
  </p:sldIdLst>
  <p:sldSz cx="12192000" cy="6858000"/>
  <p:notesSz cx="6800850" cy="9807575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Program" id="{5C15FC94-1201-4685-94F6-63ACA219A319}">
          <p14:sldIdLst>
            <p14:sldId id="408"/>
            <p14:sldId id="401"/>
            <p14:sldId id="2463"/>
            <p14:sldId id="378"/>
            <p14:sldId id="2470"/>
            <p14:sldId id="312"/>
            <p14:sldId id="2471"/>
            <p14:sldId id="407"/>
            <p14:sldId id="393"/>
            <p14:sldId id="406"/>
            <p14:sldId id="403"/>
            <p14:sldId id="402"/>
            <p14:sldId id="392"/>
            <p14:sldId id="405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BDBD"/>
    <a:srgbClr val="000000"/>
    <a:srgbClr val="485FEB"/>
    <a:srgbClr val="FF595B"/>
    <a:srgbClr val="C2E49C"/>
    <a:srgbClr val="CCFF33"/>
    <a:srgbClr val="00004B"/>
    <a:srgbClr val="FFE4FA"/>
    <a:srgbClr val="FFF2FC"/>
    <a:srgbClr val="CCE9E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F250A91-2F80-467E-B3BC-40C87FF17D3B}" v="45" dt="2026-10-19T20:06:51.498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llemlayout 2 - Markerin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Ingen typografi, intet gitter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Ingen typografi, tabelgitter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2441" autoAdjust="0"/>
  </p:normalViewPr>
  <p:slideViewPr>
    <p:cSldViewPr snapToGrid="0">
      <p:cViewPr>
        <p:scale>
          <a:sx n="56" d="100"/>
          <a:sy n="56" d="100"/>
        </p:scale>
        <p:origin x="569" y="11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microsoft.com/office/2015/10/relationships/revisionInfo" Target="revisionInfo.xml"/><Relationship Id="rId3" Type="http://schemas.openxmlformats.org/officeDocument/2006/relationships/customXml" Target="../customXml/item3.xml"/><Relationship Id="rId21" Type="http://schemas.openxmlformats.org/officeDocument/2006/relationships/presProps" Target="presProp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tableStyles" Target="tableStyle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theme" Target="theme/theme1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ikke Lønne" userId="9d089e73-7512-474c-b54d-8916a47b72c5" providerId="ADAL" clId="{EED0A58F-98CF-4DDC-BA84-338D09C42AFF}"/>
    <pc:docChg chg="undo custSel addSld delSld modSld sldOrd modSection">
      <pc:chgData name="Rikke Lønne" userId="9d089e73-7512-474c-b54d-8916a47b72c5" providerId="ADAL" clId="{EED0A58F-98CF-4DDC-BA84-338D09C42AFF}" dt="2026-10-19T20:08:33.108" v="307" actId="207"/>
      <pc:docMkLst>
        <pc:docMk/>
      </pc:docMkLst>
      <pc:sldChg chg="del">
        <pc:chgData name="Rikke Lønne" userId="9d089e73-7512-474c-b54d-8916a47b72c5" providerId="ADAL" clId="{EED0A58F-98CF-4DDC-BA84-338D09C42AFF}" dt="2026-10-19T19:52:32.391" v="205" actId="47"/>
        <pc:sldMkLst>
          <pc:docMk/>
          <pc:sldMk cId="2882783743" sldId="301"/>
        </pc:sldMkLst>
      </pc:sldChg>
      <pc:sldChg chg="del">
        <pc:chgData name="Rikke Lønne" userId="9d089e73-7512-474c-b54d-8916a47b72c5" providerId="ADAL" clId="{EED0A58F-98CF-4DDC-BA84-338D09C42AFF}" dt="2026-10-19T19:52:33.881" v="206" actId="47"/>
        <pc:sldMkLst>
          <pc:docMk/>
          <pc:sldMk cId="3178286726" sldId="309"/>
        </pc:sldMkLst>
      </pc:sldChg>
      <pc:sldChg chg="addSp delSp modSp del mod setBg delAnim modShow">
        <pc:chgData name="Rikke Lønne" userId="9d089e73-7512-474c-b54d-8916a47b72c5" providerId="ADAL" clId="{EED0A58F-98CF-4DDC-BA84-338D09C42AFF}" dt="2026-10-19T19:52:21.118" v="203" actId="47"/>
        <pc:sldMkLst>
          <pc:docMk/>
          <pc:sldMk cId="3186925491" sldId="310"/>
        </pc:sldMkLst>
        <pc:spChg chg="del mod">
          <ac:chgData name="Rikke Lønne" userId="9d089e73-7512-474c-b54d-8916a47b72c5" providerId="ADAL" clId="{EED0A58F-98CF-4DDC-BA84-338D09C42AFF}" dt="2026-10-19T19:46:13.644" v="139" actId="21"/>
          <ac:spMkLst>
            <pc:docMk/>
            <pc:sldMk cId="3186925491" sldId="310"/>
            <ac:spMk id="2" creationId="{DB28D296-E444-0112-DCA2-5777F4582FCB}"/>
          </ac:spMkLst>
        </pc:spChg>
        <pc:spChg chg="del mod">
          <ac:chgData name="Rikke Lønne" userId="9d089e73-7512-474c-b54d-8916a47b72c5" providerId="ADAL" clId="{EED0A58F-98CF-4DDC-BA84-338D09C42AFF}" dt="2026-10-19T19:45:49.404" v="135" actId="21"/>
          <ac:spMkLst>
            <pc:docMk/>
            <pc:sldMk cId="3186925491" sldId="310"/>
            <ac:spMk id="4" creationId="{822F1D13-0BAD-C112-82DD-10D87AF2CF64}"/>
          </ac:spMkLst>
        </pc:spChg>
        <pc:spChg chg="del mod">
          <ac:chgData name="Rikke Lønne" userId="9d089e73-7512-474c-b54d-8916a47b72c5" providerId="ADAL" clId="{EED0A58F-98CF-4DDC-BA84-338D09C42AFF}" dt="2026-10-19T19:46:40.835" v="145" actId="21"/>
          <ac:spMkLst>
            <pc:docMk/>
            <pc:sldMk cId="3186925491" sldId="310"/>
            <ac:spMk id="5" creationId="{04F2D14C-9398-4E1D-21A7-FA8F19AD4EDF}"/>
          </ac:spMkLst>
        </pc:spChg>
        <pc:spChg chg="del mod">
          <ac:chgData name="Rikke Lønne" userId="9d089e73-7512-474c-b54d-8916a47b72c5" providerId="ADAL" clId="{EED0A58F-98CF-4DDC-BA84-338D09C42AFF}" dt="2026-10-19T19:46:22.517" v="141" actId="21"/>
          <ac:spMkLst>
            <pc:docMk/>
            <pc:sldMk cId="3186925491" sldId="310"/>
            <ac:spMk id="6" creationId="{777EFB99-D730-FDE1-ADBC-E685F51A369A}"/>
          </ac:spMkLst>
        </pc:spChg>
        <pc:spChg chg="del mod">
          <ac:chgData name="Rikke Lønne" userId="9d089e73-7512-474c-b54d-8916a47b72c5" providerId="ADAL" clId="{EED0A58F-98CF-4DDC-BA84-338D09C42AFF}" dt="2026-10-19T19:46:32.667" v="143" actId="21"/>
          <ac:spMkLst>
            <pc:docMk/>
            <pc:sldMk cId="3186925491" sldId="310"/>
            <ac:spMk id="7" creationId="{9C40AC37-B2D7-B8EA-1CCC-8651E406D352}"/>
          </ac:spMkLst>
        </pc:spChg>
        <pc:spChg chg="del mod">
          <ac:chgData name="Rikke Lønne" userId="9d089e73-7512-474c-b54d-8916a47b72c5" providerId="ADAL" clId="{EED0A58F-98CF-4DDC-BA84-338D09C42AFF}" dt="2026-10-19T19:45:15.432" v="128" actId="21"/>
          <ac:spMkLst>
            <pc:docMk/>
            <pc:sldMk cId="3186925491" sldId="310"/>
            <ac:spMk id="8" creationId="{7C37DCB1-AA85-649F-4F11-BB9DCAB2594F}"/>
          </ac:spMkLst>
        </pc:spChg>
        <pc:spChg chg="add del mod">
          <ac:chgData name="Rikke Lønne" userId="9d089e73-7512-474c-b54d-8916a47b72c5" providerId="ADAL" clId="{EED0A58F-98CF-4DDC-BA84-338D09C42AFF}" dt="2026-10-19T19:47:52.028" v="158" actId="478"/>
          <ac:spMkLst>
            <pc:docMk/>
            <pc:sldMk cId="3186925491" sldId="310"/>
            <ac:spMk id="9" creationId="{4C869148-B8D9-F51C-DE21-711FF8BB50D1}"/>
          </ac:spMkLst>
        </pc:spChg>
        <pc:spChg chg="del mod">
          <ac:chgData name="Rikke Lønne" userId="9d089e73-7512-474c-b54d-8916a47b72c5" providerId="ADAL" clId="{EED0A58F-98CF-4DDC-BA84-338D09C42AFF}" dt="2026-10-19T19:47:40.154" v="156" actId="21"/>
          <ac:spMkLst>
            <pc:docMk/>
            <pc:sldMk cId="3186925491" sldId="310"/>
            <ac:spMk id="10" creationId="{7EA40E43-0AB2-43B9-0CFD-C09EADC3737E}"/>
          </ac:spMkLst>
        </pc:spChg>
        <pc:spChg chg="del mod">
          <ac:chgData name="Rikke Lønne" userId="9d089e73-7512-474c-b54d-8916a47b72c5" providerId="ADAL" clId="{EED0A58F-98CF-4DDC-BA84-338D09C42AFF}" dt="2026-10-19T19:46:50.876" v="147" actId="21"/>
          <ac:spMkLst>
            <pc:docMk/>
            <pc:sldMk cId="3186925491" sldId="310"/>
            <ac:spMk id="11" creationId="{D863E21B-A928-BD96-2DCA-CF2EB17E4B19}"/>
          </ac:spMkLst>
        </pc:spChg>
        <pc:spChg chg="del mod">
          <ac:chgData name="Rikke Lønne" userId="9d089e73-7512-474c-b54d-8916a47b72c5" providerId="ADAL" clId="{EED0A58F-98CF-4DDC-BA84-338D09C42AFF}" dt="2026-10-19T19:47:55.228" v="159" actId="21"/>
          <ac:spMkLst>
            <pc:docMk/>
            <pc:sldMk cId="3186925491" sldId="310"/>
            <ac:spMk id="12" creationId="{27170693-1F5C-4CFD-10D1-04075DE3F25D}"/>
          </ac:spMkLst>
        </pc:spChg>
        <pc:spChg chg="del mod">
          <ac:chgData name="Rikke Lønne" userId="9d089e73-7512-474c-b54d-8916a47b72c5" providerId="ADAL" clId="{EED0A58F-98CF-4DDC-BA84-338D09C42AFF}" dt="2026-10-19T19:48:12.156" v="163" actId="21"/>
          <ac:spMkLst>
            <pc:docMk/>
            <pc:sldMk cId="3186925491" sldId="310"/>
            <ac:spMk id="13" creationId="{01ADD0A9-9F8B-C223-DDC8-DB871F0FA94C}"/>
          </ac:spMkLst>
        </pc:spChg>
        <pc:spChg chg="del mod">
          <ac:chgData name="Rikke Lønne" userId="9d089e73-7512-474c-b54d-8916a47b72c5" providerId="ADAL" clId="{EED0A58F-98CF-4DDC-BA84-338D09C42AFF}" dt="2026-10-19T19:48:38.202" v="167" actId="21"/>
          <ac:spMkLst>
            <pc:docMk/>
            <pc:sldMk cId="3186925491" sldId="310"/>
            <ac:spMk id="14" creationId="{D6983C9D-EA6B-39EC-9FD2-2CF4D03D44EB}"/>
          </ac:spMkLst>
        </pc:spChg>
        <pc:spChg chg="del mod">
          <ac:chgData name="Rikke Lønne" userId="9d089e73-7512-474c-b54d-8916a47b72c5" providerId="ADAL" clId="{EED0A58F-98CF-4DDC-BA84-338D09C42AFF}" dt="2026-10-19T19:48:23.080" v="165" actId="21"/>
          <ac:spMkLst>
            <pc:docMk/>
            <pc:sldMk cId="3186925491" sldId="310"/>
            <ac:spMk id="16" creationId="{C62B5144-7681-8D81-E374-0B2EFDF3D182}"/>
          </ac:spMkLst>
        </pc:spChg>
        <pc:spChg chg="del mod">
          <ac:chgData name="Rikke Lønne" userId="9d089e73-7512-474c-b54d-8916a47b72c5" providerId="ADAL" clId="{EED0A58F-98CF-4DDC-BA84-338D09C42AFF}" dt="2026-10-19T19:48:48.322" v="169" actId="21"/>
          <ac:spMkLst>
            <pc:docMk/>
            <pc:sldMk cId="3186925491" sldId="310"/>
            <ac:spMk id="17" creationId="{6EF42685-D421-0BB1-D82C-692062D81B9C}"/>
          </ac:spMkLst>
        </pc:spChg>
        <pc:spChg chg="del mod">
          <ac:chgData name="Rikke Lønne" userId="9d089e73-7512-474c-b54d-8916a47b72c5" providerId="ADAL" clId="{EED0A58F-98CF-4DDC-BA84-338D09C42AFF}" dt="2026-10-19T19:47:23.856" v="154" actId="21"/>
          <ac:spMkLst>
            <pc:docMk/>
            <pc:sldMk cId="3186925491" sldId="310"/>
            <ac:spMk id="19" creationId="{2159D62C-0992-719F-4243-B45DDAB5802D}"/>
          </ac:spMkLst>
        </pc:spChg>
        <pc:spChg chg="del mod">
          <ac:chgData name="Rikke Lønne" userId="9d089e73-7512-474c-b54d-8916a47b72c5" providerId="ADAL" clId="{EED0A58F-98CF-4DDC-BA84-338D09C42AFF}" dt="2026-10-19T19:45:24.495" v="130" actId="21"/>
          <ac:spMkLst>
            <pc:docMk/>
            <pc:sldMk cId="3186925491" sldId="310"/>
            <ac:spMk id="20" creationId="{4915331F-B41A-4C4E-2F98-424D55734295}"/>
          </ac:spMkLst>
        </pc:spChg>
      </pc:sldChg>
      <pc:sldChg chg="del">
        <pc:chgData name="Rikke Lønne" userId="9d089e73-7512-474c-b54d-8916a47b72c5" providerId="ADAL" clId="{EED0A58F-98CF-4DDC-BA84-338D09C42AFF}" dt="2026-10-19T19:52:30.110" v="204" actId="47"/>
        <pc:sldMkLst>
          <pc:docMk/>
          <pc:sldMk cId="3344837633" sldId="324"/>
        </pc:sldMkLst>
      </pc:sldChg>
      <pc:sldChg chg="modSp mod">
        <pc:chgData name="Rikke Lønne" userId="9d089e73-7512-474c-b54d-8916a47b72c5" providerId="ADAL" clId="{EED0A58F-98CF-4DDC-BA84-338D09C42AFF}" dt="2026-10-19T19:39:49.881" v="83" actId="20577"/>
        <pc:sldMkLst>
          <pc:docMk/>
          <pc:sldMk cId="1274809242" sldId="393"/>
        </pc:sldMkLst>
        <pc:spChg chg="mod">
          <ac:chgData name="Rikke Lønne" userId="9d089e73-7512-474c-b54d-8916a47b72c5" providerId="ADAL" clId="{EED0A58F-98CF-4DDC-BA84-338D09C42AFF}" dt="2026-10-19T19:39:49.881" v="83" actId="20577"/>
          <ac:spMkLst>
            <pc:docMk/>
            <pc:sldMk cId="1274809242" sldId="393"/>
            <ac:spMk id="10" creationId="{067589C3-6945-4196-8E5E-DB2A97AECC64}"/>
          </ac:spMkLst>
        </pc:spChg>
      </pc:sldChg>
      <pc:sldChg chg="ord">
        <pc:chgData name="Rikke Lønne" userId="9d089e73-7512-474c-b54d-8916a47b72c5" providerId="ADAL" clId="{EED0A58F-98CF-4DDC-BA84-338D09C42AFF}" dt="2026-10-19T19:40:21.684" v="87"/>
        <pc:sldMkLst>
          <pc:docMk/>
          <pc:sldMk cId="2529967358" sldId="402"/>
        </pc:sldMkLst>
      </pc:sldChg>
      <pc:sldChg chg="modSp mod">
        <pc:chgData name="Rikke Lønne" userId="9d089e73-7512-474c-b54d-8916a47b72c5" providerId="ADAL" clId="{EED0A58F-98CF-4DDC-BA84-338D09C42AFF}" dt="2026-10-19T19:42:59.304" v="120" actId="20577"/>
        <pc:sldMkLst>
          <pc:docMk/>
          <pc:sldMk cId="3959902121" sldId="403"/>
        </pc:sldMkLst>
        <pc:spChg chg="mod">
          <ac:chgData name="Rikke Lønne" userId="9d089e73-7512-474c-b54d-8916a47b72c5" providerId="ADAL" clId="{EED0A58F-98CF-4DDC-BA84-338D09C42AFF}" dt="2026-10-19T19:42:59.304" v="120" actId="20577"/>
          <ac:spMkLst>
            <pc:docMk/>
            <pc:sldMk cId="3959902121" sldId="403"/>
            <ac:spMk id="10" creationId="{716B2F9C-0C54-2608-2126-21E5081B1E46}"/>
          </ac:spMkLst>
        </pc:spChg>
      </pc:sldChg>
      <pc:sldChg chg="modSp mod">
        <pc:chgData name="Rikke Lønne" userId="9d089e73-7512-474c-b54d-8916a47b72c5" providerId="ADAL" clId="{EED0A58F-98CF-4DDC-BA84-338D09C42AFF}" dt="2026-10-19T19:40:36.622" v="90" actId="20577"/>
        <pc:sldMkLst>
          <pc:docMk/>
          <pc:sldMk cId="2473315369" sldId="405"/>
        </pc:sldMkLst>
        <pc:spChg chg="mod">
          <ac:chgData name="Rikke Lønne" userId="9d089e73-7512-474c-b54d-8916a47b72c5" providerId="ADAL" clId="{EED0A58F-98CF-4DDC-BA84-338D09C42AFF}" dt="2026-10-19T19:40:36.622" v="90" actId="20577"/>
          <ac:spMkLst>
            <pc:docMk/>
            <pc:sldMk cId="2473315369" sldId="405"/>
            <ac:spMk id="14" creationId="{D9F02577-E22F-93ED-5C43-1E522EB5B66B}"/>
          </ac:spMkLst>
        </pc:spChg>
      </pc:sldChg>
      <pc:sldChg chg="modSp mod ord modNotesTx">
        <pc:chgData name="Rikke Lønne" userId="9d089e73-7512-474c-b54d-8916a47b72c5" providerId="ADAL" clId="{EED0A58F-98CF-4DDC-BA84-338D09C42AFF}" dt="2026-10-19T19:41:51.165" v="97" actId="20577"/>
        <pc:sldMkLst>
          <pc:docMk/>
          <pc:sldMk cId="3704149866" sldId="406"/>
        </pc:sldMkLst>
        <pc:spChg chg="mod">
          <ac:chgData name="Rikke Lønne" userId="9d089e73-7512-474c-b54d-8916a47b72c5" providerId="ADAL" clId="{EED0A58F-98CF-4DDC-BA84-338D09C42AFF}" dt="2026-10-19T19:41:51.165" v="97" actId="20577"/>
          <ac:spMkLst>
            <pc:docMk/>
            <pc:sldMk cId="3704149866" sldId="406"/>
            <ac:spMk id="9" creationId="{44D44304-A263-E621-C921-9418DBDDA757}"/>
          </ac:spMkLst>
        </pc:spChg>
      </pc:sldChg>
      <pc:sldChg chg="modSp mod">
        <pc:chgData name="Rikke Lønne" userId="9d089e73-7512-474c-b54d-8916a47b72c5" providerId="ADAL" clId="{EED0A58F-98CF-4DDC-BA84-338D09C42AFF}" dt="2026-10-19T19:38:58.195" v="70" actId="20577"/>
        <pc:sldMkLst>
          <pc:docMk/>
          <pc:sldMk cId="1643766055" sldId="407"/>
        </pc:sldMkLst>
        <pc:spChg chg="mod">
          <ac:chgData name="Rikke Lønne" userId="9d089e73-7512-474c-b54d-8916a47b72c5" providerId="ADAL" clId="{EED0A58F-98CF-4DDC-BA84-338D09C42AFF}" dt="2026-10-19T19:38:58.195" v="70" actId="20577"/>
          <ac:spMkLst>
            <pc:docMk/>
            <pc:sldMk cId="1643766055" sldId="407"/>
            <ac:spMk id="7" creationId="{50D8D261-D6B8-A1E0-BF86-19E0A8A33CC1}"/>
          </ac:spMkLst>
        </pc:spChg>
      </pc:sldChg>
      <pc:sldChg chg="modSp mod">
        <pc:chgData name="Rikke Lønne" userId="9d089e73-7512-474c-b54d-8916a47b72c5" providerId="ADAL" clId="{EED0A58F-98CF-4DDC-BA84-338D09C42AFF}" dt="2026-10-19T20:08:33.108" v="307" actId="207"/>
        <pc:sldMkLst>
          <pc:docMk/>
          <pc:sldMk cId="831460524" sldId="408"/>
        </pc:sldMkLst>
        <pc:spChg chg="mod">
          <ac:chgData name="Rikke Lønne" userId="9d089e73-7512-474c-b54d-8916a47b72c5" providerId="ADAL" clId="{EED0A58F-98CF-4DDC-BA84-338D09C42AFF}" dt="2026-10-19T20:07:11.667" v="265" actId="114"/>
          <ac:spMkLst>
            <pc:docMk/>
            <pc:sldMk cId="831460524" sldId="408"/>
            <ac:spMk id="6" creationId="{8C42DBC1-7F2D-57B2-144C-B7FC19A9385F}"/>
          </ac:spMkLst>
        </pc:spChg>
        <pc:spChg chg="mod">
          <ac:chgData name="Rikke Lønne" userId="9d089e73-7512-474c-b54d-8916a47b72c5" providerId="ADAL" clId="{EED0A58F-98CF-4DDC-BA84-338D09C42AFF}" dt="2026-10-19T20:07:59.279" v="305" actId="2710"/>
          <ac:spMkLst>
            <pc:docMk/>
            <pc:sldMk cId="831460524" sldId="408"/>
            <ac:spMk id="7" creationId="{929918A7-E0DA-1417-CBC4-F427E39027CB}"/>
          </ac:spMkLst>
        </pc:spChg>
        <pc:spChg chg="mod">
          <ac:chgData name="Rikke Lønne" userId="9d089e73-7512-474c-b54d-8916a47b72c5" providerId="ADAL" clId="{EED0A58F-98CF-4DDC-BA84-338D09C42AFF}" dt="2026-10-19T20:08:33.108" v="307" actId="207"/>
          <ac:spMkLst>
            <pc:docMk/>
            <pc:sldMk cId="831460524" sldId="408"/>
            <ac:spMk id="8" creationId="{1C291F23-AE6B-B8F5-C0E5-8C97788F71FF}"/>
          </ac:spMkLst>
        </pc:spChg>
        <pc:spChg chg="mod">
          <ac:chgData name="Rikke Lønne" userId="9d089e73-7512-474c-b54d-8916a47b72c5" providerId="ADAL" clId="{EED0A58F-98CF-4DDC-BA84-338D09C42AFF}" dt="2026-10-19T20:02:53.950" v="221" actId="20577"/>
          <ac:spMkLst>
            <pc:docMk/>
            <pc:sldMk cId="831460524" sldId="408"/>
            <ac:spMk id="10" creationId="{1573D9FE-089F-978E-F0D9-5B148E7965E4}"/>
          </ac:spMkLst>
        </pc:spChg>
      </pc:sldChg>
      <pc:sldChg chg="del">
        <pc:chgData name="Rikke Lønne" userId="9d089e73-7512-474c-b54d-8916a47b72c5" providerId="ADAL" clId="{EED0A58F-98CF-4DDC-BA84-338D09C42AFF}" dt="2026-10-19T19:31:20.721" v="1" actId="47"/>
        <pc:sldMkLst>
          <pc:docMk/>
          <pc:sldMk cId="2005092107" sldId="2464"/>
        </pc:sldMkLst>
      </pc:sldChg>
      <pc:sldChg chg="modSp add mod">
        <pc:chgData name="Rikke Lønne" userId="9d089e73-7512-474c-b54d-8916a47b72c5" providerId="ADAL" clId="{EED0A58F-98CF-4DDC-BA84-338D09C42AFF}" dt="2026-10-19T19:32:24.957" v="13" actId="208"/>
        <pc:sldMkLst>
          <pc:docMk/>
          <pc:sldMk cId="541410692" sldId="2470"/>
        </pc:sldMkLst>
        <pc:spChg chg="mod">
          <ac:chgData name="Rikke Lønne" userId="9d089e73-7512-474c-b54d-8916a47b72c5" providerId="ADAL" clId="{EED0A58F-98CF-4DDC-BA84-338D09C42AFF}" dt="2026-10-19T19:31:40.086" v="3" actId="207"/>
          <ac:spMkLst>
            <pc:docMk/>
            <pc:sldMk cId="541410692" sldId="2470"/>
            <ac:spMk id="22" creationId="{D21C0F01-1FB5-747E-488F-F19FF6FB219A}"/>
          </ac:spMkLst>
        </pc:spChg>
        <pc:spChg chg="mod">
          <ac:chgData name="Rikke Lønne" userId="9d089e73-7512-474c-b54d-8916a47b72c5" providerId="ADAL" clId="{EED0A58F-98CF-4DDC-BA84-338D09C42AFF}" dt="2026-10-19T19:31:35.043" v="2" actId="207"/>
          <ac:spMkLst>
            <pc:docMk/>
            <pc:sldMk cId="541410692" sldId="2470"/>
            <ac:spMk id="24" creationId="{3F0912D8-F928-D9DB-040B-017C6439FCFF}"/>
          </ac:spMkLst>
        </pc:spChg>
        <pc:spChg chg="mod">
          <ac:chgData name="Rikke Lønne" userId="9d089e73-7512-474c-b54d-8916a47b72c5" providerId="ADAL" clId="{EED0A58F-98CF-4DDC-BA84-338D09C42AFF}" dt="2026-10-19T19:31:45.320" v="4" actId="207"/>
          <ac:spMkLst>
            <pc:docMk/>
            <pc:sldMk cId="541410692" sldId="2470"/>
            <ac:spMk id="26" creationId="{2B721E33-6C87-0444-6CB6-255DB868A07A}"/>
          </ac:spMkLst>
        </pc:spChg>
        <pc:spChg chg="mod">
          <ac:chgData name="Rikke Lønne" userId="9d089e73-7512-474c-b54d-8916a47b72c5" providerId="ADAL" clId="{EED0A58F-98CF-4DDC-BA84-338D09C42AFF}" dt="2026-10-19T19:31:50.344" v="5" actId="207"/>
          <ac:spMkLst>
            <pc:docMk/>
            <pc:sldMk cId="541410692" sldId="2470"/>
            <ac:spMk id="28" creationId="{8DD54913-FF09-BB39-E66B-99733CF57C01}"/>
          </ac:spMkLst>
        </pc:spChg>
        <pc:picChg chg="mod">
          <ac:chgData name="Rikke Lønne" userId="9d089e73-7512-474c-b54d-8916a47b72c5" providerId="ADAL" clId="{EED0A58F-98CF-4DDC-BA84-338D09C42AFF}" dt="2026-10-19T19:32:03.906" v="7" actId="207"/>
          <ac:picMkLst>
            <pc:docMk/>
            <pc:sldMk cId="541410692" sldId="2470"/>
            <ac:picMk id="15" creationId="{8DCDC220-0C42-5C61-8D60-58619CA20CD9}"/>
          </ac:picMkLst>
        </pc:picChg>
        <pc:picChg chg="mod">
          <ac:chgData name="Rikke Lønne" userId="9d089e73-7512-474c-b54d-8916a47b72c5" providerId="ADAL" clId="{EED0A58F-98CF-4DDC-BA84-338D09C42AFF}" dt="2026-10-19T19:32:11.438" v="9" actId="208"/>
          <ac:picMkLst>
            <pc:docMk/>
            <pc:sldMk cId="541410692" sldId="2470"/>
            <ac:picMk id="17" creationId="{DD4A9935-FE71-7767-2E99-DF878F9BB4EE}"/>
          </ac:picMkLst>
        </pc:picChg>
        <pc:picChg chg="mod">
          <ac:chgData name="Rikke Lønne" userId="9d089e73-7512-474c-b54d-8916a47b72c5" providerId="ADAL" clId="{EED0A58F-98CF-4DDC-BA84-338D09C42AFF}" dt="2026-10-19T19:32:18.314" v="11" actId="208"/>
          <ac:picMkLst>
            <pc:docMk/>
            <pc:sldMk cId="541410692" sldId="2470"/>
            <ac:picMk id="19" creationId="{CF0E7996-C57D-16ED-FADD-F78BEDA9AF37}"/>
          </ac:picMkLst>
        </pc:picChg>
        <pc:picChg chg="mod">
          <ac:chgData name="Rikke Lønne" userId="9d089e73-7512-474c-b54d-8916a47b72c5" providerId="ADAL" clId="{EED0A58F-98CF-4DDC-BA84-338D09C42AFF}" dt="2026-10-19T19:32:24.957" v="13" actId="208"/>
          <ac:picMkLst>
            <pc:docMk/>
            <pc:sldMk cId="541410692" sldId="2470"/>
            <ac:picMk id="21" creationId="{FBDFE4D5-10E7-A0B8-1BA4-1337C58B7A19}"/>
          </ac:picMkLst>
        </pc:picChg>
      </pc:sldChg>
      <pc:sldChg chg="add del setBg">
        <pc:chgData name="Rikke Lønne" userId="9d089e73-7512-474c-b54d-8916a47b72c5" providerId="ADAL" clId="{EED0A58F-98CF-4DDC-BA84-338D09C42AFF}" dt="2026-10-19T19:38:25.900" v="64"/>
        <pc:sldMkLst>
          <pc:docMk/>
          <pc:sldMk cId="3218142412" sldId="2471"/>
        </pc:sldMkLst>
      </pc:sldChg>
      <pc:sldChg chg="new del">
        <pc:chgData name="Rikke Lønne" userId="9d089e73-7512-474c-b54d-8916a47b72c5" providerId="ADAL" clId="{EED0A58F-98CF-4DDC-BA84-338D09C42AFF}" dt="2026-10-19T19:44:39.975" v="122" actId="47"/>
        <pc:sldMkLst>
          <pc:docMk/>
          <pc:sldMk cId="3331742987" sldId="2471"/>
        </pc:sldMkLst>
      </pc:sldChg>
      <pc:sldChg chg="addSp delSp modSp new mod ord setBg modClrScheme delAnim modAnim chgLayout">
        <pc:chgData name="Rikke Lønne" userId="9d089e73-7512-474c-b54d-8916a47b72c5" providerId="ADAL" clId="{EED0A58F-98CF-4DDC-BA84-338D09C42AFF}" dt="2026-10-19T19:52:06.005" v="202" actId="1076"/>
        <pc:sldMkLst>
          <pc:docMk/>
          <pc:sldMk cId="3632476766" sldId="2471"/>
        </pc:sldMkLst>
        <pc:spChg chg="del">
          <ac:chgData name="Rikke Lønne" userId="9d089e73-7512-474c-b54d-8916a47b72c5" providerId="ADAL" clId="{EED0A58F-98CF-4DDC-BA84-338D09C42AFF}" dt="2026-10-19T19:44:52.631" v="124" actId="700"/>
          <ac:spMkLst>
            <pc:docMk/>
            <pc:sldMk cId="3632476766" sldId="2471"/>
            <ac:spMk id="2" creationId="{D6E3AF58-3F82-64CF-F349-D83247198D93}"/>
          </ac:spMkLst>
        </pc:spChg>
        <pc:spChg chg="del mod ord">
          <ac:chgData name="Rikke Lønne" userId="9d089e73-7512-474c-b54d-8916a47b72c5" providerId="ADAL" clId="{EED0A58F-98CF-4DDC-BA84-338D09C42AFF}" dt="2026-10-19T19:44:52.631" v="124" actId="700"/>
          <ac:spMkLst>
            <pc:docMk/>
            <pc:sldMk cId="3632476766" sldId="2471"/>
            <ac:spMk id="3" creationId="{852B7642-E890-CA41-AB19-921D93F20C4C}"/>
          </ac:spMkLst>
        </pc:spChg>
        <pc:spChg chg="del mod ord">
          <ac:chgData name="Rikke Lønne" userId="9d089e73-7512-474c-b54d-8916a47b72c5" providerId="ADAL" clId="{EED0A58F-98CF-4DDC-BA84-338D09C42AFF}" dt="2026-10-19T19:44:52.631" v="124" actId="700"/>
          <ac:spMkLst>
            <pc:docMk/>
            <pc:sldMk cId="3632476766" sldId="2471"/>
            <ac:spMk id="4" creationId="{E0542458-89FF-7E84-A079-BBB4AAE8A181}"/>
          </ac:spMkLst>
        </pc:spChg>
        <pc:spChg chg="add mod ord">
          <ac:chgData name="Rikke Lønne" userId="9d089e73-7512-474c-b54d-8916a47b72c5" providerId="ADAL" clId="{EED0A58F-98CF-4DDC-BA84-338D09C42AFF}" dt="2026-10-19T19:44:52.631" v="124" actId="700"/>
          <ac:spMkLst>
            <pc:docMk/>
            <pc:sldMk cId="3632476766" sldId="2471"/>
            <ac:spMk id="5" creationId="{6B96B639-2B65-CFA3-54D5-08B982D114BA}"/>
          </ac:spMkLst>
        </pc:spChg>
        <pc:spChg chg="add del mod ord">
          <ac:chgData name="Rikke Lønne" userId="9d089e73-7512-474c-b54d-8916a47b72c5" providerId="ADAL" clId="{EED0A58F-98CF-4DDC-BA84-338D09C42AFF}" dt="2026-10-19T19:46:54.120" v="148"/>
          <ac:spMkLst>
            <pc:docMk/>
            <pc:sldMk cId="3632476766" sldId="2471"/>
            <ac:spMk id="6" creationId="{378EC09A-1AD6-87A9-0031-3AF04A7EC2E4}"/>
          </ac:spMkLst>
        </pc:spChg>
        <pc:spChg chg="add mod">
          <ac:chgData name="Rikke Lønne" userId="9d089e73-7512-474c-b54d-8916a47b72c5" providerId="ADAL" clId="{EED0A58F-98CF-4DDC-BA84-338D09C42AFF}" dt="2026-10-19T19:51:33.883" v="195" actId="1076"/>
          <ac:spMkLst>
            <pc:docMk/>
            <pc:sldMk cId="3632476766" sldId="2471"/>
            <ac:spMk id="7" creationId="{C71155D1-FBE4-87B1-11B5-E623AF3A3E5E}"/>
          </ac:spMkLst>
        </pc:spChg>
        <pc:spChg chg="add del">
          <ac:chgData name="Rikke Lønne" userId="9d089e73-7512-474c-b54d-8916a47b72c5" providerId="ADAL" clId="{EED0A58F-98CF-4DDC-BA84-338D09C42AFF}" dt="2026-10-19T19:45:36.749" v="132" actId="22"/>
          <ac:spMkLst>
            <pc:docMk/>
            <pc:sldMk cId="3632476766" sldId="2471"/>
            <ac:spMk id="9" creationId="{4E489134-B8A3-E820-4B02-47D5A23C4807}"/>
          </ac:spMkLst>
        </pc:spChg>
        <pc:spChg chg="add del">
          <ac:chgData name="Rikke Lønne" userId="9d089e73-7512-474c-b54d-8916a47b72c5" providerId="ADAL" clId="{EED0A58F-98CF-4DDC-BA84-338D09C42AFF}" dt="2026-10-19T19:45:58.274" v="137" actId="22"/>
          <ac:spMkLst>
            <pc:docMk/>
            <pc:sldMk cId="3632476766" sldId="2471"/>
            <ac:spMk id="11" creationId="{7699C76B-FB57-7F40-FBD3-1562FEBF4BAC}"/>
          </ac:spMkLst>
        </pc:spChg>
        <pc:spChg chg="add mod">
          <ac:chgData name="Rikke Lønne" userId="9d089e73-7512-474c-b54d-8916a47b72c5" providerId="ADAL" clId="{EED0A58F-98CF-4DDC-BA84-338D09C42AFF}" dt="2026-10-19T19:52:06.005" v="202" actId="1076"/>
          <ac:spMkLst>
            <pc:docMk/>
            <pc:sldMk cId="3632476766" sldId="2471"/>
            <ac:spMk id="12" creationId="{95F04B18-7803-F939-E8CC-58EF69000415}"/>
          </ac:spMkLst>
        </pc:spChg>
        <pc:spChg chg="add mod">
          <ac:chgData name="Rikke Lønne" userId="9d089e73-7512-474c-b54d-8916a47b72c5" providerId="ADAL" clId="{EED0A58F-98CF-4DDC-BA84-338D09C42AFF}" dt="2026-10-19T19:52:02.179" v="201" actId="1076"/>
          <ac:spMkLst>
            <pc:docMk/>
            <pc:sldMk cId="3632476766" sldId="2471"/>
            <ac:spMk id="13" creationId="{E1E866ED-5163-64A2-0ED0-BB45D7E27F6F}"/>
          </ac:spMkLst>
        </pc:spChg>
        <pc:spChg chg="add mod">
          <ac:chgData name="Rikke Lønne" userId="9d089e73-7512-474c-b54d-8916a47b72c5" providerId="ADAL" clId="{EED0A58F-98CF-4DDC-BA84-338D09C42AFF}" dt="2026-10-19T19:51:52.942" v="198" actId="1076"/>
          <ac:spMkLst>
            <pc:docMk/>
            <pc:sldMk cId="3632476766" sldId="2471"/>
            <ac:spMk id="14" creationId="{777EFB99-D730-FDE1-ADBC-E685F51A369A}"/>
          </ac:spMkLst>
        </pc:spChg>
        <pc:spChg chg="add mod">
          <ac:chgData name="Rikke Lønne" userId="9d089e73-7512-474c-b54d-8916a47b72c5" providerId="ADAL" clId="{EED0A58F-98CF-4DDC-BA84-338D09C42AFF}" dt="2026-10-19T19:51:57.381" v="200" actId="1076"/>
          <ac:spMkLst>
            <pc:docMk/>
            <pc:sldMk cId="3632476766" sldId="2471"/>
            <ac:spMk id="15" creationId="{9C40AC37-B2D7-B8EA-1CCC-8651E406D352}"/>
          </ac:spMkLst>
        </pc:spChg>
        <pc:spChg chg="add mod">
          <ac:chgData name="Rikke Lønne" userId="9d089e73-7512-474c-b54d-8916a47b72c5" providerId="ADAL" clId="{EED0A58F-98CF-4DDC-BA84-338D09C42AFF}" dt="2026-10-19T19:51:55.044" v="199" actId="1076"/>
          <ac:spMkLst>
            <pc:docMk/>
            <pc:sldMk cId="3632476766" sldId="2471"/>
            <ac:spMk id="16" creationId="{104293C0-412F-42FB-4857-F42C35B0199A}"/>
          </ac:spMkLst>
        </pc:spChg>
        <pc:spChg chg="add del mod">
          <ac:chgData name="Rikke Lønne" userId="9d089e73-7512-474c-b54d-8916a47b72c5" providerId="ADAL" clId="{EED0A58F-98CF-4DDC-BA84-338D09C42AFF}" dt="2026-10-19T19:47:08.836" v="151" actId="478"/>
          <ac:spMkLst>
            <pc:docMk/>
            <pc:sldMk cId="3632476766" sldId="2471"/>
            <ac:spMk id="17" creationId="{D863E21B-A928-BD96-2DCA-CF2EB17E4B19}"/>
          </ac:spMkLst>
        </pc:spChg>
        <pc:spChg chg="add del mod">
          <ac:chgData name="Rikke Lønne" userId="9d089e73-7512-474c-b54d-8916a47b72c5" providerId="ADAL" clId="{EED0A58F-98CF-4DDC-BA84-338D09C42AFF}" dt="2026-10-19T19:47:14.548" v="152" actId="478"/>
          <ac:spMkLst>
            <pc:docMk/>
            <pc:sldMk cId="3632476766" sldId="2471"/>
            <ac:spMk id="19" creationId="{F982AFB5-1606-17CD-1660-EA46D7DA6F39}"/>
          </ac:spMkLst>
        </pc:spChg>
        <pc:spChg chg="add mod">
          <ac:chgData name="Rikke Lønne" userId="9d089e73-7512-474c-b54d-8916a47b72c5" providerId="ADAL" clId="{EED0A58F-98CF-4DDC-BA84-338D09C42AFF}" dt="2026-10-19T19:45:39.431" v="133"/>
          <ac:spMkLst>
            <pc:docMk/>
            <pc:sldMk cId="3632476766" sldId="2471"/>
            <ac:spMk id="20" creationId="{4915331F-B41A-4C4E-2F98-424D55734295}"/>
          </ac:spMkLst>
        </pc:spChg>
        <pc:spChg chg="add mod">
          <ac:chgData name="Rikke Lønne" userId="9d089e73-7512-474c-b54d-8916a47b72c5" providerId="ADAL" clId="{EED0A58F-98CF-4DDC-BA84-338D09C42AFF}" dt="2026-10-19T19:51:43.778" v="196" actId="1076"/>
          <ac:spMkLst>
            <pc:docMk/>
            <pc:sldMk cId="3632476766" sldId="2471"/>
            <ac:spMk id="21" creationId="{C4409F7C-911D-6EC4-F178-079AA2CE9EA0}"/>
          </ac:spMkLst>
        </pc:spChg>
        <pc:spChg chg="add mod">
          <ac:chgData name="Rikke Lønne" userId="9d089e73-7512-474c-b54d-8916a47b72c5" providerId="ADAL" clId="{EED0A58F-98CF-4DDC-BA84-338D09C42AFF}" dt="2026-10-19T19:47:46.139" v="157"/>
          <ac:spMkLst>
            <pc:docMk/>
            <pc:sldMk cId="3632476766" sldId="2471"/>
            <ac:spMk id="22" creationId="{7B0DA442-1F3A-D6D3-CD5A-37D7FAA9F6D2}"/>
          </ac:spMkLst>
        </pc:spChg>
        <pc:spChg chg="add mod">
          <ac:chgData name="Rikke Lønne" userId="9d089e73-7512-474c-b54d-8916a47b72c5" providerId="ADAL" clId="{EED0A58F-98CF-4DDC-BA84-338D09C42AFF}" dt="2026-10-19T19:48:00.483" v="160"/>
          <ac:spMkLst>
            <pc:docMk/>
            <pc:sldMk cId="3632476766" sldId="2471"/>
            <ac:spMk id="23" creationId="{27170693-1F5C-4CFD-10D1-04075DE3F25D}"/>
          </ac:spMkLst>
        </pc:spChg>
        <pc:spChg chg="add mod">
          <ac:chgData name="Rikke Lønne" userId="9d089e73-7512-474c-b54d-8916a47b72c5" providerId="ADAL" clId="{EED0A58F-98CF-4DDC-BA84-338D09C42AFF}" dt="2026-10-19T19:49:57.816" v="187" actId="1076"/>
          <ac:spMkLst>
            <pc:docMk/>
            <pc:sldMk cId="3632476766" sldId="2471"/>
            <ac:spMk id="24" creationId="{ECC32EF4-1732-4107-1BE6-66B61023F315}"/>
          </ac:spMkLst>
        </pc:spChg>
        <pc:spChg chg="add mod">
          <ac:chgData name="Rikke Lønne" userId="9d089e73-7512-474c-b54d-8916a47b72c5" providerId="ADAL" clId="{EED0A58F-98CF-4DDC-BA84-338D09C42AFF}" dt="2026-10-19T19:50:04.255" v="188" actId="1076"/>
          <ac:spMkLst>
            <pc:docMk/>
            <pc:sldMk cId="3632476766" sldId="2471"/>
            <ac:spMk id="25" creationId="{96971DCD-4A54-D1AD-7912-A2AB331C1047}"/>
          </ac:spMkLst>
        </pc:spChg>
        <pc:spChg chg="add mod">
          <ac:chgData name="Rikke Lønne" userId="9d089e73-7512-474c-b54d-8916a47b72c5" providerId="ADAL" clId="{EED0A58F-98CF-4DDC-BA84-338D09C42AFF}" dt="2026-10-19T19:50:10.410" v="189" actId="1076"/>
          <ac:spMkLst>
            <pc:docMk/>
            <pc:sldMk cId="3632476766" sldId="2471"/>
            <ac:spMk id="26" creationId="{C62B5144-7681-8D81-E374-0B2EFDF3D182}"/>
          </ac:spMkLst>
        </pc:spChg>
        <pc:spChg chg="add mod">
          <ac:chgData name="Rikke Lønne" userId="9d089e73-7512-474c-b54d-8916a47b72c5" providerId="ADAL" clId="{EED0A58F-98CF-4DDC-BA84-338D09C42AFF}" dt="2026-10-19T19:50:16.450" v="190" actId="1076"/>
          <ac:spMkLst>
            <pc:docMk/>
            <pc:sldMk cId="3632476766" sldId="2471"/>
            <ac:spMk id="27" creationId="{D6983C9D-EA6B-39EC-9FD2-2CF4D03D44EB}"/>
          </ac:spMkLst>
        </pc:spChg>
        <pc:spChg chg="add mod">
          <ac:chgData name="Rikke Lønne" userId="9d089e73-7512-474c-b54d-8916a47b72c5" providerId="ADAL" clId="{EED0A58F-98CF-4DDC-BA84-338D09C42AFF}" dt="2026-10-19T19:50:21.606" v="191" actId="1076"/>
          <ac:spMkLst>
            <pc:docMk/>
            <pc:sldMk cId="3632476766" sldId="2471"/>
            <ac:spMk id="28" creationId="{6EF42685-D421-0BB1-D82C-692062D81B9C}"/>
          </ac:spMkLst>
        </pc:spChg>
        <pc:spChg chg="add mod">
          <ac:chgData name="Rikke Lønne" userId="9d089e73-7512-474c-b54d-8916a47b72c5" providerId="ADAL" clId="{EED0A58F-98CF-4DDC-BA84-338D09C42AFF}" dt="2026-10-19T19:50:25.390" v="192" actId="1076"/>
          <ac:spMkLst>
            <pc:docMk/>
            <pc:sldMk cId="3632476766" sldId="2471"/>
            <ac:spMk id="29" creationId="{079ADA47-761E-C634-9856-76CCFE405A12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2" y="0"/>
            <a:ext cx="2947035" cy="49208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3" name="Pladsholder til dato 2"/>
          <p:cNvSpPr>
            <a:spLocks noGrp="1"/>
          </p:cNvSpPr>
          <p:nvPr>
            <p:ph type="dt" idx="1"/>
          </p:nvPr>
        </p:nvSpPr>
        <p:spPr>
          <a:xfrm>
            <a:off x="3852243" y="0"/>
            <a:ext cx="2947035" cy="49208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341A8E2-9213-4AE3-B32A-FA114900B5CF}" type="datetimeFigureOut">
              <a:rPr lang="da-DK" smtClean="0"/>
              <a:t>19-10-2026</a:t>
            </a:fld>
            <a:endParaRPr lang="da-DK"/>
          </a:p>
        </p:txBody>
      </p:sp>
      <p:sp>
        <p:nvSpPr>
          <p:cNvPr id="4" name="Pladsholder til slidebillede 3"/>
          <p:cNvSpPr>
            <a:spLocks noGrp="1" noRot="1" noChangeAspect="1"/>
          </p:cNvSpPr>
          <p:nvPr>
            <p:ph type="sldImg" idx="2"/>
          </p:nvPr>
        </p:nvSpPr>
        <p:spPr>
          <a:xfrm>
            <a:off x="458788" y="1225550"/>
            <a:ext cx="5883275" cy="330993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a-DK"/>
          </a:p>
        </p:txBody>
      </p:sp>
      <p:sp>
        <p:nvSpPr>
          <p:cNvPr id="5" name="Pladsholder til noter 4"/>
          <p:cNvSpPr>
            <a:spLocks noGrp="1"/>
          </p:cNvSpPr>
          <p:nvPr>
            <p:ph type="body" sz="quarter" idx="3"/>
          </p:nvPr>
        </p:nvSpPr>
        <p:spPr>
          <a:xfrm>
            <a:off x="680085" y="4719898"/>
            <a:ext cx="5440680" cy="3861733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4"/>
          </p:nvPr>
        </p:nvSpPr>
        <p:spPr>
          <a:xfrm>
            <a:off x="2" y="9315498"/>
            <a:ext cx="2947035" cy="49208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5"/>
          </p:nvPr>
        </p:nvSpPr>
        <p:spPr>
          <a:xfrm>
            <a:off x="3852243" y="9315498"/>
            <a:ext cx="2947035" cy="49208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6028F3D-83A9-4E66-AA5D-3C594207C761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5912199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6028F3D-83A9-4E66-AA5D-3C594207C761}" type="slidenum">
              <a:rPr lang="da-DK" smtClean="0"/>
              <a:t>1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9013913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8EDEB7-77E6-0DED-51C9-686E52DB3C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>
            <a:extLst>
              <a:ext uri="{FF2B5EF4-FFF2-40B4-BE49-F238E27FC236}">
                <a16:creationId xmlns:a16="http://schemas.microsoft.com/office/drawing/2014/main" id="{23BFAA7C-29DB-8ECF-527B-C440820E9CB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>
            <a:extLst>
              <a:ext uri="{FF2B5EF4-FFF2-40B4-BE49-F238E27FC236}">
                <a16:creationId xmlns:a16="http://schemas.microsoft.com/office/drawing/2014/main" id="{5F4397C6-6EB3-8D21-FDEE-D46CC0528C5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a-DK"/>
              <a:t>Et hjem – et sted man hvor man føler der er plads til den man er – man har noget man ikke vil miste</a:t>
            </a:r>
          </a:p>
          <a:p>
            <a:r>
              <a:rPr lang="da-DK"/>
              <a:t>Stabilitet og sikker base – der er ro på ift. betalinger, regler om bolig og øvrig støtte</a:t>
            </a:r>
          </a:p>
          <a:p>
            <a:r>
              <a:rPr lang="da-DK"/>
              <a:t>Trivsel – naboer, fællesskaber osv.</a:t>
            </a:r>
          </a:p>
          <a:p>
            <a:endParaRPr lang="da-DK"/>
          </a:p>
          <a:p>
            <a:endParaRPr lang="da-DK"/>
          </a:p>
          <a:p>
            <a:endParaRPr lang="da-DK"/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B3D67365-BF7C-2FCC-8776-02872A4B2DA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56A7BA0-D600-4F56-8B13-030BD67C5122}" type="slidenum">
              <a:rPr kumimoji="0" lang="da-DK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da-DK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9832983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70937B-9648-1638-5A6E-223B2B1367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>
            <a:extLst>
              <a:ext uri="{FF2B5EF4-FFF2-40B4-BE49-F238E27FC236}">
                <a16:creationId xmlns:a16="http://schemas.microsoft.com/office/drawing/2014/main" id="{BDD47EBE-5D9A-9C65-A2B0-3550AF182A2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>
            <a:extLst>
              <a:ext uri="{FF2B5EF4-FFF2-40B4-BE49-F238E27FC236}">
                <a16:creationId xmlns:a16="http://schemas.microsoft.com/office/drawing/2014/main" id="{C0221D73-6DC1-0D28-3949-E177BA8F373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B86B181A-D74E-3ED8-8A82-3DC0CA199D6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56A7BA0-D600-4F56-8B13-030BD67C5122}" type="slidenum">
              <a:rPr lang="da-DK" smtClean="0"/>
              <a:t>3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71676795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8FCC19-51BD-5EC4-EF65-9134491F58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>
            <a:extLst>
              <a:ext uri="{FF2B5EF4-FFF2-40B4-BE49-F238E27FC236}">
                <a16:creationId xmlns:a16="http://schemas.microsoft.com/office/drawing/2014/main" id="{C87B5523-84F8-E4F7-3AC5-720A23F7010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>
            <a:extLst>
              <a:ext uri="{FF2B5EF4-FFF2-40B4-BE49-F238E27FC236}">
                <a16:creationId xmlns:a16="http://schemas.microsoft.com/office/drawing/2014/main" id="{B0D60D4F-574C-03AA-B6B3-193DF7D151F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a-DK" dirty="0"/>
              <a:t>Synes det er et bedre udsagn end en skarp formålsbeskrivelse</a:t>
            </a:r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FE933FA7-4560-DDBC-E124-3D0C5C29BF9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56A7BA0-D600-4F56-8B13-030BD67C5122}" type="slidenum">
              <a:rPr kumimoji="0" lang="da-DK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da-DK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840324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FBE74B-9850-3DB7-35BA-AA5036087E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>
            <a:extLst>
              <a:ext uri="{FF2B5EF4-FFF2-40B4-BE49-F238E27FC236}">
                <a16:creationId xmlns:a16="http://schemas.microsoft.com/office/drawing/2014/main" id="{FD3184FE-8F3A-BA3C-952F-72377C15315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>
            <a:extLst>
              <a:ext uri="{FF2B5EF4-FFF2-40B4-BE49-F238E27FC236}">
                <a16:creationId xmlns:a16="http://schemas.microsoft.com/office/drawing/2014/main" id="{45D8A451-8E9C-CFD6-0CBB-9DCCEE0AAD8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a-DK" dirty="0"/>
              <a:t>Boligorganisationerne er rigtigt gode til at håndtere ting og har måske ikke tradition for at arbejde forebyggende. Vi kommer med en masse der primært handler om forebyggelse – også der vores kursus adskiller sig for konflikthåndtering.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da-DK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da-DK" dirty="0"/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22CD1F9D-1F5D-4710-84FD-D50816C334C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2AB93EC-A3E1-4D8B-9C1C-35C85429D828}" type="slidenum">
              <a:rPr lang="da-DK" smtClean="0"/>
              <a:t>6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46734468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6028F3D-83A9-4E66-AA5D-3C594207C761}" type="slidenum">
              <a:rPr lang="da-DK" smtClean="0"/>
              <a:t>7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23400948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E17A73-CCCE-9089-E776-30CDBDE63A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>
            <a:extLst>
              <a:ext uri="{FF2B5EF4-FFF2-40B4-BE49-F238E27FC236}">
                <a16:creationId xmlns:a16="http://schemas.microsoft.com/office/drawing/2014/main" id="{81979C66-76D9-A7B2-00EA-26466A299BF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>
            <a:extLst>
              <a:ext uri="{FF2B5EF4-FFF2-40B4-BE49-F238E27FC236}">
                <a16:creationId xmlns:a16="http://schemas.microsoft.com/office/drawing/2014/main" id="{D854DCF0-C3B2-D1F1-6A48-75053B677C9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a-DK" dirty="0"/>
              <a:t>Forklaring på hvorfor vi ikke taler direkte ind i hjemløshed på samme måder som andre. </a:t>
            </a:r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167F9E62-4FB4-BA9F-7A15-E665402FED8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56A7BA0-D600-4F56-8B13-030BD67C5122}" type="slidenum">
              <a:rPr kumimoji="0" lang="da-DK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da-DK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4411136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FBBB12-620A-31C2-3F6E-D63FE2023D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>
            <a:extLst>
              <a:ext uri="{FF2B5EF4-FFF2-40B4-BE49-F238E27FC236}">
                <a16:creationId xmlns:a16="http://schemas.microsoft.com/office/drawing/2014/main" id="{3187AC87-84F2-EFC6-BCF5-5B49C71A29D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>
            <a:extLst>
              <a:ext uri="{FF2B5EF4-FFF2-40B4-BE49-F238E27FC236}">
                <a16:creationId xmlns:a16="http://schemas.microsoft.com/office/drawing/2014/main" id="{4F48481E-CCB0-1084-DE24-97E4350E167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a-DK" dirty="0"/>
              <a:t>De 11 steder:</a:t>
            </a:r>
          </a:p>
          <a:p>
            <a:r>
              <a:rPr lang="da-DK" dirty="0"/>
              <a:t>Aalborg</a:t>
            </a:r>
          </a:p>
          <a:p>
            <a:r>
              <a:rPr lang="da-DK" dirty="0"/>
              <a:t>Frederiksberg (FFB)</a:t>
            </a:r>
          </a:p>
          <a:p>
            <a:r>
              <a:rPr lang="da-DK" dirty="0"/>
              <a:t>Helsingør</a:t>
            </a:r>
          </a:p>
          <a:p>
            <a:r>
              <a:rPr lang="da-DK" dirty="0"/>
              <a:t>Horsens</a:t>
            </a:r>
          </a:p>
          <a:p>
            <a:r>
              <a:rPr lang="da-DK" dirty="0"/>
              <a:t>København (AAB)</a:t>
            </a:r>
          </a:p>
          <a:p>
            <a:r>
              <a:rPr lang="da-DK" dirty="0"/>
              <a:t>Nyborg</a:t>
            </a:r>
          </a:p>
          <a:p>
            <a:r>
              <a:rPr lang="da-DK" dirty="0"/>
              <a:t>Nørrebro (AKB)</a:t>
            </a:r>
          </a:p>
          <a:p>
            <a:r>
              <a:rPr lang="da-DK" dirty="0"/>
              <a:t>Odense (CIVICA)</a:t>
            </a:r>
          </a:p>
          <a:p>
            <a:r>
              <a:rPr lang="da-DK" dirty="0"/>
              <a:t>Svendborg</a:t>
            </a:r>
          </a:p>
          <a:p>
            <a:r>
              <a:rPr lang="da-DK" dirty="0"/>
              <a:t>Tårnby</a:t>
            </a:r>
          </a:p>
          <a:p>
            <a:r>
              <a:rPr lang="da-DK" dirty="0"/>
              <a:t>Viborg</a:t>
            </a:r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92E83194-43C9-C96F-8C1D-7B32D745BAE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56A7BA0-D600-4F56-8B13-030BD67C5122}" type="slidenum">
              <a:rPr lang="da-DK" smtClean="0"/>
              <a:t>9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65799735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3FBCED-6299-FF6F-7B1B-17CB8E3369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>
            <a:extLst>
              <a:ext uri="{FF2B5EF4-FFF2-40B4-BE49-F238E27FC236}">
                <a16:creationId xmlns:a16="http://schemas.microsoft.com/office/drawing/2014/main" id="{C502AF1B-16DF-A4E8-2463-E237276B156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>
            <a:extLst>
              <a:ext uri="{FF2B5EF4-FFF2-40B4-BE49-F238E27FC236}">
                <a16:creationId xmlns:a16="http://schemas.microsoft.com/office/drawing/2014/main" id="{B4BFFC45-D319-D894-E4DA-A65728449BC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B12B8DF2-9396-9A06-46C9-B0A0910CB92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56A7BA0-D600-4F56-8B13-030BD67C5122}" type="slidenum">
              <a:rPr kumimoji="0" lang="da-DK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da-DK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0893475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477571-DB9F-4EF7-9448-A2FD794725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>
            <a:extLst>
              <a:ext uri="{FF2B5EF4-FFF2-40B4-BE49-F238E27FC236}">
                <a16:creationId xmlns:a16="http://schemas.microsoft.com/office/drawing/2014/main" id="{621EC186-36BA-8963-C5F8-DE0631003DE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>
            <a:extLst>
              <a:ext uri="{FF2B5EF4-FFF2-40B4-BE49-F238E27FC236}">
                <a16:creationId xmlns:a16="http://schemas.microsoft.com/office/drawing/2014/main" id="{2B158D11-B278-C022-F84B-6355F164610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>
              <a:sym typeface="Wingdings" panose="05000000000000000000" pitchFamily="2" charset="2"/>
            </a:endParaRPr>
          </a:p>
          <a:p>
            <a:endParaRPr lang="da-DK" dirty="0"/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545B4C01-A095-1BCD-9CCE-16BD9D2D3A6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56A7BA0-D600-4F56-8B13-030BD67C5122}" type="slidenum">
              <a:rPr lang="da-DK" smtClean="0"/>
              <a:t>11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19290097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C0ABB2-9E36-468D-FDA0-D47FD7860E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>
            <a:extLst>
              <a:ext uri="{FF2B5EF4-FFF2-40B4-BE49-F238E27FC236}">
                <a16:creationId xmlns:a16="http://schemas.microsoft.com/office/drawing/2014/main" id="{93049A14-A924-C329-BB47-7FAC8DEE9D4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>
            <a:extLst>
              <a:ext uri="{FF2B5EF4-FFF2-40B4-BE49-F238E27FC236}">
                <a16:creationId xmlns:a16="http://schemas.microsoft.com/office/drawing/2014/main" id="{F610EC35-61B0-5513-59F9-9425DF64970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a-DK" dirty="0"/>
              <a:t>Vi har afholdt 6 fyldte centrale kurser – afholder det 7. i København i dag, hvorfor Rikke og Nils ikke deltager i konferencen </a:t>
            </a:r>
            <a:r>
              <a:rPr lang="da-DK" dirty="0">
                <a:sym typeface="Wingdings" panose="05000000000000000000" pitchFamily="2" charset="2"/>
              </a:rPr>
              <a:t> Der er yderligere 6 i kalenderen for </a:t>
            </a:r>
          </a:p>
          <a:p>
            <a:endParaRPr lang="da-DK" dirty="0">
              <a:sym typeface="Wingdings" panose="05000000000000000000" pitchFamily="2" charset="2"/>
            </a:endParaRPr>
          </a:p>
          <a:p>
            <a:r>
              <a:rPr lang="da-DK" dirty="0">
                <a:sym typeface="Wingdings" panose="05000000000000000000" pitchFamily="2" charset="2"/>
              </a:rPr>
              <a:t>Derudover har vi afholdt 3 lokale kurser og har 7 mere i kalenderen i 2026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da-DK" sz="1200" dirty="0">
              <a:solidFill>
                <a:schemeClr val="bg2"/>
              </a:solidFill>
              <a:latin typeface="Figtree" pitchFamily="2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da-DK" sz="1200" dirty="0">
              <a:solidFill>
                <a:schemeClr val="bg2"/>
              </a:solidFill>
              <a:latin typeface="Figtree" pitchFamily="2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a-DK" sz="1200" b="1" dirty="0">
                <a:solidFill>
                  <a:schemeClr val="bg2"/>
                </a:solidFill>
                <a:latin typeface="Figtree" pitchFamily="2" charset="0"/>
              </a:rPr>
              <a:t>Kompetenceudvikling eller fokus? </a:t>
            </a:r>
          </a:p>
          <a:p>
            <a:endParaRPr lang="da-DK" dirty="0"/>
          </a:p>
          <a:p>
            <a:r>
              <a:rPr lang="da-DK" dirty="0"/>
              <a:t>Vi oplever at de har kompetencerne men det mest handler om fokus og at få vendt perspektivet lidt i organisationen, så mødet med mennesker og principper der er styrende herfor revurderes – fx jamen hvis vi banker på hos ham, så skal vi til at gøre det ved alle osv.</a:t>
            </a:r>
          </a:p>
          <a:p>
            <a:endParaRPr lang="da-DK" dirty="0"/>
          </a:p>
          <a:p>
            <a:r>
              <a:rPr lang="da-DK" dirty="0"/>
              <a:t>Vi arbejder på at de har lyst til at blive ved med at tage mennesket med på arbejde.</a:t>
            </a:r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10278658-AD07-34DB-2FF1-9CE4813E718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56A7BA0-D600-4F56-8B13-030BD67C5122}" type="slidenum">
              <a:rPr kumimoji="0" lang="da-DK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da-DK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4717379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46923B-109D-B275-A0B7-AD9807FDA6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>
            <a:extLst>
              <a:ext uri="{FF2B5EF4-FFF2-40B4-BE49-F238E27FC236}">
                <a16:creationId xmlns:a16="http://schemas.microsoft.com/office/drawing/2014/main" id="{8887A781-3F29-EA12-A221-050059C971E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>
            <a:extLst>
              <a:ext uri="{FF2B5EF4-FFF2-40B4-BE49-F238E27FC236}">
                <a16:creationId xmlns:a16="http://schemas.microsoft.com/office/drawing/2014/main" id="{E517C1F2-3720-46DA-0F27-D2EA2DDBAD7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a-DK" dirty="0"/>
              <a:t>Vi er i dialog med 8 boligorganisationer pt om dette – ingen er afsluttet og det er mere en kontinuerlig sparring med os, hvor vi laver nogle stopmøder og nedslag efter behov. Flere har vi været i dialog med siden sommer 2025.</a:t>
            </a:r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7F79FACC-8B80-3B29-95AF-2C105A3F735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56A7BA0-D600-4F56-8B13-030BD67C5122}" type="slidenum">
              <a:rPr lang="da-DK" smtClean="0"/>
              <a:t>13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72461750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EBE683-D669-2316-6E86-FE2F3E901F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>
            <a:extLst>
              <a:ext uri="{FF2B5EF4-FFF2-40B4-BE49-F238E27FC236}">
                <a16:creationId xmlns:a16="http://schemas.microsoft.com/office/drawing/2014/main" id="{0C21FDC1-C0CE-FA4E-3E13-5A65AFF8AD5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>
            <a:extLst>
              <a:ext uri="{FF2B5EF4-FFF2-40B4-BE49-F238E27FC236}">
                <a16:creationId xmlns:a16="http://schemas.microsoft.com/office/drawing/2014/main" id="{BB36D869-DE8B-1419-F7D1-8D65A3ECCF8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a-DK" dirty="0"/>
              <a:t>Det har været svært for organisationerne at vide hvad de siger ja til – og nogle har trukket sig. Eller ledelsen har ikke prioriteret det, hvilket udfordrer legitimiteten </a:t>
            </a:r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FE584F4A-AAD5-44EE-2B68-8760E15671C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56A7BA0-D600-4F56-8B13-030BD67C5122}" type="slidenum">
              <a:rPr kumimoji="0" lang="da-DK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da-DK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9562241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Relationship Id="rId9" Type="http://schemas.openxmlformats.org/officeDocument/2006/relationships/image" Target="../media/image9.png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svg"/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svg"/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8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Relationship Id="rId9" Type="http://schemas.openxmlformats.org/officeDocument/2006/relationships/image" Target="../media/image9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el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Grafik 18">
            <a:extLst>
              <a:ext uri="{FF2B5EF4-FFF2-40B4-BE49-F238E27FC236}">
                <a16:creationId xmlns:a16="http://schemas.microsoft.com/office/drawing/2014/main" id="{06069CE7-8B5A-105C-3D55-BB831895BFE5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7FF304B8-4A27-83AD-A031-4D07DFA1CD58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762000" y="1009650"/>
            <a:ext cx="9144000" cy="1143000"/>
          </a:xfrm>
        </p:spPr>
        <p:txBody>
          <a:bodyPr anchor="b" anchorCtr="0"/>
          <a:lstStyle>
            <a:lvl1pPr algn="l">
              <a:lnSpc>
                <a:spcPct val="80000"/>
              </a:lnSpc>
              <a:defRPr sz="7500"/>
            </a:lvl1pPr>
          </a:lstStyle>
          <a:p>
            <a:r>
              <a:rPr lang="da-DK"/>
              <a:t>Overskrift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DA9C1770-3067-1C53-228B-1F5CC0F074C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62000" y="2198688"/>
            <a:ext cx="9144000" cy="823912"/>
          </a:xfrm>
        </p:spPr>
        <p:txBody>
          <a:bodyPr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/>
              <a:t>Klik for at redigere undertiteltypografien i masteren</a:t>
            </a:r>
          </a:p>
        </p:txBody>
      </p:sp>
      <p:sp>
        <p:nvSpPr>
          <p:cNvPr id="10" name="Pladsholder til tekst 9">
            <a:extLst>
              <a:ext uri="{FF2B5EF4-FFF2-40B4-BE49-F238E27FC236}">
                <a16:creationId xmlns:a16="http://schemas.microsoft.com/office/drawing/2014/main" id="{BEB629A7-FFA0-E585-D663-514D985FB94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62000" y="4213225"/>
            <a:ext cx="3009900" cy="307975"/>
          </a:xfrm>
        </p:spPr>
        <p:txBody>
          <a:bodyPr/>
          <a:lstStyle>
            <a:lvl1pPr marL="0" indent="0">
              <a:buNone/>
              <a:defRPr sz="21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da-DK"/>
              <a:t>Navn Navnesen</a:t>
            </a:r>
          </a:p>
        </p:txBody>
      </p:sp>
      <p:sp>
        <p:nvSpPr>
          <p:cNvPr id="11" name="Pladsholder til tekst 9">
            <a:extLst>
              <a:ext uri="{FF2B5EF4-FFF2-40B4-BE49-F238E27FC236}">
                <a16:creationId xmlns:a16="http://schemas.microsoft.com/office/drawing/2014/main" id="{0EA327A1-AEEB-6BE3-5A2C-0900D0F9058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62000" y="4535487"/>
            <a:ext cx="3009900" cy="307975"/>
          </a:xfrm>
        </p:spPr>
        <p:txBody>
          <a:bodyPr/>
          <a:lstStyle>
            <a:lvl1pPr marL="0" indent="0">
              <a:buNone/>
              <a:defRPr sz="2100" cap="all" baseline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da-DK"/>
              <a:t>Dato 05.01.24</a:t>
            </a:r>
          </a:p>
        </p:txBody>
      </p:sp>
      <p:sp>
        <p:nvSpPr>
          <p:cNvPr id="5" name="Kombinationstegning: figur 4">
            <a:extLst>
              <a:ext uri="{FF2B5EF4-FFF2-40B4-BE49-F238E27FC236}">
                <a16:creationId xmlns:a16="http://schemas.microsoft.com/office/drawing/2014/main" id="{7B3D0794-0573-5552-CE81-4F0B39BFC65D}"/>
              </a:ext>
            </a:extLst>
          </p:cNvPr>
          <p:cNvSpPr/>
          <p:nvPr userDrawn="1"/>
        </p:nvSpPr>
        <p:spPr>
          <a:xfrm>
            <a:off x="762000" y="5486400"/>
            <a:ext cx="1447800" cy="996950"/>
          </a:xfrm>
          <a:custGeom>
            <a:avLst/>
            <a:gdLst>
              <a:gd name="connsiteX0" fmla="*/ 397573 w 1447800"/>
              <a:gd name="connsiteY0" fmla="*/ 555274 h 996950"/>
              <a:gd name="connsiteX1" fmla="*/ 550750 w 1447800"/>
              <a:gd name="connsiteY1" fmla="*/ 555274 h 996950"/>
              <a:gd name="connsiteX2" fmla="*/ 609173 w 1447800"/>
              <a:gd name="connsiteY2" fmla="*/ 609138 h 996950"/>
              <a:gd name="connsiteX3" fmla="*/ 550750 w 1447800"/>
              <a:gd name="connsiteY3" fmla="*/ 663002 h 996950"/>
              <a:gd name="connsiteX4" fmla="*/ 550750 w 1447800"/>
              <a:gd name="connsiteY4" fmla="*/ 662973 h 996950"/>
              <a:gd name="connsiteX5" fmla="*/ 397573 w 1447800"/>
              <a:gd name="connsiteY5" fmla="*/ 662973 h 996950"/>
              <a:gd name="connsiteX6" fmla="*/ 397573 w 1447800"/>
              <a:gd name="connsiteY6" fmla="*/ 324565 h 996950"/>
              <a:gd name="connsiteX7" fmla="*/ 545431 w 1447800"/>
              <a:gd name="connsiteY7" fmla="*/ 324565 h 996950"/>
              <a:gd name="connsiteX8" fmla="*/ 597663 w 1447800"/>
              <a:gd name="connsiteY8" fmla="*/ 373926 h 996950"/>
              <a:gd name="connsiteX9" fmla="*/ 545431 w 1447800"/>
              <a:gd name="connsiteY9" fmla="*/ 424188 h 996950"/>
              <a:gd name="connsiteX10" fmla="*/ 397573 w 1447800"/>
              <a:gd name="connsiteY10" fmla="*/ 424188 h 996950"/>
              <a:gd name="connsiteX11" fmla="*/ 847367 w 1447800"/>
              <a:gd name="connsiteY11" fmla="*/ 194408 h 996950"/>
              <a:gd name="connsiteX12" fmla="*/ 847367 w 1447800"/>
              <a:gd name="connsiteY12" fmla="*/ 793130 h 996950"/>
              <a:gd name="connsiteX13" fmla="*/ 1236966 w 1447800"/>
              <a:gd name="connsiteY13" fmla="*/ 793130 h 996950"/>
              <a:gd name="connsiteX14" fmla="*/ 1236966 w 1447800"/>
              <a:gd name="connsiteY14" fmla="*/ 658499 h 996950"/>
              <a:gd name="connsiteX15" fmla="*/ 999672 w 1447800"/>
              <a:gd name="connsiteY15" fmla="*/ 658499 h 996950"/>
              <a:gd name="connsiteX16" fmla="*/ 999672 w 1447800"/>
              <a:gd name="connsiteY16" fmla="*/ 194408 h 996950"/>
              <a:gd name="connsiteX17" fmla="*/ 245268 w 1447800"/>
              <a:gd name="connsiteY17" fmla="*/ 194408 h 996950"/>
              <a:gd name="connsiteX18" fmla="*/ 245268 w 1447800"/>
              <a:gd name="connsiteY18" fmla="*/ 793130 h 996950"/>
              <a:gd name="connsiteX19" fmla="*/ 590599 w 1447800"/>
              <a:gd name="connsiteY19" fmla="*/ 793130 h 996950"/>
              <a:gd name="connsiteX20" fmla="*/ 764151 w 1447800"/>
              <a:gd name="connsiteY20" fmla="*/ 630666 h 996950"/>
              <a:gd name="connsiteX21" fmla="*/ 651695 w 1447800"/>
              <a:gd name="connsiteY21" fmla="*/ 484356 h 996950"/>
              <a:gd name="connsiteX22" fmla="*/ 752641 w 1447800"/>
              <a:gd name="connsiteY22" fmla="*/ 347022 h 996950"/>
              <a:gd name="connsiteX23" fmla="*/ 579961 w 1447800"/>
              <a:gd name="connsiteY23" fmla="*/ 194408 h 996950"/>
              <a:gd name="connsiteX24" fmla="*/ 0 w 1447800"/>
              <a:gd name="connsiteY24" fmla="*/ 0 h 996950"/>
              <a:gd name="connsiteX25" fmla="*/ 1447800 w 1447800"/>
              <a:gd name="connsiteY25" fmla="*/ 0 h 996950"/>
              <a:gd name="connsiteX26" fmla="*/ 1447800 w 1447800"/>
              <a:gd name="connsiteY26" fmla="*/ 996950 h 996950"/>
              <a:gd name="connsiteX27" fmla="*/ 0 w 1447800"/>
              <a:gd name="connsiteY27" fmla="*/ 996950 h 9969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1447800" h="996950">
                <a:moveTo>
                  <a:pt x="397573" y="555274"/>
                </a:moveTo>
                <a:lnTo>
                  <a:pt x="550750" y="555274"/>
                </a:lnTo>
                <a:cubicBezTo>
                  <a:pt x="587926" y="555274"/>
                  <a:pt x="609173" y="579504"/>
                  <a:pt x="609173" y="609138"/>
                </a:cubicBezTo>
                <a:cubicBezTo>
                  <a:pt x="609173" y="641445"/>
                  <a:pt x="587025" y="663002"/>
                  <a:pt x="550750" y="663002"/>
                </a:cubicBezTo>
                <a:lnTo>
                  <a:pt x="550750" y="662973"/>
                </a:lnTo>
                <a:lnTo>
                  <a:pt x="397573" y="662973"/>
                </a:lnTo>
                <a:close/>
                <a:moveTo>
                  <a:pt x="397573" y="324565"/>
                </a:moveTo>
                <a:lnTo>
                  <a:pt x="545431" y="324565"/>
                </a:lnTo>
                <a:cubicBezTo>
                  <a:pt x="576415" y="324565"/>
                  <a:pt x="597663" y="345221"/>
                  <a:pt x="597663" y="373926"/>
                </a:cubicBezTo>
                <a:cubicBezTo>
                  <a:pt x="597663" y="402631"/>
                  <a:pt x="576415" y="424188"/>
                  <a:pt x="545431" y="424188"/>
                </a:cubicBezTo>
                <a:lnTo>
                  <a:pt x="397573" y="424188"/>
                </a:lnTo>
                <a:close/>
                <a:moveTo>
                  <a:pt x="847367" y="194408"/>
                </a:moveTo>
                <a:lnTo>
                  <a:pt x="847367" y="793130"/>
                </a:lnTo>
                <a:lnTo>
                  <a:pt x="1236966" y="793130"/>
                </a:lnTo>
                <a:lnTo>
                  <a:pt x="1236966" y="658499"/>
                </a:lnTo>
                <a:lnTo>
                  <a:pt x="999672" y="658499"/>
                </a:lnTo>
                <a:lnTo>
                  <a:pt x="999672" y="194408"/>
                </a:lnTo>
                <a:close/>
                <a:moveTo>
                  <a:pt x="245268" y="194408"/>
                </a:moveTo>
                <a:lnTo>
                  <a:pt x="245268" y="793130"/>
                </a:lnTo>
                <a:lnTo>
                  <a:pt x="590599" y="793130"/>
                </a:lnTo>
                <a:cubicBezTo>
                  <a:pt x="706601" y="793130"/>
                  <a:pt x="764151" y="717738"/>
                  <a:pt x="764151" y="630666"/>
                </a:cubicBezTo>
                <a:cubicBezTo>
                  <a:pt x="764151" y="555274"/>
                  <a:pt x="714565" y="494234"/>
                  <a:pt x="651695" y="484356"/>
                </a:cubicBezTo>
                <a:cubicBezTo>
                  <a:pt x="707473" y="471776"/>
                  <a:pt x="752641" y="421514"/>
                  <a:pt x="752641" y="347022"/>
                </a:cubicBezTo>
                <a:cubicBezTo>
                  <a:pt x="752641" y="272530"/>
                  <a:pt x="696835" y="194408"/>
                  <a:pt x="579961" y="194408"/>
                </a:cubicBezTo>
                <a:close/>
                <a:moveTo>
                  <a:pt x="0" y="0"/>
                </a:moveTo>
                <a:lnTo>
                  <a:pt x="1447800" y="0"/>
                </a:lnTo>
                <a:lnTo>
                  <a:pt x="1447800" y="996950"/>
                </a:lnTo>
                <a:lnTo>
                  <a:pt x="0" y="99695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0532652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el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Kombinationstegning: figur 3">
            <a:extLst>
              <a:ext uri="{FF2B5EF4-FFF2-40B4-BE49-F238E27FC236}">
                <a16:creationId xmlns:a16="http://schemas.microsoft.com/office/drawing/2014/main" id="{2A30B7E8-9BBF-A0B5-7845-0FC2E55591EB}"/>
              </a:ext>
            </a:extLst>
          </p:cNvPr>
          <p:cNvSpPr/>
          <p:nvPr userDrawn="1"/>
        </p:nvSpPr>
        <p:spPr>
          <a:xfrm>
            <a:off x="9977438" y="5486400"/>
            <a:ext cx="1447800" cy="996950"/>
          </a:xfrm>
          <a:custGeom>
            <a:avLst/>
            <a:gdLst>
              <a:gd name="connsiteX0" fmla="*/ 397573 w 1447800"/>
              <a:gd name="connsiteY0" fmla="*/ 555274 h 996950"/>
              <a:gd name="connsiteX1" fmla="*/ 550750 w 1447800"/>
              <a:gd name="connsiteY1" fmla="*/ 555274 h 996950"/>
              <a:gd name="connsiteX2" fmla="*/ 609173 w 1447800"/>
              <a:gd name="connsiteY2" fmla="*/ 609138 h 996950"/>
              <a:gd name="connsiteX3" fmla="*/ 550750 w 1447800"/>
              <a:gd name="connsiteY3" fmla="*/ 663002 h 996950"/>
              <a:gd name="connsiteX4" fmla="*/ 550750 w 1447800"/>
              <a:gd name="connsiteY4" fmla="*/ 662973 h 996950"/>
              <a:gd name="connsiteX5" fmla="*/ 397573 w 1447800"/>
              <a:gd name="connsiteY5" fmla="*/ 662973 h 996950"/>
              <a:gd name="connsiteX6" fmla="*/ 397573 w 1447800"/>
              <a:gd name="connsiteY6" fmla="*/ 324565 h 996950"/>
              <a:gd name="connsiteX7" fmla="*/ 545431 w 1447800"/>
              <a:gd name="connsiteY7" fmla="*/ 324565 h 996950"/>
              <a:gd name="connsiteX8" fmla="*/ 597663 w 1447800"/>
              <a:gd name="connsiteY8" fmla="*/ 373926 h 996950"/>
              <a:gd name="connsiteX9" fmla="*/ 545431 w 1447800"/>
              <a:gd name="connsiteY9" fmla="*/ 424188 h 996950"/>
              <a:gd name="connsiteX10" fmla="*/ 397573 w 1447800"/>
              <a:gd name="connsiteY10" fmla="*/ 424188 h 996950"/>
              <a:gd name="connsiteX11" fmla="*/ 847367 w 1447800"/>
              <a:gd name="connsiteY11" fmla="*/ 194408 h 996950"/>
              <a:gd name="connsiteX12" fmla="*/ 847367 w 1447800"/>
              <a:gd name="connsiteY12" fmla="*/ 793130 h 996950"/>
              <a:gd name="connsiteX13" fmla="*/ 1236966 w 1447800"/>
              <a:gd name="connsiteY13" fmla="*/ 793130 h 996950"/>
              <a:gd name="connsiteX14" fmla="*/ 1236966 w 1447800"/>
              <a:gd name="connsiteY14" fmla="*/ 658499 h 996950"/>
              <a:gd name="connsiteX15" fmla="*/ 999672 w 1447800"/>
              <a:gd name="connsiteY15" fmla="*/ 658499 h 996950"/>
              <a:gd name="connsiteX16" fmla="*/ 999672 w 1447800"/>
              <a:gd name="connsiteY16" fmla="*/ 194408 h 996950"/>
              <a:gd name="connsiteX17" fmla="*/ 245268 w 1447800"/>
              <a:gd name="connsiteY17" fmla="*/ 194408 h 996950"/>
              <a:gd name="connsiteX18" fmla="*/ 245268 w 1447800"/>
              <a:gd name="connsiteY18" fmla="*/ 793130 h 996950"/>
              <a:gd name="connsiteX19" fmla="*/ 590599 w 1447800"/>
              <a:gd name="connsiteY19" fmla="*/ 793130 h 996950"/>
              <a:gd name="connsiteX20" fmla="*/ 764151 w 1447800"/>
              <a:gd name="connsiteY20" fmla="*/ 630666 h 996950"/>
              <a:gd name="connsiteX21" fmla="*/ 651695 w 1447800"/>
              <a:gd name="connsiteY21" fmla="*/ 484356 h 996950"/>
              <a:gd name="connsiteX22" fmla="*/ 752641 w 1447800"/>
              <a:gd name="connsiteY22" fmla="*/ 347022 h 996950"/>
              <a:gd name="connsiteX23" fmla="*/ 579961 w 1447800"/>
              <a:gd name="connsiteY23" fmla="*/ 194408 h 996950"/>
              <a:gd name="connsiteX24" fmla="*/ 0 w 1447800"/>
              <a:gd name="connsiteY24" fmla="*/ 0 h 996950"/>
              <a:gd name="connsiteX25" fmla="*/ 1447800 w 1447800"/>
              <a:gd name="connsiteY25" fmla="*/ 0 h 996950"/>
              <a:gd name="connsiteX26" fmla="*/ 1447800 w 1447800"/>
              <a:gd name="connsiteY26" fmla="*/ 996950 h 996950"/>
              <a:gd name="connsiteX27" fmla="*/ 0 w 1447800"/>
              <a:gd name="connsiteY27" fmla="*/ 996950 h 9969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1447800" h="996950">
                <a:moveTo>
                  <a:pt x="397573" y="555274"/>
                </a:moveTo>
                <a:lnTo>
                  <a:pt x="550750" y="555274"/>
                </a:lnTo>
                <a:cubicBezTo>
                  <a:pt x="587926" y="555274"/>
                  <a:pt x="609173" y="579504"/>
                  <a:pt x="609173" y="609138"/>
                </a:cubicBezTo>
                <a:cubicBezTo>
                  <a:pt x="609173" y="641445"/>
                  <a:pt x="587025" y="663002"/>
                  <a:pt x="550750" y="663002"/>
                </a:cubicBezTo>
                <a:lnTo>
                  <a:pt x="550750" y="662973"/>
                </a:lnTo>
                <a:lnTo>
                  <a:pt x="397573" y="662973"/>
                </a:lnTo>
                <a:close/>
                <a:moveTo>
                  <a:pt x="397573" y="324565"/>
                </a:moveTo>
                <a:lnTo>
                  <a:pt x="545431" y="324565"/>
                </a:lnTo>
                <a:cubicBezTo>
                  <a:pt x="576415" y="324565"/>
                  <a:pt x="597663" y="345221"/>
                  <a:pt x="597663" y="373926"/>
                </a:cubicBezTo>
                <a:cubicBezTo>
                  <a:pt x="597663" y="402631"/>
                  <a:pt x="576415" y="424188"/>
                  <a:pt x="545431" y="424188"/>
                </a:cubicBezTo>
                <a:lnTo>
                  <a:pt x="397573" y="424188"/>
                </a:lnTo>
                <a:close/>
                <a:moveTo>
                  <a:pt x="847367" y="194408"/>
                </a:moveTo>
                <a:lnTo>
                  <a:pt x="847367" y="793130"/>
                </a:lnTo>
                <a:lnTo>
                  <a:pt x="1236966" y="793130"/>
                </a:lnTo>
                <a:lnTo>
                  <a:pt x="1236966" y="658499"/>
                </a:lnTo>
                <a:lnTo>
                  <a:pt x="999672" y="658499"/>
                </a:lnTo>
                <a:lnTo>
                  <a:pt x="999672" y="194408"/>
                </a:lnTo>
                <a:close/>
                <a:moveTo>
                  <a:pt x="245268" y="194408"/>
                </a:moveTo>
                <a:lnTo>
                  <a:pt x="245268" y="793130"/>
                </a:lnTo>
                <a:lnTo>
                  <a:pt x="590599" y="793130"/>
                </a:lnTo>
                <a:cubicBezTo>
                  <a:pt x="706601" y="793130"/>
                  <a:pt x="764151" y="717738"/>
                  <a:pt x="764151" y="630666"/>
                </a:cubicBezTo>
                <a:cubicBezTo>
                  <a:pt x="764151" y="555274"/>
                  <a:pt x="714565" y="494234"/>
                  <a:pt x="651695" y="484356"/>
                </a:cubicBezTo>
                <a:cubicBezTo>
                  <a:pt x="707473" y="471776"/>
                  <a:pt x="752641" y="421514"/>
                  <a:pt x="752641" y="347022"/>
                </a:cubicBezTo>
                <a:cubicBezTo>
                  <a:pt x="752641" y="272530"/>
                  <a:pt x="696835" y="194408"/>
                  <a:pt x="579961" y="194408"/>
                </a:cubicBezTo>
                <a:close/>
                <a:moveTo>
                  <a:pt x="0" y="0"/>
                </a:moveTo>
                <a:lnTo>
                  <a:pt x="1447800" y="0"/>
                </a:lnTo>
                <a:lnTo>
                  <a:pt x="1447800" y="996950"/>
                </a:lnTo>
                <a:lnTo>
                  <a:pt x="0" y="99695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da-DK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7FF304B8-4A27-83AD-A031-4D07DFA1CD58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762000" y="404813"/>
            <a:ext cx="9144000" cy="3463864"/>
          </a:xfrm>
        </p:spPr>
        <p:txBody>
          <a:bodyPr anchor="b" anchorCtr="0"/>
          <a:lstStyle>
            <a:lvl1pPr algn="l">
              <a:lnSpc>
                <a:spcPct val="80000"/>
              </a:lnSpc>
              <a:defRPr sz="7500"/>
            </a:lvl1pPr>
          </a:lstStyle>
          <a:p>
            <a:r>
              <a:rPr lang="da-DK"/>
              <a:t>Overskrift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DA9C1770-3067-1C53-228B-1F5CC0F074C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62000" y="3914715"/>
            <a:ext cx="9144000" cy="823912"/>
          </a:xfrm>
        </p:spPr>
        <p:txBody>
          <a:bodyPr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/>
              <a:t>Klik for at redigere undertiteltypografien i masteren</a:t>
            </a:r>
          </a:p>
        </p:txBody>
      </p:sp>
      <p:sp>
        <p:nvSpPr>
          <p:cNvPr id="10" name="Pladsholder til tekst 9">
            <a:extLst>
              <a:ext uri="{FF2B5EF4-FFF2-40B4-BE49-F238E27FC236}">
                <a16:creationId xmlns:a16="http://schemas.microsoft.com/office/drawing/2014/main" id="{BEB629A7-FFA0-E585-D663-514D985FB94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62000" y="5887497"/>
            <a:ext cx="3009900" cy="307975"/>
          </a:xfrm>
        </p:spPr>
        <p:txBody>
          <a:bodyPr/>
          <a:lstStyle>
            <a:lvl1pPr marL="0" indent="0">
              <a:buNone/>
              <a:defRPr sz="2100">
                <a:solidFill>
                  <a:schemeClr val="accent1">
                    <a:lumMod val="60000"/>
                    <a:lumOff val="40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da-DK"/>
              <a:t>Navn Navnesen</a:t>
            </a:r>
          </a:p>
        </p:txBody>
      </p:sp>
      <p:sp>
        <p:nvSpPr>
          <p:cNvPr id="11" name="Pladsholder til tekst 9">
            <a:extLst>
              <a:ext uri="{FF2B5EF4-FFF2-40B4-BE49-F238E27FC236}">
                <a16:creationId xmlns:a16="http://schemas.microsoft.com/office/drawing/2014/main" id="{0EA327A1-AEEB-6BE3-5A2C-0900D0F9058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62000" y="6209759"/>
            <a:ext cx="3009900" cy="307975"/>
          </a:xfrm>
        </p:spPr>
        <p:txBody>
          <a:bodyPr/>
          <a:lstStyle>
            <a:lvl1pPr marL="0" indent="0">
              <a:buNone/>
              <a:defRPr sz="2100" cap="all" baseline="0">
                <a:solidFill>
                  <a:schemeClr val="accent1">
                    <a:lumMod val="60000"/>
                    <a:lumOff val="40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da-DK"/>
              <a:t>Dato 05.01.24</a:t>
            </a:r>
          </a:p>
        </p:txBody>
      </p:sp>
    </p:spTree>
    <p:extLst>
      <p:ext uri="{BB962C8B-B14F-4D97-AF65-F5344CB8AC3E}">
        <p14:creationId xmlns:p14="http://schemas.microsoft.com/office/powerpoint/2010/main" val="9450292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el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Kombinationstegning: figur 4">
            <a:extLst>
              <a:ext uri="{FF2B5EF4-FFF2-40B4-BE49-F238E27FC236}">
                <a16:creationId xmlns:a16="http://schemas.microsoft.com/office/drawing/2014/main" id="{F0B733AB-68A8-C234-9A5A-4455A9AC2C1A}"/>
              </a:ext>
            </a:extLst>
          </p:cNvPr>
          <p:cNvSpPr/>
          <p:nvPr userDrawn="1"/>
        </p:nvSpPr>
        <p:spPr>
          <a:xfrm>
            <a:off x="766763" y="5486400"/>
            <a:ext cx="1447800" cy="996950"/>
          </a:xfrm>
          <a:custGeom>
            <a:avLst/>
            <a:gdLst>
              <a:gd name="connsiteX0" fmla="*/ 397573 w 1447800"/>
              <a:gd name="connsiteY0" fmla="*/ 555274 h 996950"/>
              <a:gd name="connsiteX1" fmla="*/ 550750 w 1447800"/>
              <a:gd name="connsiteY1" fmla="*/ 555274 h 996950"/>
              <a:gd name="connsiteX2" fmla="*/ 609173 w 1447800"/>
              <a:gd name="connsiteY2" fmla="*/ 609138 h 996950"/>
              <a:gd name="connsiteX3" fmla="*/ 550750 w 1447800"/>
              <a:gd name="connsiteY3" fmla="*/ 663002 h 996950"/>
              <a:gd name="connsiteX4" fmla="*/ 550750 w 1447800"/>
              <a:gd name="connsiteY4" fmla="*/ 662973 h 996950"/>
              <a:gd name="connsiteX5" fmla="*/ 397573 w 1447800"/>
              <a:gd name="connsiteY5" fmla="*/ 662973 h 996950"/>
              <a:gd name="connsiteX6" fmla="*/ 397573 w 1447800"/>
              <a:gd name="connsiteY6" fmla="*/ 324565 h 996950"/>
              <a:gd name="connsiteX7" fmla="*/ 545431 w 1447800"/>
              <a:gd name="connsiteY7" fmla="*/ 324565 h 996950"/>
              <a:gd name="connsiteX8" fmla="*/ 597663 w 1447800"/>
              <a:gd name="connsiteY8" fmla="*/ 373926 h 996950"/>
              <a:gd name="connsiteX9" fmla="*/ 545431 w 1447800"/>
              <a:gd name="connsiteY9" fmla="*/ 424188 h 996950"/>
              <a:gd name="connsiteX10" fmla="*/ 397573 w 1447800"/>
              <a:gd name="connsiteY10" fmla="*/ 424188 h 996950"/>
              <a:gd name="connsiteX11" fmla="*/ 847367 w 1447800"/>
              <a:gd name="connsiteY11" fmla="*/ 194408 h 996950"/>
              <a:gd name="connsiteX12" fmla="*/ 847367 w 1447800"/>
              <a:gd name="connsiteY12" fmla="*/ 793130 h 996950"/>
              <a:gd name="connsiteX13" fmla="*/ 1236966 w 1447800"/>
              <a:gd name="connsiteY13" fmla="*/ 793130 h 996950"/>
              <a:gd name="connsiteX14" fmla="*/ 1236966 w 1447800"/>
              <a:gd name="connsiteY14" fmla="*/ 658499 h 996950"/>
              <a:gd name="connsiteX15" fmla="*/ 999672 w 1447800"/>
              <a:gd name="connsiteY15" fmla="*/ 658499 h 996950"/>
              <a:gd name="connsiteX16" fmla="*/ 999672 w 1447800"/>
              <a:gd name="connsiteY16" fmla="*/ 194408 h 996950"/>
              <a:gd name="connsiteX17" fmla="*/ 245268 w 1447800"/>
              <a:gd name="connsiteY17" fmla="*/ 194408 h 996950"/>
              <a:gd name="connsiteX18" fmla="*/ 245268 w 1447800"/>
              <a:gd name="connsiteY18" fmla="*/ 793130 h 996950"/>
              <a:gd name="connsiteX19" fmla="*/ 590599 w 1447800"/>
              <a:gd name="connsiteY19" fmla="*/ 793130 h 996950"/>
              <a:gd name="connsiteX20" fmla="*/ 764151 w 1447800"/>
              <a:gd name="connsiteY20" fmla="*/ 630666 h 996950"/>
              <a:gd name="connsiteX21" fmla="*/ 651695 w 1447800"/>
              <a:gd name="connsiteY21" fmla="*/ 484356 h 996950"/>
              <a:gd name="connsiteX22" fmla="*/ 752641 w 1447800"/>
              <a:gd name="connsiteY22" fmla="*/ 347022 h 996950"/>
              <a:gd name="connsiteX23" fmla="*/ 579961 w 1447800"/>
              <a:gd name="connsiteY23" fmla="*/ 194408 h 996950"/>
              <a:gd name="connsiteX24" fmla="*/ 0 w 1447800"/>
              <a:gd name="connsiteY24" fmla="*/ 0 h 996950"/>
              <a:gd name="connsiteX25" fmla="*/ 1447800 w 1447800"/>
              <a:gd name="connsiteY25" fmla="*/ 0 h 996950"/>
              <a:gd name="connsiteX26" fmla="*/ 1447800 w 1447800"/>
              <a:gd name="connsiteY26" fmla="*/ 996950 h 996950"/>
              <a:gd name="connsiteX27" fmla="*/ 0 w 1447800"/>
              <a:gd name="connsiteY27" fmla="*/ 996950 h 9969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1447800" h="996950">
                <a:moveTo>
                  <a:pt x="397573" y="555274"/>
                </a:moveTo>
                <a:lnTo>
                  <a:pt x="550750" y="555274"/>
                </a:lnTo>
                <a:cubicBezTo>
                  <a:pt x="587926" y="555274"/>
                  <a:pt x="609173" y="579504"/>
                  <a:pt x="609173" y="609138"/>
                </a:cubicBezTo>
                <a:cubicBezTo>
                  <a:pt x="609173" y="641445"/>
                  <a:pt x="587025" y="663002"/>
                  <a:pt x="550750" y="663002"/>
                </a:cubicBezTo>
                <a:lnTo>
                  <a:pt x="550750" y="662973"/>
                </a:lnTo>
                <a:lnTo>
                  <a:pt x="397573" y="662973"/>
                </a:lnTo>
                <a:close/>
                <a:moveTo>
                  <a:pt x="397573" y="324565"/>
                </a:moveTo>
                <a:lnTo>
                  <a:pt x="545431" y="324565"/>
                </a:lnTo>
                <a:cubicBezTo>
                  <a:pt x="576415" y="324565"/>
                  <a:pt x="597663" y="345221"/>
                  <a:pt x="597663" y="373926"/>
                </a:cubicBezTo>
                <a:cubicBezTo>
                  <a:pt x="597663" y="402631"/>
                  <a:pt x="576415" y="424188"/>
                  <a:pt x="545431" y="424188"/>
                </a:cubicBezTo>
                <a:lnTo>
                  <a:pt x="397573" y="424188"/>
                </a:lnTo>
                <a:close/>
                <a:moveTo>
                  <a:pt x="847367" y="194408"/>
                </a:moveTo>
                <a:lnTo>
                  <a:pt x="847367" y="793130"/>
                </a:lnTo>
                <a:lnTo>
                  <a:pt x="1236966" y="793130"/>
                </a:lnTo>
                <a:lnTo>
                  <a:pt x="1236966" y="658499"/>
                </a:lnTo>
                <a:lnTo>
                  <a:pt x="999672" y="658499"/>
                </a:lnTo>
                <a:lnTo>
                  <a:pt x="999672" y="194408"/>
                </a:lnTo>
                <a:close/>
                <a:moveTo>
                  <a:pt x="245268" y="194408"/>
                </a:moveTo>
                <a:lnTo>
                  <a:pt x="245268" y="793130"/>
                </a:lnTo>
                <a:lnTo>
                  <a:pt x="590599" y="793130"/>
                </a:lnTo>
                <a:cubicBezTo>
                  <a:pt x="706601" y="793130"/>
                  <a:pt x="764151" y="717738"/>
                  <a:pt x="764151" y="630666"/>
                </a:cubicBezTo>
                <a:cubicBezTo>
                  <a:pt x="764151" y="555274"/>
                  <a:pt x="714565" y="494234"/>
                  <a:pt x="651695" y="484356"/>
                </a:cubicBezTo>
                <a:cubicBezTo>
                  <a:pt x="707473" y="471776"/>
                  <a:pt x="752641" y="421514"/>
                  <a:pt x="752641" y="347022"/>
                </a:cubicBezTo>
                <a:cubicBezTo>
                  <a:pt x="752641" y="272530"/>
                  <a:pt x="696835" y="194408"/>
                  <a:pt x="579961" y="194408"/>
                </a:cubicBezTo>
                <a:close/>
                <a:moveTo>
                  <a:pt x="0" y="0"/>
                </a:moveTo>
                <a:lnTo>
                  <a:pt x="1447800" y="0"/>
                </a:lnTo>
                <a:lnTo>
                  <a:pt x="1447800" y="996950"/>
                </a:lnTo>
                <a:lnTo>
                  <a:pt x="0" y="99695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da-DK"/>
          </a:p>
        </p:txBody>
      </p:sp>
      <p:sp>
        <p:nvSpPr>
          <p:cNvPr id="4" name="Pladsholder til billede 7">
            <a:extLst>
              <a:ext uri="{FF2B5EF4-FFF2-40B4-BE49-F238E27FC236}">
                <a16:creationId xmlns:a16="http://schemas.microsoft.com/office/drawing/2014/main" id="{2B3B261F-7A69-657E-86BB-0DFB03D56C34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7505877" y="0"/>
            <a:ext cx="4686123" cy="6858000"/>
          </a:xfrm>
        </p:spPr>
        <p:txBody>
          <a:bodyPr tIns="2520000"/>
          <a:lstStyle>
            <a:lvl1pPr marL="0" indent="0" algn="ctr">
              <a:buNone/>
              <a:defRPr sz="1000">
                <a:solidFill>
                  <a:schemeClr val="tx2"/>
                </a:solidFill>
              </a:defRPr>
            </a:lvl1pPr>
          </a:lstStyle>
          <a:p>
            <a:pPr lvl="0"/>
            <a:r>
              <a:rPr lang="da-DK"/>
              <a:t>Indsæt billede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7FF304B8-4A27-83AD-A031-4D07DFA1CD58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762000" y="2286000"/>
            <a:ext cx="6498609" cy="1143000"/>
          </a:xfrm>
        </p:spPr>
        <p:txBody>
          <a:bodyPr anchor="b" anchorCtr="0"/>
          <a:lstStyle>
            <a:lvl1pPr algn="l">
              <a:lnSpc>
                <a:spcPct val="80000"/>
              </a:lnSpc>
              <a:defRPr sz="6500"/>
            </a:lvl1pPr>
          </a:lstStyle>
          <a:p>
            <a:r>
              <a:rPr lang="da-DK"/>
              <a:t>Overskrift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DA9C1770-3067-1C53-228B-1F5CC0F074C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62000" y="3475038"/>
            <a:ext cx="6498609" cy="701675"/>
          </a:xfrm>
        </p:spPr>
        <p:txBody>
          <a:bodyPr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/>
              <a:t>Klik for at redigere undertiteltypografien i masteren</a:t>
            </a:r>
          </a:p>
        </p:txBody>
      </p:sp>
      <p:sp>
        <p:nvSpPr>
          <p:cNvPr id="10" name="Pladsholder til tekst 9">
            <a:extLst>
              <a:ext uri="{FF2B5EF4-FFF2-40B4-BE49-F238E27FC236}">
                <a16:creationId xmlns:a16="http://schemas.microsoft.com/office/drawing/2014/main" id="{BEB629A7-FFA0-E585-D663-514D985FB94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62000" y="4630677"/>
            <a:ext cx="3009900" cy="307975"/>
          </a:xfrm>
        </p:spPr>
        <p:txBody>
          <a:bodyPr/>
          <a:lstStyle>
            <a:lvl1pPr marL="0" indent="0">
              <a:buNone/>
              <a:defRPr sz="2100">
                <a:solidFill>
                  <a:schemeClr val="accent1">
                    <a:lumMod val="60000"/>
                    <a:lumOff val="40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da-DK"/>
              <a:t>Navn Navnesen</a:t>
            </a:r>
          </a:p>
        </p:txBody>
      </p:sp>
      <p:sp>
        <p:nvSpPr>
          <p:cNvPr id="11" name="Pladsholder til tekst 9">
            <a:extLst>
              <a:ext uri="{FF2B5EF4-FFF2-40B4-BE49-F238E27FC236}">
                <a16:creationId xmlns:a16="http://schemas.microsoft.com/office/drawing/2014/main" id="{0EA327A1-AEEB-6BE3-5A2C-0900D0F9058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62000" y="4952939"/>
            <a:ext cx="3009900" cy="307975"/>
          </a:xfrm>
        </p:spPr>
        <p:txBody>
          <a:bodyPr/>
          <a:lstStyle>
            <a:lvl1pPr marL="0" indent="0">
              <a:buNone/>
              <a:defRPr sz="2100" cap="all" baseline="0">
                <a:solidFill>
                  <a:schemeClr val="accent1">
                    <a:lumMod val="60000"/>
                    <a:lumOff val="40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da-DK"/>
              <a:t>Dato 05.01.24</a:t>
            </a:r>
          </a:p>
        </p:txBody>
      </p:sp>
    </p:spTree>
    <p:extLst>
      <p:ext uri="{BB962C8B-B14F-4D97-AF65-F5344CB8AC3E}">
        <p14:creationId xmlns:p14="http://schemas.microsoft.com/office/powerpoint/2010/main" val="13404581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kriv sel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FF304B8-4A27-83AD-A031-4D07DFA1CD58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743457" y="1633018"/>
            <a:ext cx="4016188" cy="1143000"/>
          </a:xfrm>
        </p:spPr>
        <p:txBody>
          <a:bodyPr anchor="b" anchorCtr="0"/>
          <a:lstStyle>
            <a:lvl1pPr algn="l">
              <a:lnSpc>
                <a:spcPct val="80000"/>
              </a:lnSpc>
              <a:defRPr sz="5400"/>
            </a:lvl1pPr>
          </a:lstStyle>
          <a:p>
            <a:r>
              <a:rPr lang="da-DK"/>
              <a:t>Skriv selv</a:t>
            </a:r>
          </a:p>
        </p:txBody>
      </p:sp>
      <p:sp>
        <p:nvSpPr>
          <p:cNvPr id="6" name="Pladsholder til tekst 17">
            <a:extLst>
              <a:ext uri="{FF2B5EF4-FFF2-40B4-BE49-F238E27FC236}">
                <a16:creationId xmlns:a16="http://schemas.microsoft.com/office/drawing/2014/main" id="{C17F43F2-9E8B-9F6A-2506-002BF2AD1FE8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319996" y="1960776"/>
            <a:ext cx="5105242" cy="627234"/>
          </a:xfrm>
        </p:spPr>
        <p:txBody>
          <a:bodyPr anchor="ctr" anchorCtr="0"/>
          <a:lstStyle>
            <a:lvl1pPr marL="0" indent="0">
              <a:buNone/>
              <a:defRPr sz="2400"/>
            </a:lvl1pPr>
          </a:lstStyle>
          <a:p>
            <a:pPr lvl="0"/>
            <a:r>
              <a:rPr lang="da-DK" err="1"/>
              <a:t>Lorem</a:t>
            </a:r>
            <a:r>
              <a:rPr lang="da-DK"/>
              <a:t> </a:t>
            </a:r>
            <a:r>
              <a:rPr lang="da-DK" err="1"/>
              <a:t>ipsum</a:t>
            </a:r>
            <a:endParaRPr lang="da-DK"/>
          </a:p>
        </p:txBody>
      </p:sp>
      <p:sp>
        <p:nvSpPr>
          <p:cNvPr id="7" name="Pladsholder til tekst 17">
            <a:extLst>
              <a:ext uri="{FF2B5EF4-FFF2-40B4-BE49-F238E27FC236}">
                <a16:creationId xmlns:a16="http://schemas.microsoft.com/office/drawing/2014/main" id="{64340D38-B50A-EE6A-132C-2BEB7AFA3BFC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983640" y="1960776"/>
            <a:ext cx="888365" cy="627234"/>
          </a:xfrm>
        </p:spPr>
        <p:txBody>
          <a:bodyPr anchor="ctr" anchorCtr="0"/>
          <a:lstStyle>
            <a:lvl1pPr marL="0" indent="0" algn="r">
              <a:buNone/>
              <a:defRPr sz="3600" b="1">
                <a:solidFill>
                  <a:schemeClr val="accent2"/>
                </a:solidFill>
                <a:latin typeface="+mj-lt"/>
              </a:defRPr>
            </a:lvl1pPr>
          </a:lstStyle>
          <a:p>
            <a:pPr lvl="0"/>
            <a:r>
              <a:rPr lang="da-DK"/>
              <a:t>01</a:t>
            </a:r>
          </a:p>
        </p:txBody>
      </p:sp>
      <p:sp>
        <p:nvSpPr>
          <p:cNvPr id="8" name="Pladsholder til tekst 17">
            <a:extLst>
              <a:ext uri="{FF2B5EF4-FFF2-40B4-BE49-F238E27FC236}">
                <a16:creationId xmlns:a16="http://schemas.microsoft.com/office/drawing/2014/main" id="{FEEB9296-6670-0EBB-9CE7-CDE11246FE71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319996" y="2776018"/>
            <a:ext cx="5105242" cy="627234"/>
          </a:xfrm>
        </p:spPr>
        <p:txBody>
          <a:bodyPr anchor="ctr" anchorCtr="0"/>
          <a:lstStyle>
            <a:lvl1pPr marL="0" indent="0">
              <a:buNone/>
              <a:defRPr sz="2400"/>
            </a:lvl1pPr>
          </a:lstStyle>
          <a:p>
            <a:pPr lvl="0"/>
            <a:r>
              <a:rPr lang="da-DK" err="1"/>
              <a:t>Lorem</a:t>
            </a:r>
            <a:r>
              <a:rPr lang="da-DK"/>
              <a:t> </a:t>
            </a:r>
            <a:r>
              <a:rPr lang="da-DK" err="1"/>
              <a:t>ipsum</a:t>
            </a:r>
            <a:endParaRPr lang="da-DK"/>
          </a:p>
        </p:txBody>
      </p:sp>
      <p:sp>
        <p:nvSpPr>
          <p:cNvPr id="9" name="Pladsholder til tekst 17">
            <a:extLst>
              <a:ext uri="{FF2B5EF4-FFF2-40B4-BE49-F238E27FC236}">
                <a16:creationId xmlns:a16="http://schemas.microsoft.com/office/drawing/2014/main" id="{D085AC49-C9D3-35D5-5F9F-772BBF1F6B6A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983640" y="2776018"/>
            <a:ext cx="888365" cy="627234"/>
          </a:xfrm>
        </p:spPr>
        <p:txBody>
          <a:bodyPr anchor="ctr" anchorCtr="0"/>
          <a:lstStyle>
            <a:lvl1pPr marL="0" indent="0" algn="r">
              <a:buNone/>
              <a:defRPr sz="3600" b="1">
                <a:solidFill>
                  <a:schemeClr val="accent2"/>
                </a:solidFill>
                <a:latin typeface="+mj-lt"/>
              </a:defRPr>
            </a:lvl1pPr>
          </a:lstStyle>
          <a:p>
            <a:pPr lvl="0"/>
            <a:r>
              <a:rPr lang="da-DK"/>
              <a:t>01</a:t>
            </a:r>
          </a:p>
        </p:txBody>
      </p:sp>
      <p:sp>
        <p:nvSpPr>
          <p:cNvPr id="12" name="Pladsholder til tekst 17">
            <a:extLst>
              <a:ext uri="{FF2B5EF4-FFF2-40B4-BE49-F238E27FC236}">
                <a16:creationId xmlns:a16="http://schemas.microsoft.com/office/drawing/2014/main" id="{604AE8ED-5982-E75B-E5B5-518B4FC6386F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319996" y="3591260"/>
            <a:ext cx="5105242" cy="627234"/>
          </a:xfrm>
        </p:spPr>
        <p:txBody>
          <a:bodyPr anchor="ctr" anchorCtr="0"/>
          <a:lstStyle>
            <a:lvl1pPr marL="0" indent="0">
              <a:buNone/>
              <a:defRPr sz="2400"/>
            </a:lvl1pPr>
          </a:lstStyle>
          <a:p>
            <a:pPr lvl="0"/>
            <a:r>
              <a:rPr lang="da-DK" err="1"/>
              <a:t>Lorem</a:t>
            </a:r>
            <a:r>
              <a:rPr lang="da-DK"/>
              <a:t> </a:t>
            </a:r>
            <a:r>
              <a:rPr lang="da-DK" err="1"/>
              <a:t>ipsum</a:t>
            </a:r>
            <a:endParaRPr lang="da-DK"/>
          </a:p>
        </p:txBody>
      </p:sp>
      <p:sp>
        <p:nvSpPr>
          <p:cNvPr id="13" name="Pladsholder til tekst 17">
            <a:extLst>
              <a:ext uri="{FF2B5EF4-FFF2-40B4-BE49-F238E27FC236}">
                <a16:creationId xmlns:a16="http://schemas.microsoft.com/office/drawing/2014/main" id="{3E1719CE-6B6E-B09C-D836-713E41AB2B10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983640" y="3591260"/>
            <a:ext cx="888365" cy="627234"/>
          </a:xfrm>
        </p:spPr>
        <p:txBody>
          <a:bodyPr anchor="ctr" anchorCtr="0"/>
          <a:lstStyle>
            <a:lvl1pPr marL="0" indent="0" algn="r">
              <a:buNone/>
              <a:defRPr sz="3600" b="1">
                <a:solidFill>
                  <a:schemeClr val="accent2"/>
                </a:solidFill>
                <a:latin typeface="+mj-lt"/>
              </a:defRPr>
            </a:lvl1pPr>
          </a:lstStyle>
          <a:p>
            <a:pPr lvl="0"/>
            <a:r>
              <a:rPr lang="da-DK"/>
              <a:t>01</a:t>
            </a:r>
          </a:p>
        </p:txBody>
      </p:sp>
      <p:sp>
        <p:nvSpPr>
          <p:cNvPr id="14" name="Pladsholder til tekst 17">
            <a:extLst>
              <a:ext uri="{FF2B5EF4-FFF2-40B4-BE49-F238E27FC236}">
                <a16:creationId xmlns:a16="http://schemas.microsoft.com/office/drawing/2014/main" id="{DB6B8767-4072-FFE8-5DD9-2351E1D6BF30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6319996" y="4406502"/>
            <a:ext cx="5105242" cy="627234"/>
          </a:xfrm>
        </p:spPr>
        <p:txBody>
          <a:bodyPr anchor="ctr" anchorCtr="0"/>
          <a:lstStyle>
            <a:lvl1pPr marL="0" indent="0">
              <a:buNone/>
              <a:defRPr sz="2400"/>
            </a:lvl1pPr>
          </a:lstStyle>
          <a:p>
            <a:pPr lvl="0"/>
            <a:r>
              <a:rPr lang="da-DK" err="1"/>
              <a:t>Lorem</a:t>
            </a:r>
            <a:r>
              <a:rPr lang="da-DK"/>
              <a:t> </a:t>
            </a:r>
            <a:r>
              <a:rPr lang="da-DK" err="1"/>
              <a:t>ipsum</a:t>
            </a:r>
            <a:endParaRPr lang="da-DK"/>
          </a:p>
        </p:txBody>
      </p:sp>
      <p:sp>
        <p:nvSpPr>
          <p:cNvPr id="15" name="Pladsholder til tekst 17">
            <a:extLst>
              <a:ext uri="{FF2B5EF4-FFF2-40B4-BE49-F238E27FC236}">
                <a16:creationId xmlns:a16="http://schemas.microsoft.com/office/drawing/2014/main" id="{A40AA27A-61D0-2A56-8FFB-D54816E19B10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4983640" y="4406502"/>
            <a:ext cx="888365" cy="627234"/>
          </a:xfrm>
        </p:spPr>
        <p:txBody>
          <a:bodyPr anchor="ctr" anchorCtr="0"/>
          <a:lstStyle>
            <a:lvl1pPr marL="0" indent="0" algn="r">
              <a:buNone/>
              <a:defRPr sz="3600" b="1">
                <a:solidFill>
                  <a:schemeClr val="accent2"/>
                </a:solidFill>
                <a:latin typeface="+mj-lt"/>
              </a:defRPr>
            </a:lvl1pPr>
          </a:lstStyle>
          <a:p>
            <a:pPr lvl="0"/>
            <a:r>
              <a:rPr lang="da-DK"/>
              <a:t>01</a:t>
            </a:r>
          </a:p>
        </p:txBody>
      </p:sp>
      <p:sp>
        <p:nvSpPr>
          <p:cNvPr id="16" name="Pladsholder til tekst 17">
            <a:extLst>
              <a:ext uri="{FF2B5EF4-FFF2-40B4-BE49-F238E27FC236}">
                <a16:creationId xmlns:a16="http://schemas.microsoft.com/office/drawing/2014/main" id="{AC3FE04E-8CFB-4B6E-0AB7-0F316E5761C9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6319996" y="5221744"/>
            <a:ext cx="5105242" cy="627234"/>
          </a:xfrm>
        </p:spPr>
        <p:txBody>
          <a:bodyPr anchor="ctr" anchorCtr="0"/>
          <a:lstStyle>
            <a:lvl1pPr marL="0" indent="0">
              <a:buNone/>
              <a:defRPr sz="2400"/>
            </a:lvl1pPr>
          </a:lstStyle>
          <a:p>
            <a:pPr lvl="0"/>
            <a:r>
              <a:rPr lang="da-DK" err="1"/>
              <a:t>Lorem</a:t>
            </a:r>
            <a:r>
              <a:rPr lang="da-DK"/>
              <a:t> </a:t>
            </a:r>
            <a:r>
              <a:rPr lang="da-DK" err="1"/>
              <a:t>ipsum</a:t>
            </a:r>
            <a:endParaRPr lang="da-DK"/>
          </a:p>
        </p:txBody>
      </p:sp>
      <p:sp>
        <p:nvSpPr>
          <p:cNvPr id="17" name="Pladsholder til tekst 17">
            <a:extLst>
              <a:ext uri="{FF2B5EF4-FFF2-40B4-BE49-F238E27FC236}">
                <a16:creationId xmlns:a16="http://schemas.microsoft.com/office/drawing/2014/main" id="{C4B5964A-6F7F-4453-64BC-C90C7E410BA1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4983640" y="5221744"/>
            <a:ext cx="888365" cy="627234"/>
          </a:xfrm>
        </p:spPr>
        <p:txBody>
          <a:bodyPr anchor="ctr" anchorCtr="0"/>
          <a:lstStyle>
            <a:lvl1pPr marL="0" indent="0" algn="r">
              <a:buNone/>
              <a:defRPr sz="3600" b="1">
                <a:solidFill>
                  <a:schemeClr val="accent2"/>
                </a:solidFill>
                <a:latin typeface="+mj-lt"/>
              </a:defRPr>
            </a:lvl1pPr>
          </a:lstStyle>
          <a:p>
            <a:pPr lvl="0"/>
            <a:r>
              <a:rPr lang="da-DK"/>
              <a:t>01</a:t>
            </a:r>
          </a:p>
        </p:txBody>
      </p:sp>
    </p:spTree>
    <p:extLst>
      <p:ext uri="{BB962C8B-B14F-4D97-AF65-F5344CB8AC3E}">
        <p14:creationId xmlns:p14="http://schemas.microsoft.com/office/powerpoint/2010/main" val="7641081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dsholder til dato 2">
            <a:extLst>
              <a:ext uri="{FF2B5EF4-FFF2-40B4-BE49-F238E27FC236}">
                <a16:creationId xmlns:a16="http://schemas.microsoft.com/office/drawing/2014/main" id="{7EA826FA-4FCF-735A-51D8-4E78223882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A7D8A8-1935-450C-B452-6412B47C2519}" type="datetimeFigureOut">
              <a:rPr lang="da-DK" smtClean="0"/>
              <a:pPr/>
              <a:t>19-10-2026</a:t>
            </a:fld>
            <a:endParaRPr lang="da-DK"/>
          </a:p>
        </p:txBody>
      </p:sp>
      <p:sp>
        <p:nvSpPr>
          <p:cNvPr id="4" name="Pladsholder til sidefod 3">
            <a:extLst>
              <a:ext uri="{FF2B5EF4-FFF2-40B4-BE49-F238E27FC236}">
                <a16:creationId xmlns:a16="http://schemas.microsoft.com/office/drawing/2014/main" id="{AE234210-A74A-283D-B3FE-0FE08EE8DC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slidenummer 4">
            <a:extLst>
              <a:ext uri="{FF2B5EF4-FFF2-40B4-BE49-F238E27FC236}">
                <a16:creationId xmlns:a16="http://schemas.microsoft.com/office/drawing/2014/main" id="{E9CEC077-E2CF-18E4-538A-4AAA278170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019329-C0DF-4C3B-960E-0CE69486F9A3}" type="slidenum">
              <a:rPr lang="da-DK" smtClean="0"/>
              <a:pPr/>
              <a:t>‹nr.›</a:t>
            </a:fld>
            <a:endParaRPr lang="da-DK"/>
          </a:p>
        </p:txBody>
      </p:sp>
      <p:sp>
        <p:nvSpPr>
          <p:cNvPr id="6" name="Tekstfelt 5">
            <a:extLst>
              <a:ext uri="{FF2B5EF4-FFF2-40B4-BE49-F238E27FC236}">
                <a16:creationId xmlns:a16="http://schemas.microsoft.com/office/drawing/2014/main" id="{13A3FCB4-13B6-EAC3-3BB2-D2B5748F1ED0}"/>
              </a:ext>
            </a:extLst>
          </p:cNvPr>
          <p:cNvSpPr txBox="1"/>
          <p:nvPr userDrawn="1"/>
        </p:nvSpPr>
        <p:spPr>
          <a:xfrm>
            <a:off x="766763" y="1724066"/>
            <a:ext cx="3182112" cy="1033681"/>
          </a:xfrm>
          <a:prstGeom prst="rect">
            <a:avLst/>
          </a:prstGeom>
        </p:spPr>
        <p:txBody>
          <a:bodyPr wrap="square" lIns="0" tIns="0" rIns="0" bIns="0" rtlCol="0">
            <a:spAutoFit/>
          </a:bodyPr>
          <a:lstStyle/>
          <a:p>
            <a:pPr marL="0" indent="0" algn="l" defTabSz="914309">
              <a:lnSpc>
                <a:spcPct val="120000"/>
              </a:lnSpc>
              <a:spcBef>
                <a:spcPts val="1000"/>
              </a:spcBef>
              <a:buNone/>
            </a:pPr>
            <a:r>
              <a:rPr lang="da-DK" sz="6000" kern="1200" spc="-50" baseline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Agenda</a:t>
            </a:r>
          </a:p>
        </p:txBody>
      </p:sp>
      <p:sp>
        <p:nvSpPr>
          <p:cNvPr id="18" name="Pladsholder til tekst 17">
            <a:extLst>
              <a:ext uri="{FF2B5EF4-FFF2-40B4-BE49-F238E27FC236}">
                <a16:creationId xmlns:a16="http://schemas.microsoft.com/office/drawing/2014/main" id="{B8788C52-DF08-76F4-4E13-DAEA92FFA55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319996" y="1960776"/>
            <a:ext cx="5105242" cy="627234"/>
          </a:xfrm>
        </p:spPr>
        <p:txBody>
          <a:bodyPr anchor="ctr" anchorCtr="0"/>
          <a:lstStyle>
            <a:lvl1pPr marL="0" indent="0">
              <a:buNone/>
              <a:defRPr sz="2400"/>
            </a:lvl1pPr>
          </a:lstStyle>
          <a:p>
            <a:pPr lvl="0"/>
            <a:r>
              <a:rPr lang="da-DK" err="1"/>
              <a:t>Lorem</a:t>
            </a:r>
            <a:r>
              <a:rPr lang="da-DK"/>
              <a:t> </a:t>
            </a:r>
            <a:r>
              <a:rPr lang="da-DK" err="1"/>
              <a:t>ipsum</a:t>
            </a:r>
            <a:endParaRPr lang="da-DK"/>
          </a:p>
        </p:txBody>
      </p:sp>
      <p:sp>
        <p:nvSpPr>
          <p:cNvPr id="19" name="Pladsholder til tekst 17">
            <a:extLst>
              <a:ext uri="{FF2B5EF4-FFF2-40B4-BE49-F238E27FC236}">
                <a16:creationId xmlns:a16="http://schemas.microsoft.com/office/drawing/2014/main" id="{22B5497B-06C5-F6D6-4978-B768C9E7723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983640" y="1960776"/>
            <a:ext cx="888365" cy="627234"/>
          </a:xfrm>
        </p:spPr>
        <p:txBody>
          <a:bodyPr anchor="ctr" anchorCtr="0"/>
          <a:lstStyle>
            <a:lvl1pPr marL="0" indent="0" algn="r">
              <a:buNone/>
              <a:defRPr sz="3600" b="1">
                <a:solidFill>
                  <a:schemeClr val="accent2"/>
                </a:solidFill>
                <a:latin typeface="+mj-lt"/>
              </a:defRPr>
            </a:lvl1pPr>
          </a:lstStyle>
          <a:p>
            <a:pPr lvl="0"/>
            <a:r>
              <a:rPr lang="da-DK"/>
              <a:t>01</a:t>
            </a:r>
          </a:p>
        </p:txBody>
      </p:sp>
      <p:sp>
        <p:nvSpPr>
          <p:cNvPr id="2" name="Pladsholder til tekst 17">
            <a:extLst>
              <a:ext uri="{FF2B5EF4-FFF2-40B4-BE49-F238E27FC236}">
                <a16:creationId xmlns:a16="http://schemas.microsoft.com/office/drawing/2014/main" id="{9C119265-5723-A124-12E0-CBD089A10D17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319996" y="2776018"/>
            <a:ext cx="5105242" cy="627234"/>
          </a:xfrm>
        </p:spPr>
        <p:txBody>
          <a:bodyPr anchor="ctr" anchorCtr="0"/>
          <a:lstStyle>
            <a:lvl1pPr marL="0" indent="0">
              <a:buNone/>
              <a:defRPr sz="2400"/>
            </a:lvl1pPr>
          </a:lstStyle>
          <a:p>
            <a:pPr lvl="0"/>
            <a:r>
              <a:rPr lang="da-DK" err="1"/>
              <a:t>Lorem</a:t>
            </a:r>
            <a:r>
              <a:rPr lang="da-DK"/>
              <a:t> </a:t>
            </a:r>
            <a:r>
              <a:rPr lang="da-DK" err="1"/>
              <a:t>ipsum</a:t>
            </a:r>
            <a:endParaRPr lang="da-DK"/>
          </a:p>
        </p:txBody>
      </p:sp>
      <p:sp>
        <p:nvSpPr>
          <p:cNvPr id="7" name="Pladsholder til tekst 17">
            <a:extLst>
              <a:ext uri="{FF2B5EF4-FFF2-40B4-BE49-F238E27FC236}">
                <a16:creationId xmlns:a16="http://schemas.microsoft.com/office/drawing/2014/main" id="{4935C59A-EC21-560A-9448-F14F7721E00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983640" y="2776018"/>
            <a:ext cx="888365" cy="627234"/>
          </a:xfrm>
        </p:spPr>
        <p:txBody>
          <a:bodyPr anchor="ctr" anchorCtr="0"/>
          <a:lstStyle>
            <a:lvl1pPr marL="0" indent="0" algn="r">
              <a:buNone/>
              <a:defRPr sz="3600" b="1">
                <a:solidFill>
                  <a:schemeClr val="accent2"/>
                </a:solidFill>
                <a:latin typeface="+mj-lt"/>
              </a:defRPr>
            </a:lvl1pPr>
          </a:lstStyle>
          <a:p>
            <a:pPr lvl="0"/>
            <a:r>
              <a:rPr lang="da-DK"/>
              <a:t>01</a:t>
            </a:r>
          </a:p>
        </p:txBody>
      </p:sp>
      <p:sp>
        <p:nvSpPr>
          <p:cNvPr id="8" name="Pladsholder til tekst 17">
            <a:extLst>
              <a:ext uri="{FF2B5EF4-FFF2-40B4-BE49-F238E27FC236}">
                <a16:creationId xmlns:a16="http://schemas.microsoft.com/office/drawing/2014/main" id="{D0331BBF-F711-A898-6599-416D4C31966F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319996" y="3591260"/>
            <a:ext cx="5105242" cy="627234"/>
          </a:xfrm>
        </p:spPr>
        <p:txBody>
          <a:bodyPr anchor="ctr" anchorCtr="0"/>
          <a:lstStyle>
            <a:lvl1pPr marL="0" indent="0">
              <a:buNone/>
              <a:defRPr sz="2400"/>
            </a:lvl1pPr>
          </a:lstStyle>
          <a:p>
            <a:pPr lvl="0"/>
            <a:r>
              <a:rPr lang="da-DK" err="1"/>
              <a:t>Lorem</a:t>
            </a:r>
            <a:r>
              <a:rPr lang="da-DK"/>
              <a:t> </a:t>
            </a:r>
            <a:r>
              <a:rPr lang="da-DK" err="1"/>
              <a:t>ipsum</a:t>
            </a:r>
            <a:endParaRPr lang="da-DK"/>
          </a:p>
        </p:txBody>
      </p:sp>
      <p:sp>
        <p:nvSpPr>
          <p:cNvPr id="9" name="Pladsholder til tekst 17">
            <a:extLst>
              <a:ext uri="{FF2B5EF4-FFF2-40B4-BE49-F238E27FC236}">
                <a16:creationId xmlns:a16="http://schemas.microsoft.com/office/drawing/2014/main" id="{F438FBCC-1507-A849-EBB8-C0873D3CA386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983640" y="3591260"/>
            <a:ext cx="888365" cy="627234"/>
          </a:xfrm>
        </p:spPr>
        <p:txBody>
          <a:bodyPr anchor="ctr" anchorCtr="0"/>
          <a:lstStyle>
            <a:lvl1pPr marL="0" indent="0" algn="r">
              <a:buNone/>
              <a:defRPr sz="3600" b="1">
                <a:solidFill>
                  <a:schemeClr val="accent2"/>
                </a:solidFill>
                <a:latin typeface="+mj-lt"/>
              </a:defRPr>
            </a:lvl1pPr>
          </a:lstStyle>
          <a:p>
            <a:pPr lvl="0"/>
            <a:r>
              <a:rPr lang="da-DK"/>
              <a:t>01</a:t>
            </a:r>
          </a:p>
        </p:txBody>
      </p:sp>
      <p:sp>
        <p:nvSpPr>
          <p:cNvPr id="10" name="Pladsholder til tekst 17">
            <a:extLst>
              <a:ext uri="{FF2B5EF4-FFF2-40B4-BE49-F238E27FC236}">
                <a16:creationId xmlns:a16="http://schemas.microsoft.com/office/drawing/2014/main" id="{21EC2F4D-7FD4-090D-7654-901DE5661D5D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6319996" y="4406502"/>
            <a:ext cx="5105242" cy="627234"/>
          </a:xfrm>
        </p:spPr>
        <p:txBody>
          <a:bodyPr anchor="ctr" anchorCtr="0"/>
          <a:lstStyle>
            <a:lvl1pPr marL="0" indent="0">
              <a:buNone/>
              <a:defRPr sz="2400"/>
            </a:lvl1pPr>
          </a:lstStyle>
          <a:p>
            <a:pPr lvl="0"/>
            <a:r>
              <a:rPr lang="da-DK" err="1"/>
              <a:t>Lorem</a:t>
            </a:r>
            <a:r>
              <a:rPr lang="da-DK"/>
              <a:t> </a:t>
            </a:r>
            <a:r>
              <a:rPr lang="da-DK" err="1"/>
              <a:t>ipsum</a:t>
            </a:r>
            <a:endParaRPr lang="da-DK"/>
          </a:p>
        </p:txBody>
      </p:sp>
      <p:sp>
        <p:nvSpPr>
          <p:cNvPr id="11" name="Pladsholder til tekst 17">
            <a:extLst>
              <a:ext uri="{FF2B5EF4-FFF2-40B4-BE49-F238E27FC236}">
                <a16:creationId xmlns:a16="http://schemas.microsoft.com/office/drawing/2014/main" id="{D4207BE7-017F-32E2-A21A-5FB827F2351A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4983640" y="4406502"/>
            <a:ext cx="888365" cy="627234"/>
          </a:xfrm>
        </p:spPr>
        <p:txBody>
          <a:bodyPr anchor="ctr" anchorCtr="0"/>
          <a:lstStyle>
            <a:lvl1pPr marL="0" indent="0" algn="r">
              <a:buNone/>
              <a:defRPr sz="3600" b="1">
                <a:solidFill>
                  <a:schemeClr val="accent2"/>
                </a:solidFill>
                <a:latin typeface="+mj-lt"/>
              </a:defRPr>
            </a:lvl1pPr>
          </a:lstStyle>
          <a:p>
            <a:pPr lvl="0"/>
            <a:r>
              <a:rPr lang="da-DK"/>
              <a:t>01</a:t>
            </a:r>
          </a:p>
        </p:txBody>
      </p:sp>
      <p:sp>
        <p:nvSpPr>
          <p:cNvPr id="12" name="Pladsholder til tekst 17">
            <a:extLst>
              <a:ext uri="{FF2B5EF4-FFF2-40B4-BE49-F238E27FC236}">
                <a16:creationId xmlns:a16="http://schemas.microsoft.com/office/drawing/2014/main" id="{85D19F66-116C-F422-DE4F-A4D2710CE2CB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6319996" y="5221744"/>
            <a:ext cx="5105242" cy="627234"/>
          </a:xfrm>
        </p:spPr>
        <p:txBody>
          <a:bodyPr anchor="ctr" anchorCtr="0"/>
          <a:lstStyle>
            <a:lvl1pPr marL="0" indent="0">
              <a:buNone/>
              <a:defRPr sz="2400"/>
            </a:lvl1pPr>
          </a:lstStyle>
          <a:p>
            <a:pPr lvl="0"/>
            <a:r>
              <a:rPr lang="da-DK" err="1"/>
              <a:t>Lorem</a:t>
            </a:r>
            <a:r>
              <a:rPr lang="da-DK"/>
              <a:t> </a:t>
            </a:r>
            <a:r>
              <a:rPr lang="da-DK" err="1"/>
              <a:t>ipsum</a:t>
            </a:r>
            <a:endParaRPr lang="da-DK"/>
          </a:p>
        </p:txBody>
      </p:sp>
      <p:sp>
        <p:nvSpPr>
          <p:cNvPr id="13" name="Pladsholder til tekst 17">
            <a:extLst>
              <a:ext uri="{FF2B5EF4-FFF2-40B4-BE49-F238E27FC236}">
                <a16:creationId xmlns:a16="http://schemas.microsoft.com/office/drawing/2014/main" id="{DD58A1BD-ED1F-5834-070B-5F9B104EBCCB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4983640" y="5221744"/>
            <a:ext cx="888365" cy="627234"/>
          </a:xfrm>
        </p:spPr>
        <p:txBody>
          <a:bodyPr anchor="ctr" anchorCtr="0"/>
          <a:lstStyle>
            <a:lvl1pPr marL="0" indent="0" algn="r">
              <a:buNone/>
              <a:defRPr sz="3600" b="1">
                <a:solidFill>
                  <a:schemeClr val="accent2"/>
                </a:solidFill>
                <a:latin typeface="+mj-lt"/>
              </a:defRPr>
            </a:lvl1pPr>
          </a:lstStyle>
          <a:p>
            <a:pPr lvl="0"/>
            <a:r>
              <a:rPr lang="da-DK"/>
              <a:t>01</a:t>
            </a:r>
          </a:p>
        </p:txBody>
      </p:sp>
    </p:spTree>
    <p:extLst>
      <p:ext uri="{BB962C8B-B14F-4D97-AF65-F5344CB8AC3E}">
        <p14:creationId xmlns:p14="http://schemas.microsoft.com/office/powerpoint/2010/main" val="32685724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rogr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dsholder til dato 2">
            <a:extLst>
              <a:ext uri="{FF2B5EF4-FFF2-40B4-BE49-F238E27FC236}">
                <a16:creationId xmlns:a16="http://schemas.microsoft.com/office/drawing/2014/main" id="{7EA826FA-4FCF-735A-51D8-4E78223882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A7D8A8-1935-450C-B452-6412B47C2519}" type="datetimeFigureOut">
              <a:rPr lang="da-DK" smtClean="0"/>
              <a:pPr/>
              <a:t>19-10-2026</a:t>
            </a:fld>
            <a:endParaRPr lang="da-DK"/>
          </a:p>
        </p:txBody>
      </p:sp>
      <p:sp>
        <p:nvSpPr>
          <p:cNvPr id="4" name="Pladsholder til sidefod 3">
            <a:extLst>
              <a:ext uri="{FF2B5EF4-FFF2-40B4-BE49-F238E27FC236}">
                <a16:creationId xmlns:a16="http://schemas.microsoft.com/office/drawing/2014/main" id="{AE234210-A74A-283D-B3FE-0FE08EE8DC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slidenummer 4">
            <a:extLst>
              <a:ext uri="{FF2B5EF4-FFF2-40B4-BE49-F238E27FC236}">
                <a16:creationId xmlns:a16="http://schemas.microsoft.com/office/drawing/2014/main" id="{E9CEC077-E2CF-18E4-538A-4AAA278170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019329-C0DF-4C3B-960E-0CE69486F9A3}" type="slidenum">
              <a:rPr lang="da-DK" smtClean="0"/>
              <a:pPr/>
              <a:t>‹nr.›</a:t>
            </a:fld>
            <a:endParaRPr lang="da-DK"/>
          </a:p>
        </p:txBody>
      </p:sp>
      <p:sp>
        <p:nvSpPr>
          <p:cNvPr id="6" name="Tekstfelt 5">
            <a:extLst>
              <a:ext uri="{FF2B5EF4-FFF2-40B4-BE49-F238E27FC236}">
                <a16:creationId xmlns:a16="http://schemas.microsoft.com/office/drawing/2014/main" id="{13A3FCB4-13B6-EAC3-3BB2-D2B5748F1ED0}"/>
              </a:ext>
            </a:extLst>
          </p:cNvPr>
          <p:cNvSpPr txBox="1"/>
          <p:nvPr userDrawn="1"/>
        </p:nvSpPr>
        <p:spPr>
          <a:xfrm>
            <a:off x="766763" y="1724066"/>
            <a:ext cx="3768886" cy="1033681"/>
          </a:xfrm>
          <a:prstGeom prst="rect">
            <a:avLst/>
          </a:prstGeom>
        </p:spPr>
        <p:txBody>
          <a:bodyPr wrap="square" lIns="0" tIns="0" rIns="0" bIns="0" rtlCol="0">
            <a:spAutoFit/>
          </a:bodyPr>
          <a:lstStyle/>
          <a:p>
            <a:pPr marL="0" indent="0" algn="l" defTabSz="914309">
              <a:lnSpc>
                <a:spcPct val="120000"/>
              </a:lnSpc>
              <a:spcBef>
                <a:spcPts val="1000"/>
              </a:spcBef>
              <a:buNone/>
            </a:pPr>
            <a:r>
              <a:rPr lang="da-DK" sz="6000" kern="1200" spc="-50" baseline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Program</a:t>
            </a:r>
          </a:p>
        </p:txBody>
      </p:sp>
      <p:sp>
        <p:nvSpPr>
          <p:cNvPr id="18" name="Pladsholder til tekst 17">
            <a:extLst>
              <a:ext uri="{FF2B5EF4-FFF2-40B4-BE49-F238E27FC236}">
                <a16:creationId xmlns:a16="http://schemas.microsoft.com/office/drawing/2014/main" id="{B8788C52-DF08-76F4-4E13-DAEA92FFA55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319996" y="1960776"/>
            <a:ext cx="5105242" cy="627234"/>
          </a:xfrm>
        </p:spPr>
        <p:txBody>
          <a:bodyPr anchor="ctr" anchorCtr="0"/>
          <a:lstStyle>
            <a:lvl1pPr marL="0" indent="0">
              <a:buNone/>
              <a:defRPr sz="2400"/>
            </a:lvl1pPr>
          </a:lstStyle>
          <a:p>
            <a:pPr lvl="0"/>
            <a:r>
              <a:rPr lang="da-DK" err="1"/>
              <a:t>Lorem</a:t>
            </a:r>
            <a:r>
              <a:rPr lang="da-DK"/>
              <a:t> </a:t>
            </a:r>
            <a:r>
              <a:rPr lang="da-DK" err="1"/>
              <a:t>ipsum</a:t>
            </a:r>
            <a:endParaRPr lang="da-DK"/>
          </a:p>
        </p:txBody>
      </p:sp>
      <p:sp>
        <p:nvSpPr>
          <p:cNvPr id="19" name="Pladsholder til tekst 17">
            <a:extLst>
              <a:ext uri="{FF2B5EF4-FFF2-40B4-BE49-F238E27FC236}">
                <a16:creationId xmlns:a16="http://schemas.microsoft.com/office/drawing/2014/main" id="{22B5497B-06C5-F6D6-4978-B768C9E7723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983640" y="1960776"/>
            <a:ext cx="888365" cy="627234"/>
          </a:xfrm>
        </p:spPr>
        <p:txBody>
          <a:bodyPr anchor="ctr" anchorCtr="0"/>
          <a:lstStyle>
            <a:lvl1pPr marL="0" indent="0" algn="r">
              <a:buNone/>
              <a:defRPr sz="3600" b="1">
                <a:solidFill>
                  <a:schemeClr val="accent2"/>
                </a:solidFill>
                <a:latin typeface="+mj-lt"/>
              </a:defRPr>
            </a:lvl1pPr>
          </a:lstStyle>
          <a:p>
            <a:pPr lvl="0"/>
            <a:r>
              <a:rPr lang="da-DK"/>
              <a:t>01</a:t>
            </a:r>
          </a:p>
        </p:txBody>
      </p:sp>
      <p:sp>
        <p:nvSpPr>
          <p:cNvPr id="2" name="Pladsholder til tekst 17">
            <a:extLst>
              <a:ext uri="{FF2B5EF4-FFF2-40B4-BE49-F238E27FC236}">
                <a16:creationId xmlns:a16="http://schemas.microsoft.com/office/drawing/2014/main" id="{9C119265-5723-A124-12E0-CBD089A10D17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319996" y="2776018"/>
            <a:ext cx="5105242" cy="627234"/>
          </a:xfrm>
        </p:spPr>
        <p:txBody>
          <a:bodyPr anchor="ctr" anchorCtr="0"/>
          <a:lstStyle>
            <a:lvl1pPr marL="0" indent="0">
              <a:buNone/>
              <a:defRPr sz="2400"/>
            </a:lvl1pPr>
          </a:lstStyle>
          <a:p>
            <a:pPr lvl="0"/>
            <a:r>
              <a:rPr lang="da-DK" err="1"/>
              <a:t>Lorem</a:t>
            </a:r>
            <a:r>
              <a:rPr lang="da-DK"/>
              <a:t> </a:t>
            </a:r>
            <a:r>
              <a:rPr lang="da-DK" err="1"/>
              <a:t>ipsum</a:t>
            </a:r>
            <a:endParaRPr lang="da-DK"/>
          </a:p>
        </p:txBody>
      </p:sp>
      <p:sp>
        <p:nvSpPr>
          <p:cNvPr id="7" name="Pladsholder til tekst 17">
            <a:extLst>
              <a:ext uri="{FF2B5EF4-FFF2-40B4-BE49-F238E27FC236}">
                <a16:creationId xmlns:a16="http://schemas.microsoft.com/office/drawing/2014/main" id="{4935C59A-EC21-560A-9448-F14F7721E00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983640" y="2776018"/>
            <a:ext cx="888365" cy="627234"/>
          </a:xfrm>
        </p:spPr>
        <p:txBody>
          <a:bodyPr anchor="ctr" anchorCtr="0"/>
          <a:lstStyle>
            <a:lvl1pPr marL="0" indent="0" algn="r">
              <a:buNone/>
              <a:defRPr sz="3600" b="1">
                <a:solidFill>
                  <a:schemeClr val="accent2"/>
                </a:solidFill>
                <a:latin typeface="+mj-lt"/>
              </a:defRPr>
            </a:lvl1pPr>
          </a:lstStyle>
          <a:p>
            <a:pPr lvl="0"/>
            <a:r>
              <a:rPr lang="da-DK"/>
              <a:t>01</a:t>
            </a:r>
          </a:p>
        </p:txBody>
      </p:sp>
      <p:sp>
        <p:nvSpPr>
          <p:cNvPr id="8" name="Pladsholder til tekst 17">
            <a:extLst>
              <a:ext uri="{FF2B5EF4-FFF2-40B4-BE49-F238E27FC236}">
                <a16:creationId xmlns:a16="http://schemas.microsoft.com/office/drawing/2014/main" id="{D0331BBF-F711-A898-6599-416D4C31966F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319996" y="3591260"/>
            <a:ext cx="5105242" cy="627234"/>
          </a:xfrm>
        </p:spPr>
        <p:txBody>
          <a:bodyPr anchor="ctr" anchorCtr="0"/>
          <a:lstStyle>
            <a:lvl1pPr marL="0" indent="0">
              <a:buNone/>
              <a:defRPr sz="2400"/>
            </a:lvl1pPr>
          </a:lstStyle>
          <a:p>
            <a:pPr lvl="0"/>
            <a:r>
              <a:rPr lang="da-DK" err="1"/>
              <a:t>Lorem</a:t>
            </a:r>
            <a:r>
              <a:rPr lang="da-DK"/>
              <a:t> </a:t>
            </a:r>
            <a:r>
              <a:rPr lang="da-DK" err="1"/>
              <a:t>ipsum</a:t>
            </a:r>
            <a:endParaRPr lang="da-DK"/>
          </a:p>
        </p:txBody>
      </p:sp>
      <p:sp>
        <p:nvSpPr>
          <p:cNvPr id="9" name="Pladsholder til tekst 17">
            <a:extLst>
              <a:ext uri="{FF2B5EF4-FFF2-40B4-BE49-F238E27FC236}">
                <a16:creationId xmlns:a16="http://schemas.microsoft.com/office/drawing/2014/main" id="{F438FBCC-1507-A849-EBB8-C0873D3CA386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983640" y="3591260"/>
            <a:ext cx="888365" cy="627234"/>
          </a:xfrm>
        </p:spPr>
        <p:txBody>
          <a:bodyPr anchor="ctr" anchorCtr="0"/>
          <a:lstStyle>
            <a:lvl1pPr marL="0" indent="0" algn="r">
              <a:buNone/>
              <a:defRPr sz="3600" b="1">
                <a:solidFill>
                  <a:schemeClr val="accent2"/>
                </a:solidFill>
                <a:latin typeface="+mj-lt"/>
              </a:defRPr>
            </a:lvl1pPr>
          </a:lstStyle>
          <a:p>
            <a:pPr lvl="0"/>
            <a:r>
              <a:rPr lang="da-DK"/>
              <a:t>01</a:t>
            </a:r>
          </a:p>
        </p:txBody>
      </p:sp>
      <p:sp>
        <p:nvSpPr>
          <p:cNvPr id="10" name="Pladsholder til tekst 17">
            <a:extLst>
              <a:ext uri="{FF2B5EF4-FFF2-40B4-BE49-F238E27FC236}">
                <a16:creationId xmlns:a16="http://schemas.microsoft.com/office/drawing/2014/main" id="{21EC2F4D-7FD4-090D-7654-901DE5661D5D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6319996" y="4406502"/>
            <a:ext cx="5105242" cy="627234"/>
          </a:xfrm>
        </p:spPr>
        <p:txBody>
          <a:bodyPr anchor="ctr" anchorCtr="0"/>
          <a:lstStyle>
            <a:lvl1pPr marL="0" indent="0">
              <a:buNone/>
              <a:defRPr sz="2400"/>
            </a:lvl1pPr>
          </a:lstStyle>
          <a:p>
            <a:pPr lvl="0"/>
            <a:r>
              <a:rPr lang="da-DK" err="1"/>
              <a:t>Lorem</a:t>
            </a:r>
            <a:r>
              <a:rPr lang="da-DK"/>
              <a:t> </a:t>
            </a:r>
            <a:r>
              <a:rPr lang="da-DK" err="1"/>
              <a:t>ipsum</a:t>
            </a:r>
            <a:endParaRPr lang="da-DK"/>
          </a:p>
        </p:txBody>
      </p:sp>
      <p:sp>
        <p:nvSpPr>
          <p:cNvPr id="11" name="Pladsholder til tekst 17">
            <a:extLst>
              <a:ext uri="{FF2B5EF4-FFF2-40B4-BE49-F238E27FC236}">
                <a16:creationId xmlns:a16="http://schemas.microsoft.com/office/drawing/2014/main" id="{D4207BE7-017F-32E2-A21A-5FB827F2351A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4983640" y="4406502"/>
            <a:ext cx="888365" cy="627234"/>
          </a:xfrm>
        </p:spPr>
        <p:txBody>
          <a:bodyPr anchor="ctr" anchorCtr="0"/>
          <a:lstStyle>
            <a:lvl1pPr marL="0" indent="0" algn="r">
              <a:buNone/>
              <a:defRPr sz="3600" b="1">
                <a:solidFill>
                  <a:schemeClr val="accent2"/>
                </a:solidFill>
                <a:latin typeface="+mj-lt"/>
              </a:defRPr>
            </a:lvl1pPr>
          </a:lstStyle>
          <a:p>
            <a:pPr lvl="0"/>
            <a:r>
              <a:rPr lang="da-DK"/>
              <a:t>01</a:t>
            </a:r>
          </a:p>
        </p:txBody>
      </p:sp>
      <p:sp>
        <p:nvSpPr>
          <p:cNvPr id="12" name="Pladsholder til tekst 17">
            <a:extLst>
              <a:ext uri="{FF2B5EF4-FFF2-40B4-BE49-F238E27FC236}">
                <a16:creationId xmlns:a16="http://schemas.microsoft.com/office/drawing/2014/main" id="{85D19F66-116C-F422-DE4F-A4D2710CE2CB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6319996" y="5221744"/>
            <a:ext cx="5105242" cy="627234"/>
          </a:xfrm>
        </p:spPr>
        <p:txBody>
          <a:bodyPr anchor="ctr" anchorCtr="0"/>
          <a:lstStyle>
            <a:lvl1pPr marL="0" indent="0">
              <a:buNone/>
              <a:defRPr sz="2400"/>
            </a:lvl1pPr>
          </a:lstStyle>
          <a:p>
            <a:pPr lvl="0"/>
            <a:r>
              <a:rPr lang="da-DK" err="1"/>
              <a:t>Lorem</a:t>
            </a:r>
            <a:r>
              <a:rPr lang="da-DK"/>
              <a:t> </a:t>
            </a:r>
            <a:r>
              <a:rPr lang="da-DK" err="1"/>
              <a:t>ipsum</a:t>
            </a:r>
            <a:endParaRPr lang="da-DK"/>
          </a:p>
        </p:txBody>
      </p:sp>
      <p:sp>
        <p:nvSpPr>
          <p:cNvPr id="13" name="Pladsholder til tekst 17">
            <a:extLst>
              <a:ext uri="{FF2B5EF4-FFF2-40B4-BE49-F238E27FC236}">
                <a16:creationId xmlns:a16="http://schemas.microsoft.com/office/drawing/2014/main" id="{DD58A1BD-ED1F-5834-070B-5F9B104EBCCB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4983640" y="5221744"/>
            <a:ext cx="888365" cy="627234"/>
          </a:xfrm>
        </p:spPr>
        <p:txBody>
          <a:bodyPr anchor="ctr" anchorCtr="0"/>
          <a:lstStyle>
            <a:lvl1pPr marL="0" indent="0" algn="r">
              <a:buNone/>
              <a:defRPr sz="3600" b="1">
                <a:solidFill>
                  <a:schemeClr val="accent2"/>
                </a:solidFill>
                <a:latin typeface="+mj-lt"/>
              </a:defRPr>
            </a:lvl1pPr>
          </a:lstStyle>
          <a:p>
            <a:pPr lvl="0"/>
            <a:r>
              <a:rPr lang="da-DK"/>
              <a:t>01</a:t>
            </a:r>
          </a:p>
        </p:txBody>
      </p:sp>
    </p:spTree>
    <p:extLst>
      <p:ext uri="{BB962C8B-B14F-4D97-AF65-F5344CB8AC3E}">
        <p14:creationId xmlns:p14="http://schemas.microsoft.com/office/powerpoint/2010/main" val="28752596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Indhold simp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2B224F3-5EF4-91A1-7476-988EFB3274B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66763" y="571281"/>
            <a:ext cx="10658475" cy="905669"/>
          </a:xfrm>
        </p:spPr>
        <p:txBody>
          <a:bodyPr/>
          <a:lstStyle>
            <a:lvl1pPr>
              <a:defRPr/>
            </a:lvl1pPr>
          </a:lstStyle>
          <a:p>
            <a:r>
              <a:rPr lang="da-DK"/>
              <a:t>Overskrift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1839F135-7C5C-5273-2B8D-48A85676E9A2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766763" y="1553151"/>
            <a:ext cx="10658475" cy="4900036"/>
          </a:xfrm>
        </p:spPr>
        <p:txBody>
          <a:bodyPr/>
          <a:lstStyle/>
          <a:p>
            <a:pPr lvl="0"/>
            <a:r>
              <a:rPr lang="da-DK"/>
              <a:t>Niveau 1 (</a:t>
            </a:r>
            <a:r>
              <a:rPr lang="da-DK" err="1"/>
              <a:t>Enter+TAB</a:t>
            </a:r>
            <a:r>
              <a:rPr lang="da-DK"/>
              <a:t> for næste niveau, SHIFT+TAB for at gå tilbage i niveau)</a:t>
            </a:r>
          </a:p>
          <a:p>
            <a:pPr lvl="1"/>
            <a:r>
              <a:rPr lang="da-DK"/>
              <a:t>Niveau 2</a:t>
            </a:r>
          </a:p>
          <a:p>
            <a:pPr lvl="2"/>
            <a:r>
              <a:rPr lang="da-DK"/>
              <a:t>Niveau 3</a:t>
            </a:r>
          </a:p>
          <a:p>
            <a:pPr lvl="3"/>
            <a:r>
              <a:rPr lang="da-DK"/>
              <a:t>Niveau 4</a:t>
            </a:r>
          </a:p>
          <a:p>
            <a:pPr lvl="4"/>
            <a:r>
              <a:rPr lang="da-DK"/>
              <a:t>Niveau 5</a:t>
            </a:r>
          </a:p>
          <a:p>
            <a:pPr lvl="5"/>
            <a:r>
              <a:rPr lang="da-DK"/>
              <a:t>Niveau 6</a:t>
            </a:r>
          </a:p>
          <a:p>
            <a:pPr lvl="6"/>
            <a:r>
              <a:rPr lang="da-DK"/>
              <a:t>Niveau 7</a:t>
            </a:r>
          </a:p>
          <a:p>
            <a:pPr lvl="7"/>
            <a:r>
              <a:rPr lang="da-DK"/>
              <a:t>Niveau 8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B3B9E366-4FE6-8B5C-99E5-68D271A325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A7D8A8-1935-450C-B452-6412B47C2519}" type="datetimeFigureOut">
              <a:rPr lang="da-DK" smtClean="0"/>
              <a:t>19-10-2026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17EAF889-EDE0-C309-3990-DEC4720607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8E208B53-D0E7-FE7E-DEFB-699BDF4B2F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019329-C0DF-4C3B-960E-0CE69486F9A3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4358696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Indhold simpel hvid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2B224F3-5EF4-91A1-7476-988EFB3274B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66763" y="571281"/>
            <a:ext cx="10658475" cy="905669"/>
          </a:xfrm>
        </p:spPr>
        <p:txBody>
          <a:bodyPr/>
          <a:lstStyle>
            <a:lvl1pPr>
              <a:defRPr/>
            </a:lvl1pPr>
          </a:lstStyle>
          <a:p>
            <a:r>
              <a:rPr lang="da-DK"/>
              <a:t>Overskrift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1839F135-7C5C-5273-2B8D-48A85676E9A2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766763" y="1553151"/>
            <a:ext cx="10658475" cy="4900036"/>
          </a:xfrm>
        </p:spPr>
        <p:txBody>
          <a:bodyPr/>
          <a:lstStyle/>
          <a:p>
            <a:pPr lvl="0"/>
            <a:r>
              <a:rPr lang="da-DK"/>
              <a:t>Niveau 1 (</a:t>
            </a:r>
            <a:r>
              <a:rPr lang="da-DK" err="1"/>
              <a:t>Enter+TAB</a:t>
            </a:r>
            <a:r>
              <a:rPr lang="da-DK"/>
              <a:t> for næste niveau, SHIFT+TAB for at gå tilbage i niveau)</a:t>
            </a:r>
          </a:p>
          <a:p>
            <a:pPr lvl="1"/>
            <a:r>
              <a:rPr lang="da-DK"/>
              <a:t>Niveau 2</a:t>
            </a:r>
          </a:p>
          <a:p>
            <a:pPr lvl="2"/>
            <a:r>
              <a:rPr lang="da-DK"/>
              <a:t>Niveau 3</a:t>
            </a:r>
          </a:p>
          <a:p>
            <a:pPr lvl="3"/>
            <a:r>
              <a:rPr lang="da-DK"/>
              <a:t>Niveau 4</a:t>
            </a:r>
          </a:p>
          <a:p>
            <a:pPr lvl="4"/>
            <a:r>
              <a:rPr lang="da-DK"/>
              <a:t>Niveau 5</a:t>
            </a:r>
          </a:p>
          <a:p>
            <a:pPr lvl="5"/>
            <a:r>
              <a:rPr lang="da-DK"/>
              <a:t>Niveau 6</a:t>
            </a:r>
          </a:p>
          <a:p>
            <a:pPr lvl="6"/>
            <a:r>
              <a:rPr lang="da-DK"/>
              <a:t>Niveau 7</a:t>
            </a:r>
          </a:p>
          <a:p>
            <a:pPr lvl="7"/>
            <a:r>
              <a:rPr lang="da-DK"/>
              <a:t>Niveau 8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B3B9E366-4FE6-8B5C-99E5-68D271A325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A7D8A8-1935-450C-B452-6412B47C2519}" type="datetimeFigureOut">
              <a:rPr lang="da-DK" smtClean="0"/>
              <a:t>19-10-2026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17EAF889-EDE0-C309-3990-DEC4720607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8E208B53-D0E7-FE7E-DEFB-699BDF4B2F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019329-C0DF-4C3B-960E-0CE69486F9A3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2155058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Indhold 2 kolonn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2B224F3-5EF4-91A1-7476-988EFB3274B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66763" y="565637"/>
            <a:ext cx="10658475" cy="905669"/>
          </a:xfrm>
        </p:spPr>
        <p:txBody>
          <a:bodyPr/>
          <a:lstStyle>
            <a:lvl1pPr>
              <a:defRPr/>
            </a:lvl1pPr>
          </a:lstStyle>
          <a:p>
            <a:r>
              <a:rPr lang="da-DK"/>
              <a:t>Overskrift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1839F135-7C5C-5273-2B8D-48A85676E9A2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766763" y="1547506"/>
            <a:ext cx="4878387" cy="4905681"/>
          </a:xfrm>
        </p:spPr>
        <p:txBody>
          <a:bodyPr/>
          <a:lstStyle/>
          <a:p>
            <a:pPr lvl="0"/>
            <a:r>
              <a:rPr lang="da-DK"/>
              <a:t>Niveau 1 (</a:t>
            </a:r>
            <a:r>
              <a:rPr lang="da-DK" err="1"/>
              <a:t>Enter+TAB</a:t>
            </a:r>
            <a:r>
              <a:rPr lang="da-DK"/>
              <a:t> for næste niveau, SHIFT+TAB for at gå tilbage i niveau)</a:t>
            </a:r>
          </a:p>
          <a:p>
            <a:pPr lvl="1"/>
            <a:r>
              <a:rPr lang="da-DK"/>
              <a:t>Niveau 2</a:t>
            </a:r>
          </a:p>
          <a:p>
            <a:pPr lvl="2"/>
            <a:r>
              <a:rPr lang="da-DK"/>
              <a:t>Niveau 3</a:t>
            </a:r>
          </a:p>
          <a:p>
            <a:pPr lvl="3"/>
            <a:r>
              <a:rPr lang="da-DK"/>
              <a:t>Niveau 4</a:t>
            </a:r>
          </a:p>
          <a:p>
            <a:pPr lvl="4"/>
            <a:r>
              <a:rPr lang="da-DK"/>
              <a:t>Niveau 5</a:t>
            </a:r>
          </a:p>
          <a:p>
            <a:pPr lvl="5"/>
            <a:r>
              <a:rPr lang="da-DK"/>
              <a:t>Niveau 6</a:t>
            </a:r>
          </a:p>
          <a:p>
            <a:pPr lvl="6"/>
            <a:r>
              <a:rPr lang="da-DK"/>
              <a:t>Niveau 7</a:t>
            </a:r>
          </a:p>
          <a:p>
            <a:pPr lvl="7"/>
            <a:r>
              <a:rPr lang="da-DK"/>
              <a:t>Niveau 8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B3B9E366-4FE6-8B5C-99E5-68D271A325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A7D8A8-1935-450C-B452-6412B47C2519}" type="datetimeFigureOut">
              <a:rPr lang="da-DK" smtClean="0"/>
              <a:t>19-10-2026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17EAF889-EDE0-C309-3990-DEC4720607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8E208B53-D0E7-FE7E-DEFB-699BDF4B2F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019329-C0DF-4C3B-960E-0CE69486F9A3}" type="slidenum">
              <a:rPr lang="da-DK" smtClean="0"/>
              <a:t>‹nr.›</a:t>
            </a:fld>
            <a:endParaRPr lang="da-DK"/>
          </a:p>
        </p:txBody>
      </p:sp>
      <p:sp>
        <p:nvSpPr>
          <p:cNvPr id="8" name="Pladsholder til indhold 2">
            <a:extLst>
              <a:ext uri="{FF2B5EF4-FFF2-40B4-BE49-F238E27FC236}">
                <a16:creationId xmlns:a16="http://schemas.microsoft.com/office/drawing/2014/main" id="{FDC24E8A-B2B3-BB2E-ED2B-D3D0AF5DC52D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6540501" y="1547506"/>
            <a:ext cx="4878387" cy="4905681"/>
          </a:xfrm>
        </p:spPr>
        <p:txBody>
          <a:bodyPr/>
          <a:lstStyle/>
          <a:p>
            <a:pPr lvl="0"/>
            <a:r>
              <a:rPr lang="da-DK"/>
              <a:t>Niveau 1 (</a:t>
            </a:r>
            <a:r>
              <a:rPr lang="da-DK" err="1"/>
              <a:t>Enter+TAB</a:t>
            </a:r>
            <a:r>
              <a:rPr lang="da-DK"/>
              <a:t> for næste niveau, SHIFT+TAB for at gå tilbage i niveau)</a:t>
            </a:r>
          </a:p>
          <a:p>
            <a:pPr lvl="1"/>
            <a:r>
              <a:rPr lang="da-DK"/>
              <a:t>Niveau 2</a:t>
            </a:r>
          </a:p>
          <a:p>
            <a:pPr lvl="2"/>
            <a:r>
              <a:rPr lang="da-DK"/>
              <a:t>Niveau 3</a:t>
            </a:r>
          </a:p>
          <a:p>
            <a:pPr lvl="3"/>
            <a:r>
              <a:rPr lang="da-DK"/>
              <a:t>Niveau 4</a:t>
            </a:r>
          </a:p>
          <a:p>
            <a:pPr lvl="4"/>
            <a:r>
              <a:rPr lang="da-DK"/>
              <a:t>Niveau 5</a:t>
            </a:r>
          </a:p>
          <a:p>
            <a:pPr lvl="5"/>
            <a:r>
              <a:rPr lang="da-DK"/>
              <a:t>Niveau 6</a:t>
            </a:r>
          </a:p>
          <a:p>
            <a:pPr lvl="6"/>
            <a:r>
              <a:rPr lang="da-DK"/>
              <a:t>Niveau 7</a:t>
            </a:r>
          </a:p>
          <a:p>
            <a:pPr lvl="7"/>
            <a:r>
              <a:rPr lang="da-DK"/>
              <a:t>Niveau 8</a:t>
            </a:r>
          </a:p>
        </p:txBody>
      </p:sp>
    </p:spTree>
    <p:extLst>
      <p:ext uri="{BB962C8B-B14F-4D97-AF65-F5344CB8AC3E}">
        <p14:creationId xmlns:p14="http://schemas.microsoft.com/office/powerpoint/2010/main" val="25157125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Indhold 2 kolonner hvid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2B224F3-5EF4-91A1-7476-988EFB3274B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66763" y="565637"/>
            <a:ext cx="10658475" cy="905669"/>
          </a:xfrm>
        </p:spPr>
        <p:txBody>
          <a:bodyPr/>
          <a:lstStyle>
            <a:lvl1pPr>
              <a:defRPr/>
            </a:lvl1pPr>
          </a:lstStyle>
          <a:p>
            <a:r>
              <a:rPr lang="da-DK"/>
              <a:t>Overskrift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1839F135-7C5C-5273-2B8D-48A85676E9A2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766763" y="1547506"/>
            <a:ext cx="4878387" cy="4905681"/>
          </a:xfrm>
        </p:spPr>
        <p:txBody>
          <a:bodyPr/>
          <a:lstStyle/>
          <a:p>
            <a:pPr lvl="0"/>
            <a:r>
              <a:rPr lang="da-DK"/>
              <a:t>Niveau 1 (</a:t>
            </a:r>
            <a:r>
              <a:rPr lang="da-DK" err="1"/>
              <a:t>Enter+TAB</a:t>
            </a:r>
            <a:r>
              <a:rPr lang="da-DK"/>
              <a:t> for næste niveau, SHIFT+TAB for at gå tilbage i niveau)</a:t>
            </a:r>
          </a:p>
          <a:p>
            <a:pPr lvl="1"/>
            <a:r>
              <a:rPr lang="da-DK"/>
              <a:t>Niveau 2</a:t>
            </a:r>
          </a:p>
          <a:p>
            <a:pPr lvl="2"/>
            <a:r>
              <a:rPr lang="da-DK"/>
              <a:t>Niveau 3</a:t>
            </a:r>
          </a:p>
          <a:p>
            <a:pPr lvl="3"/>
            <a:r>
              <a:rPr lang="da-DK"/>
              <a:t>Niveau 4</a:t>
            </a:r>
          </a:p>
          <a:p>
            <a:pPr lvl="4"/>
            <a:r>
              <a:rPr lang="da-DK"/>
              <a:t>Niveau 5</a:t>
            </a:r>
          </a:p>
          <a:p>
            <a:pPr lvl="5"/>
            <a:r>
              <a:rPr lang="da-DK"/>
              <a:t>Niveau 6</a:t>
            </a:r>
          </a:p>
          <a:p>
            <a:pPr lvl="6"/>
            <a:r>
              <a:rPr lang="da-DK"/>
              <a:t>Niveau 7</a:t>
            </a:r>
          </a:p>
          <a:p>
            <a:pPr lvl="7"/>
            <a:r>
              <a:rPr lang="da-DK"/>
              <a:t>Niveau 8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B3B9E366-4FE6-8B5C-99E5-68D271A325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A7D8A8-1935-450C-B452-6412B47C2519}" type="datetimeFigureOut">
              <a:rPr lang="da-DK" smtClean="0"/>
              <a:t>19-10-2026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17EAF889-EDE0-C309-3990-DEC4720607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8E208B53-D0E7-FE7E-DEFB-699BDF4B2F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019329-C0DF-4C3B-960E-0CE69486F9A3}" type="slidenum">
              <a:rPr lang="da-DK" smtClean="0"/>
              <a:t>‹nr.›</a:t>
            </a:fld>
            <a:endParaRPr lang="da-DK"/>
          </a:p>
        </p:txBody>
      </p:sp>
      <p:sp>
        <p:nvSpPr>
          <p:cNvPr id="8" name="Pladsholder til indhold 2">
            <a:extLst>
              <a:ext uri="{FF2B5EF4-FFF2-40B4-BE49-F238E27FC236}">
                <a16:creationId xmlns:a16="http://schemas.microsoft.com/office/drawing/2014/main" id="{FDC24E8A-B2B3-BB2E-ED2B-D3D0AF5DC52D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6540501" y="1547506"/>
            <a:ext cx="4878387" cy="4905681"/>
          </a:xfrm>
        </p:spPr>
        <p:txBody>
          <a:bodyPr/>
          <a:lstStyle/>
          <a:p>
            <a:pPr lvl="0"/>
            <a:r>
              <a:rPr lang="da-DK"/>
              <a:t>Niveau 1 (</a:t>
            </a:r>
            <a:r>
              <a:rPr lang="da-DK" err="1"/>
              <a:t>Enter+TAB</a:t>
            </a:r>
            <a:r>
              <a:rPr lang="da-DK"/>
              <a:t> for næste niveau, SHIFT+TAB for at gå tilbage i niveau)</a:t>
            </a:r>
          </a:p>
          <a:p>
            <a:pPr lvl="1"/>
            <a:r>
              <a:rPr lang="da-DK"/>
              <a:t>Niveau 2</a:t>
            </a:r>
          </a:p>
          <a:p>
            <a:pPr lvl="2"/>
            <a:r>
              <a:rPr lang="da-DK"/>
              <a:t>Niveau 3</a:t>
            </a:r>
          </a:p>
          <a:p>
            <a:pPr lvl="3"/>
            <a:r>
              <a:rPr lang="da-DK"/>
              <a:t>Niveau 4</a:t>
            </a:r>
          </a:p>
          <a:p>
            <a:pPr lvl="4"/>
            <a:r>
              <a:rPr lang="da-DK"/>
              <a:t>Niveau 5</a:t>
            </a:r>
          </a:p>
          <a:p>
            <a:pPr lvl="5"/>
            <a:r>
              <a:rPr lang="da-DK"/>
              <a:t>Niveau 6</a:t>
            </a:r>
          </a:p>
          <a:p>
            <a:pPr lvl="6"/>
            <a:r>
              <a:rPr lang="da-DK"/>
              <a:t>Niveau 7</a:t>
            </a:r>
          </a:p>
          <a:p>
            <a:pPr lvl="7"/>
            <a:r>
              <a:rPr lang="da-DK"/>
              <a:t>Niveau 8</a:t>
            </a:r>
          </a:p>
        </p:txBody>
      </p:sp>
    </p:spTree>
    <p:extLst>
      <p:ext uri="{BB962C8B-B14F-4D97-AF65-F5344CB8AC3E}">
        <p14:creationId xmlns:p14="http://schemas.microsoft.com/office/powerpoint/2010/main" val="20570636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ndhold og foto høj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ladsholder til billede 7">
            <a:extLst>
              <a:ext uri="{FF2B5EF4-FFF2-40B4-BE49-F238E27FC236}">
                <a16:creationId xmlns:a16="http://schemas.microsoft.com/office/drawing/2014/main" id="{B62C0CF6-621D-867F-E5B1-977CAB459890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666297" y="0"/>
            <a:ext cx="5525703" cy="6858000"/>
          </a:xfrm>
        </p:spPr>
        <p:txBody>
          <a:bodyPr tIns="2520000"/>
          <a:lstStyle>
            <a:lvl1pPr marL="0" indent="0" algn="ctr">
              <a:buNone/>
              <a:defRPr sz="1000">
                <a:solidFill>
                  <a:schemeClr val="tx2"/>
                </a:solidFill>
              </a:defRPr>
            </a:lvl1pPr>
          </a:lstStyle>
          <a:p>
            <a:pPr lvl="0"/>
            <a:r>
              <a:rPr lang="da-DK"/>
              <a:t>Indsæt billede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42B224F3-5EF4-91A1-7476-988EFB3274B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66764" y="1234281"/>
            <a:ext cx="4970846" cy="905669"/>
          </a:xfrm>
        </p:spPr>
        <p:txBody>
          <a:bodyPr/>
          <a:lstStyle>
            <a:lvl1pPr>
              <a:defRPr/>
            </a:lvl1pPr>
          </a:lstStyle>
          <a:p>
            <a:r>
              <a:rPr lang="da-DK"/>
              <a:t>Overskrift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1839F135-7C5C-5273-2B8D-48A85676E9A2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766764" y="2216151"/>
            <a:ext cx="4970846" cy="3960812"/>
          </a:xfrm>
        </p:spPr>
        <p:txBody>
          <a:bodyPr/>
          <a:lstStyle/>
          <a:p>
            <a:pPr lvl="0"/>
            <a:r>
              <a:rPr lang="da-DK"/>
              <a:t>Niveau 1 (</a:t>
            </a:r>
            <a:r>
              <a:rPr lang="da-DK" err="1"/>
              <a:t>Enter+TAB</a:t>
            </a:r>
            <a:r>
              <a:rPr lang="da-DK"/>
              <a:t> for næste niveau, SHIFT+TAB for at gå tilbage i niveau)</a:t>
            </a:r>
          </a:p>
          <a:p>
            <a:pPr lvl="1"/>
            <a:r>
              <a:rPr lang="da-DK"/>
              <a:t>Niveau 2</a:t>
            </a:r>
          </a:p>
          <a:p>
            <a:pPr lvl="2"/>
            <a:r>
              <a:rPr lang="da-DK"/>
              <a:t>Niveau 3</a:t>
            </a:r>
          </a:p>
          <a:p>
            <a:pPr lvl="3"/>
            <a:r>
              <a:rPr lang="da-DK"/>
              <a:t>Niveau 4</a:t>
            </a:r>
          </a:p>
          <a:p>
            <a:pPr lvl="4"/>
            <a:r>
              <a:rPr lang="da-DK"/>
              <a:t>Niveau 5</a:t>
            </a:r>
          </a:p>
          <a:p>
            <a:pPr lvl="5"/>
            <a:r>
              <a:rPr lang="da-DK"/>
              <a:t>Niveau 6</a:t>
            </a:r>
          </a:p>
          <a:p>
            <a:pPr lvl="6"/>
            <a:r>
              <a:rPr lang="da-DK"/>
              <a:t>Niveau 7</a:t>
            </a:r>
          </a:p>
          <a:p>
            <a:pPr lvl="7"/>
            <a:r>
              <a:rPr lang="da-DK"/>
              <a:t>Niveau 8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B3B9E366-4FE6-8B5C-99E5-68D271A325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A7D8A8-1935-450C-B452-6412B47C2519}" type="datetimeFigureOut">
              <a:rPr lang="da-DK" smtClean="0"/>
              <a:t>19-10-2026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17EAF889-EDE0-C309-3990-DEC4720607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8E208B53-D0E7-FE7E-DEFB-699BDF4B2F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019329-C0DF-4C3B-960E-0CE69486F9A3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2035747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ndhold og foto højre hvid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ladsholder til billede 7">
            <a:extLst>
              <a:ext uri="{FF2B5EF4-FFF2-40B4-BE49-F238E27FC236}">
                <a16:creationId xmlns:a16="http://schemas.microsoft.com/office/drawing/2014/main" id="{B62C0CF6-621D-867F-E5B1-977CAB459890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666297" y="0"/>
            <a:ext cx="5525703" cy="6858000"/>
          </a:xfrm>
        </p:spPr>
        <p:txBody>
          <a:bodyPr tIns="2520000"/>
          <a:lstStyle>
            <a:lvl1pPr marL="0" indent="0" algn="ctr">
              <a:buNone/>
              <a:defRPr sz="1000">
                <a:solidFill>
                  <a:schemeClr val="tx2"/>
                </a:solidFill>
              </a:defRPr>
            </a:lvl1pPr>
          </a:lstStyle>
          <a:p>
            <a:pPr lvl="0"/>
            <a:r>
              <a:rPr lang="da-DK"/>
              <a:t>Indsæt billede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42B224F3-5EF4-91A1-7476-988EFB3274B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66764" y="1234281"/>
            <a:ext cx="4970846" cy="905669"/>
          </a:xfrm>
        </p:spPr>
        <p:txBody>
          <a:bodyPr/>
          <a:lstStyle>
            <a:lvl1pPr>
              <a:defRPr/>
            </a:lvl1pPr>
          </a:lstStyle>
          <a:p>
            <a:r>
              <a:rPr lang="da-DK"/>
              <a:t>Overskrift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1839F135-7C5C-5273-2B8D-48A85676E9A2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766764" y="2216151"/>
            <a:ext cx="4970846" cy="3960812"/>
          </a:xfrm>
        </p:spPr>
        <p:txBody>
          <a:bodyPr/>
          <a:lstStyle/>
          <a:p>
            <a:pPr lvl="0"/>
            <a:r>
              <a:rPr lang="da-DK"/>
              <a:t>Niveau 1 (</a:t>
            </a:r>
            <a:r>
              <a:rPr lang="da-DK" err="1"/>
              <a:t>Enter+TAB</a:t>
            </a:r>
            <a:r>
              <a:rPr lang="da-DK"/>
              <a:t> for næste niveau, SHIFT+TAB for at gå tilbage i niveau)</a:t>
            </a:r>
          </a:p>
          <a:p>
            <a:pPr lvl="1"/>
            <a:r>
              <a:rPr lang="da-DK"/>
              <a:t>Niveau 2</a:t>
            </a:r>
          </a:p>
          <a:p>
            <a:pPr lvl="2"/>
            <a:r>
              <a:rPr lang="da-DK"/>
              <a:t>Niveau 3</a:t>
            </a:r>
          </a:p>
          <a:p>
            <a:pPr lvl="3"/>
            <a:r>
              <a:rPr lang="da-DK"/>
              <a:t>Niveau 4</a:t>
            </a:r>
          </a:p>
          <a:p>
            <a:pPr lvl="4"/>
            <a:r>
              <a:rPr lang="da-DK"/>
              <a:t>Niveau 5</a:t>
            </a:r>
          </a:p>
          <a:p>
            <a:pPr lvl="5"/>
            <a:r>
              <a:rPr lang="da-DK"/>
              <a:t>Niveau 6</a:t>
            </a:r>
          </a:p>
          <a:p>
            <a:pPr lvl="6"/>
            <a:r>
              <a:rPr lang="da-DK"/>
              <a:t>Niveau 7</a:t>
            </a:r>
          </a:p>
          <a:p>
            <a:pPr lvl="7"/>
            <a:r>
              <a:rPr lang="da-DK"/>
              <a:t>Niveau 8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B3B9E366-4FE6-8B5C-99E5-68D271A325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A7D8A8-1935-450C-B452-6412B47C2519}" type="datetimeFigureOut">
              <a:rPr lang="da-DK" smtClean="0"/>
              <a:t>19-10-2026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17EAF889-EDE0-C309-3990-DEC4720607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8E208B53-D0E7-FE7E-DEFB-699BDF4B2F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019329-C0DF-4C3B-960E-0CE69486F9A3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6413934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dhold og foto vens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ladsholder til billede 7">
            <a:extLst>
              <a:ext uri="{FF2B5EF4-FFF2-40B4-BE49-F238E27FC236}">
                <a16:creationId xmlns:a16="http://schemas.microsoft.com/office/drawing/2014/main" id="{B62C0CF6-621D-867F-E5B1-977CAB459890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5462552" cy="6858000"/>
          </a:xfrm>
        </p:spPr>
        <p:txBody>
          <a:bodyPr tIns="2520000"/>
          <a:lstStyle>
            <a:lvl1pPr marL="0" indent="0" algn="ctr">
              <a:buNone/>
              <a:defRPr sz="1000">
                <a:solidFill>
                  <a:schemeClr val="tx2"/>
                </a:solidFill>
              </a:defRPr>
            </a:lvl1pPr>
          </a:lstStyle>
          <a:p>
            <a:pPr lvl="0"/>
            <a:r>
              <a:rPr lang="da-DK"/>
              <a:t>Indsæt billede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42B224F3-5EF4-91A1-7476-988EFB3274B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461090" y="1234281"/>
            <a:ext cx="4964148" cy="905669"/>
          </a:xfrm>
        </p:spPr>
        <p:txBody>
          <a:bodyPr/>
          <a:lstStyle>
            <a:lvl1pPr>
              <a:defRPr/>
            </a:lvl1pPr>
          </a:lstStyle>
          <a:p>
            <a:r>
              <a:rPr lang="da-DK"/>
              <a:t>Overskrift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1839F135-7C5C-5273-2B8D-48A85676E9A2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6461090" y="2216151"/>
            <a:ext cx="4964148" cy="3960812"/>
          </a:xfrm>
        </p:spPr>
        <p:txBody>
          <a:bodyPr/>
          <a:lstStyle/>
          <a:p>
            <a:pPr lvl="0"/>
            <a:r>
              <a:rPr lang="da-DK"/>
              <a:t>Niveau 1 (</a:t>
            </a:r>
            <a:r>
              <a:rPr lang="da-DK" err="1"/>
              <a:t>Enter+TAB</a:t>
            </a:r>
            <a:r>
              <a:rPr lang="da-DK"/>
              <a:t> for næste niveau, SHIFT+TAB for at gå tilbage i niveau)</a:t>
            </a:r>
          </a:p>
          <a:p>
            <a:pPr lvl="1"/>
            <a:r>
              <a:rPr lang="da-DK"/>
              <a:t>Niveau 2</a:t>
            </a:r>
          </a:p>
          <a:p>
            <a:pPr lvl="2"/>
            <a:r>
              <a:rPr lang="da-DK"/>
              <a:t>Niveau 3</a:t>
            </a:r>
          </a:p>
          <a:p>
            <a:pPr lvl="3"/>
            <a:r>
              <a:rPr lang="da-DK"/>
              <a:t>Niveau 4</a:t>
            </a:r>
          </a:p>
          <a:p>
            <a:pPr lvl="4"/>
            <a:r>
              <a:rPr lang="da-DK"/>
              <a:t>Niveau 5</a:t>
            </a:r>
          </a:p>
          <a:p>
            <a:pPr lvl="5"/>
            <a:r>
              <a:rPr lang="da-DK"/>
              <a:t>Niveau 6</a:t>
            </a:r>
          </a:p>
          <a:p>
            <a:pPr lvl="6"/>
            <a:r>
              <a:rPr lang="da-DK"/>
              <a:t>Niveau 7</a:t>
            </a:r>
          </a:p>
          <a:p>
            <a:pPr lvl="7"/>
            <a:r>
              <a:rPr lang="da-DK"/>
              <a:t>Niveau 8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B3B9E366-4FE6-8B5C-99E5-68D271A325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A7D8A8-1935-450C-B452-6412B47C2519}" type="datetimeFigureOut">
              <a:rPr lang="da-DK" smtClean="0"/>
              <a:t>19-10-2026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17EAF889-EDE0-C309-3990-DEC4720607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8E208B53-D0E7-FE7E-DEFB-699BDF4B2F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019329-C0DF-4C3B-960E-0CE69486F9A3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0361312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dhold og foto venstre hvid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ladsholder til billede 7">
            <a:extLst>
              <a:ext uri="{FF2B5EF4-FFF2-40B4-BE49-F238E27FC236}">
                <a16:creationId xmlns:a16="http://schemas.microsoft.com/office/drawing/2014/main" id="{B62C0CF6-621D-867F-E5B1-977CAB459890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5462552" cy="6858000"/>
          </a:xfrm>
        </p:spPr>
        <p:txBody>
          <a:bodyPr tIns="2520000"/>
          <a:lstStyle>
            <a:lvl1pPr marL="0" indent="0" algn="ctr">
              <a:buNone/>
              <a:defRPr sz="1000">
                <a:solidFill>
                  <a:schemeClr val="tx2"/>
                </a:solidFill>
              </a:defRPr>
            </a:lvl1pPr>
          </a:lstStyle>
          <a:p>
            <a:pPr lvl="0"/>
            <a:r>
              <a:rPr lang="da-DK"/>
              <a:t>Indsæt billede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42B224F3-5EF4-91A1-7476-988EFB3274B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461090" y="1234281"/>
            <a:ext cx="4964148" cy="905669"/>
          </a:xfrm>
        </p:spPr>
        <p:txBody>
          <a:bodyPr/>
          <a:lstStyle>
            <a:lvl1pPr>
              <a:defRPr/>
            </a:lvl1pPr>
          </a:lstStyle>
          <a:p>
            <a:r>
              <a:rPr lang="da-DK"/>
              <a:t>Overskrift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1839F135-7C5C-5273-2B8D-48A85676E9A2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6461090" y="2216151"/>
            <a:ext cx="4964148" cy="3960812"/>
          </a:xfrm>
        </p:spPr>
        <p:txBody>
          <a:bodyPr/>
          <a:lstStyle/>
          <a:p>
            <a:pPr lvl="0"/>
            <a:r>
              <a:rPr lang="da-DK"/>
              <a:t>Niveau 1 (</a:t>
            </a:r>
            <a:r>
              <a:rPr lang="da-DK" err="1"/>
              <a:t>Enter+TAB</a:t>
            </a:r>
            <a:r>
              <a:rPr lang="da-DK"/>
              <a:t> for næste niveau, SHIFT+TAB for at gå tilbage i niveau)</a:t>
            </a:r>
          </a:p>
          <a:p>
            <a:pPr lvl="1"/>
            <a:r>
              <a:rPr lang="da-DK"/>
              <a:t>Niveau 2</a:t>
            </a:r>
          </a:p>
          <a:p>
            <a:pPr lvl="2"/>
            <a:r>
              <a:rPr lang="da-DK"/>
              <a:t>Niveau 3</a:t>
            </a:r>
          </a:p>
          <a:p>
            <a:pPr lvl="3"/>
            <a:r>
              <a:rPr lang="da-DK"/>
              <a:t>Niveau 4</a:t>
            </a:r>
          </a:p>
          <a:p>
            <a:pPr lvl="4"/>
            <a:r>
              <a:rPr lang="da-DK"/>
              <a:t>Niveau 5</a:t>
            </a:r>
          </a:p>
          <a:p>
            <a:pPr lvl="5"/>
            <a:r>
              <a:rPr lang="da-DK"/>
              <a:t>Niveau 6</a:t>
            </a:r>
          </a:p>
          <a:p>
            <a:pPr lvl="6"/>
            <a:r>
              <a:rPr lang="da-DK"/>
              <a:t>Niveau 7</a:t>
            </a:r>
          </a:p>
          <a:p>
            <a:pPr lvl="7"/>
            <a:r>
              <a:rPr lang="da-DK"/>
              <a:t>Niveau 8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B3B9E366-4FE6-8B5C-99E5-68D271A325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A7D8A8-1935-450C-B452-6412B47C2519}" type="datetimeFigureOut">
              <a:rPr lang="da-DK" smtClean="0"/>
              <a:t>19-10-2026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17EAF889-EDE0-C309-3990-DEC4720607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8E208B53-D0E7-FE7E-DEFB-699BDF4B2F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019329-C0DF-4C3B-960E-0CE69486F9A3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8957941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dhold og graf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2B224F3-5EF4-91A1-7476-988EFB3274B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66763" y="1234281"/>
            <a:ext cx="5011039" cy="905669"/>
          </a:xfrm>
        </p:spPr>
        <p:txBody>
          <a:bodyPr/>
          <a:lstStyle>
            <a:lvl1pPr>
              <a:defRPr/>
            </a:lvl1pPr>
          </a:lstStyle>
          <a:p>
            <a:r>
              <a:rPr lang="da-DK"/>
              <a:t>Overskrift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1839F135-7C5C-5273-2B8D-48A85676E9A2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766763" y="2216151"/>
            <a:ext cx="5011039" cy="3960812"/>
          </a:xfrm>
        </p:spPr>
        <p:txBody>
          <a:bodyPr/>
          <a:lstStyle/>
          <a:p>
            <a:pPr lvl="0"/>
            <a:r>
              <a:rPr lang="da-DK"/>
              <a:t>Niveau 1 (</a:t>
            </a:r>
            <a:r>
              <a:rPr lang="da-DK" err="1"/>
              <a:t>Enter+TAB</a:t>
            </a:r>
            <a:r>
              <a:rPr lang="da-DK"/>
              <a:t> for næste niveau, SHIFT+TAB for at gå tilbage i niveau)</a:t>
            </a:r>
          </a:p>
          <a:p>
            <a:pPr lvl="1"/>
            <a:r>
              <a:rPr lang="da-DK"/>
              <a:t>Niveau 2</a:t>
            </a:r>
          </a:p>
          <a:p>
            <a:pPr lvl="2"/>
            <a:r>
              <a:rPr lang="da-DK"/>
              <a:t>Niveau 3</a:t>
            </a:r>
          </a:p>
          <a:p>
            <a:pPr lvl="3"/>
            <a:r>
              <a:rPr lang="da-DK"/>
              <a:t>Niveau 4</a:t>
            </a:r>
          </a:p>
          <a:p>
            <a:pPr lvl="4"/>
            <a:r>
              <a:rPr lang="da-DK"/>
              <a:t>Niveau 5</a:t>
            </a:r>
          </a:p>
          <a:p>
            <a:pPr lvl="5"/>
            <a:r>
              <a:rPr lang="da-DK"/>
              <a:t>Niveau 6</a:t>
            </a:r>
          </a:p>
          <a:p>
            <a:pPr lvl="6"/>
            <a:r>
              <a:rPr lang="da-DK"/>
              <a:t>Niveau 7</a:t>
            </a:r>
          </a:p>
          <a:p>
            <a:pPr lvl="7"/>
            <a:r>
              <a:rPr lang="da-DK"/>
              <a:t>Niveau 8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B3B9E366-4FE6-8B5C-99E5-68D271A325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A7D8A8-1935-450C-B452-6412B47C2519}" type="datetimeFigureOut">
              <a:rPr lang="da-DK" smtClean="0"/>
              <a:t>19-10-2026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17EAF889-EDE0-C309-3990-DEC4720607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8E208B53-D0E7-FE7E-DEFB-699BDF4B2F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019329-C0DF-4C3B-960E-0CE69486F9A3}" type="slidenum">
              <a:rPr lang="da-DK" smtClean="0"/>
              <a:t>‹nr.›</a:t>
            </a:fld>
            <a:endParaRPr lang="da-DK"/>
          </a:p>
        </p:txBody>
      </p:sp>
      <p:sp>
        <p:nvSpPr>
          <p:cNvPr id="9" name="Pladsholder til indhold 8">
            <a:extLst>
              <a:ext uri="{FF2B5EF4-FFF2-40B4-BE49-F238E27FC236}">
                <a16:creationId xmlns:a16="http://schemas.microsoft.com/office/drawing/2014/main" id="{043C9A9D-CB7A-FCC8-709E-04C0C31C3597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6414200" y="1233488"/>
            <a:ext cx="5365050" cy="4943475"/>
          </a:xfrm>
        </p:spPr>
        <p:txBody>
          <a:bodyPr tIns="1080000"/>
          <a:lstStyle>
            <a:lvl1pPr marL="0" indent="0" algn="ctr">
              <a:buNone/>
              <a:defRPr sz="1000">
                <a:solidFill>
                  <a:schemeClr val="tx2"/>
                </a:solidFill>
              </a:defRPr>
            </a:lvl1pPr>
          </a:lstStyle>
          <a:p>
            <a:pPr lvl="0"/>
            <a:r>
              <a:rPr lang="da-DK"/>
              <a:t>Indsæt grafisk element eller diagram</a:t>
            </a:r>
          </a:p>
        </p:txBody>
      </p:sp>
    </p:spTree>
    <p:extLst>
      <p:ext uri="{BB962C8B-B14F-4D97-AF65-F5344CB8AC3E}">
        <p14:creationId xmlns:p14="http://schemas.microsoft.com/office/powerpoint/2010/main" val="15243884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dhold og grafik hvid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2B224F3-5EF4-91A1-7476-988EFB3274B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66763" y="1234281"/>
            <a:ext cx="5011039" cy="905669"/>
          </a:xfrm>
        </p:spPr>
        <p:txBody>
          <a:bodyPr/>
          <a:lstStyle>
            <a:lvl1pPr>
              <a:defRPr/>
            </a:lvl1pPr>
          </a:lstStyle>
          <a:p>
            <a:r>
              <a:rPr lang="da-DK"/>
              <a:t>Overskrift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1839F135-7C5C-5273-2B8D-48A85676E9A2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766763" y="2216151"/>
            <a:ext cx="5011039" cy="3960812"/>
          </a:xfrm>
        </p:spPr>
        <p:txBody>
          <a:bodyPr/>
          <a:lstStyle/>
          <a:p>
            <a:pPr lvl="0"/>
            <a:r>
              <a:rPr lang="da-DK"/>
              <a:t>Niveau 1 (</a:t>
            </a:r>
            <a:r>
              <a:rPr lang="da-DK" err="1"/>
              <a:t>Enter+TAB</a:t>
            </a:r>
            <a:r>
              <a:rPr lang="da-DK"/>
              <a:t> for næste niveau, SHIFT+TAB for at gå tilbage i niveau)</a:t>
            </a:r>
          </a:p>
          <a:p>
            <a:pPr lvl="1"/>
            <a:r>
              <a:rPr lang="da-DK"/>
              <a:t>Niveau 2</a:t>
            </a:r>
          </a:p>
          <a:p>
            <a:pPr lvl="2"/>
            <a:r>
              <a:rPr lang="da-DK"/>
              <a:t>Niveau 3</a:t>
            </a:r>
          </a:p>
          <a:p>
            <a:pPr lvl="3"/>
            <a:r>
              <a:rPr lang="da-DK"/>
              <a:t>Niveau 4</a:t>
            </a:r>
          </a:p>
          <a:p>
            <a:pPr lvl="4"/>
            <a:r>
              <a:rPr lang="da-DK"/>
              <a:t>Niveau 5</a:t>
            </a:r>
          </a:p>
          <a:p>
            <a:pPr lvl="5"/>
            <a:r>
              <a:rPr lang="da-DK"/>
              <a:t>Niveau 6</a:t>
            </a:r>
          </a:p>
          <a:p>
            <a:pPr lvl="6"/>
            <a:r>
              <a:rPr lang="da-DK"/>
              <a:t>Niveau 7</a:t>
            </a:r>
          </a:p>
          <a:p>
            <a:pPr lvl="7"/>
            <a:r>
              <a:rPr lang="da-DK"/>
              <a:t>Niveau 8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B3B9E366-4FE6-8B5C-99E5-68D271A325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A7D8A8-1935-450C-B452-6412B47C2519}" type="datetimeFigureOut">
              <a:rPr lang="da-DK" smtClean="0"/>
              <a:t>19-10-2026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17EAF889-EDE0-C309-3990-DEC4720607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8E208B53-D0E7-FE7E-DEFB-699BDF4B2F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019329-C0DF-4C3B-960E-0CE69486F9A3}" type="slidenum">
              <a:rPr lang="da-DK" smtClean="0"/>
              <a:t>‹nr.›</a:t>
            </a:fld>
            <a:endParaRPr lang="da-DK"/>
          </a:p>
        </p:txBody>
      </p:sp>
      <p:sp>
        <p:nvSpPr>
          <p:cNvPr id="9" name="Pladsholder til indhold 8">
            <a:extLst>
              <a:ext uri="{FF2B5EF4-FFF2-40B4-BE49-F238E27FC236}">
                <a16:creationId xmlns:a16="http://schemas.microsoft.com/office/drawing/2014/main" id="{043C9A9D-CB7A-FCC8-709E-04C0C31C3597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6414200" y="1233488"/>
            <a:ext cx="5365050" cy="4943475"/>
          </a:xfrm>
        </p:spPr>
        <p:txBody>
          <a:bodyPr tIns="1080000"/>
          <a:lstStyle>
            <a:lvl1pPr marL="0" indent="0" algn="ctr">
              <a:buNone/>
              <a:defRPr sz="1000">
                <a:solidFill>
                  <a:schemeClr val="tx2"/>
                </a:solidFill>
              </a:defRPr>
            </a:lvl1pPr>
          </a:lstStyle>
          <a:p>
            <a:pPr lvl="0"/>
            <a:r>
              <a:rPr lang="da-DK"/>
              <a:t>Indsæt grafisk element eller diagram</a:t>
            </a:r>
          </a:p>
        </p:txBody>
      </p:sp>
    </p:spTree>
    <p:extLst>
      <p:ext uri="{BB962C8B-B14F-4D97-AF65-F5344CB8AC3E}">
        <p14:creationId xmlns:p14="http://schemas.microsoft.com/office/powerpoint/2010/main" val="2591782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tort foto mørk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dsholder til billede 7">
            <a:extLst>
              <a:ext uri="{FF2B5EF4-FFF2-40B4-BE49-F238E27FC236}">
                <a16:creationId xmlns:a16="http://schemas.microsoft.com/office/drawing/2014/main" id="{41E80A49-F0F0-946C-2817-AE48846185E6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1" y="1916546"/>
            <a:ext cx="12192000" cy="4941453"/>
          </a:xfrm>
        </p:spPr>
        <p:txBody>
          <a:bodyPr tIns="1800000"/>
          <a:lstStyle>
            <a:lvl1pPr marL="0" indent="0" algn="ctr">
              <a:buNone/>
              <a:defRPr sz="1000">
                <a:solidFill>
                  <a:schemeClr val="tx2"/>
                </a:solidFill>
              </a:defRPr>
            </a:lvl1pPr>
          </a:lstStyle>
          <a:p>
            <a:pPr lvl="0"/>
            <a:r>
              <a:rPr lang="da-DK"/>
              <a:t>Indsæt billede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42B224F3-5EF4-91A1-7476-988EFB3274B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66763" y="571281"/>
            <a:ext cx="9904587" cy="633631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a-DK"/>
              <a:t>Overskrift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B3B9E366-4FE6-8B5C-99E5-68D271A325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A7D8A8-1935-450C-B452-6412B47C2519}" type="datetimeFigureOut">
              <a:rPr lang="da-DK" smtClean="0"/>
              <a:t>19-10-2026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17EAF889-EDE0-C309-3990-DEC4720607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8E208B53-D0E7-FE7E-DEFB-699BDF4B2F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019329-C0DF-4C3B-960E-0CE69486F9A3}" type="slidenum">
              <a:rPr lang="da-DK" smtClean="0"/>
              <a:t>‹nr.›</a:t>
            </a:fld>
            <a:endParaRPr lang="da-DK"/>
          </a:p>
        </p:txBody>
      </p:sp>
      <p:sp>
        <p:nvSpPr>
          <p:cNvPr id="14" name="Pladsholder til tekst 13">
            <a:extLst>
              <a:ext uri="{FF2B5EF4-FFF2-40B4-BE49-F238E27FC236}">
                <a16:creationId xmlns:a16="http://schemas.microsoft.com/office/drawing/2014/main" id="{1A596829-6778-6F0C-5D56-34EE29E83CC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66763" y="1204913"/>
            <a:ext cx="9904412" cy="503237"/>
          </a:xfrm>
        </p:spPr>
        <p:txBody>
          <a:bodyPr/>
          <a:lstStyle>
            <a:lvl1pPr marL="0" indent="0">
              <a:buNone/>
              <a:defRPr/>
            </a:lvl1pPr>
            <a:lvl4pPr>
              <a:defRPr lang="da-DK" sz="2000" kern="120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</a:lstStyle>
          <a:p>
            <a:pPr marL="0" lvl="3" indent="0" algn="l" defTabSz="914400" rtl="0" eaLnBrk="1" latinLnBrk="0" hangingPunct="1">
              <a:lnSpc>
                <a:spcPct val="105000"/>
              </a:lnSpc>
              <a:spcBef>
                <a:spcPts val="800"/>
              </a:spcBef>
              <a:buFont typeface="Arial" panose="020B0604020202020204" pitchFamily="34" charset="0"/>
              <a:buNone/>
            </a:pPr>
            <a:r>
              <a:rPr lang="da-DK" err="1"/>
              <a:t>Undetitel</a:t>
            </a:r>
            <a:endParaRPr lang="da-DK"/>
          </a:p>
        </p:txBody>
      </p:sp>
      <p:sp>
        <p:nvSpPr>
          <p:cNvPr id="3" name="Kombinationstegning: figur 2">
            <a:extLst>
              <a:ext uri="{FF2B5EF4-FFF2-40B4-BE49-F238E27FC236}">
                <a16:creationId xmlns:a16="http://schemas.microsoft.com/office/drawing/2014/main" id="{73A60002-CD7F-AC8A-6C11-C59A13FFF2E9}"/>
              </a:ext>
            </a:extLst>
          </p:cNvPr>
          <p:cNvSpPr/>
          <p:nvPr userDrawn="1"/>
        </p:nvSpPr>
        <p:spPr>
          <a:xfrm>
            <a:off x="11051457" y="404813"/>
            <a:ext cx="726205" cy="500062"/>
          </a:xfrm>
          <a:custGeom>
            <a:avLst/>
            <a:gdLst>
              <a:gd name="connsiteX0" fmla="*/ 397573 w 1447800"/>
              <a:gd name="connsiteY0" fmla="*/ 555274 h 996950"/>
              <a:gd name="connsiteX1" fmla="*/ 550750 w 1447800"/>
              <a:gd name="connsiteY1" fmla="*/ 555274 h 996950"/>
              <a:gd name="connsiteX2" fmla="*/ 609173 w 1447800"/>
              <a:gd name="connsiteY2" fmla="*/ 609138 h 996950"/>
              <a:gd name="connsiteX3" fmla="*/ 550750 w 1447800"/>
              <a:gd name="connsiteY3" fmla="*/ 663002 h 996950"/>
              <a:gd name="connsiteX4" fmla="*/ 550750 w 1447800"/>
              <a:gd name="connsiteY4" fmla="*/ 662973 h 996950"/>
              <a:gd name="connsiteX5" fmla="*/ 397573 w 1447800"/>
              <a:gd name="connsiteY5" fmla="*/ 662973 h 996950"/>
              <a:gd name="connsiteX6" fmla="*/ 397573 w 1447800"/>
              <a:gd name="connsiteY6" fmla="*/ 324565 h 996950"/>
              <a:gd name="connsiteX7" fmla="*/ 545431 w 1447800"/>
              <a:gd name="connsiteY7" fmla="*/ 324565 h 996950"/>
              <a:gd name="connsiteX8" fmla="*/ 597663 w 1447800"/>
              <a:gd name="connsiteY8" fmla="*/ 373926 h 996950"/>
              <a:gd name="connsiteX9" fmla="*/ 545431 w 1447800"/>
              <a:gd name="connsiteY9" fmla="*/ 424188 h 996950"/>
              <a:gd name="connsiteX10" fmla="*/ 397573 w 1447800"/>
              <a:gd name="connsiteY10" fmla="*/ 424188 h 996950"/>
              <a:gd name="connsiteX11" fmla="*/ 847367 w 1447800"/>
              <a:gd name="connsiteY11" fmla="*/ 194408 h 996950"/>
              <a:gd name="connsiteX12" fmla="*/ 847367 w 1447800"/>
              <a:gd name="connsiteY12" fmla="*/ 793130 h 996950"/>
              <a:gd name="connsiteX13" fmla="*/ 1236966 w 1447800"/>
              <a:gd name="connsiteY13" fmla="*/ 793130 h 996950"/>
              <a:gd name="connsiteX14" fmla="*/ 1236966 w 1447800"/>
              <a:gd name="connsiteY14" fmla="*/ 658499 h 996950"/>
              <a:gd name="connsiteX15" fmla="*/ 999672 w 1447800"/>
              <a:gd name="connsiteY15" fmla="*/ 658499 h 996950"/>
              <a:gd name="connsiteX16" fmla="*/ 999672 w 1447800"/>
              <a:gd name="connsiteY16" fmla="*/ 194408 h 996950"/>
              <a:gd name="connsiteX17" fmla="*/ 245268 w 1447800"/>
              <a:gd name="connsiteY17" fmla="*/ 194408 h 996950"/>
              <a:gd name="connsiteX18" fmla="*/ 245268 w 1447800"/>
              <a:gd name="connsiteY18" fmla="*/ 793130 h 996950"/>
              <a:gd name="connsiteX19" fmla="*/ 590599 w 1447800"/>
              <a:gd name="connsiteY19" fmla="*/ 793130 h 996950"/>
              <a:gd name="connsiteX20" fmla="*/ 764151 w 1447800"/>
              <a:gd name="connsiteY20" fmla="*/ 630666 h 996950"/>
              <a:gd name="connsiteX21" fmla="*/ 651695 w 1447800"/>
              <a:gd name="connsiteY21" fmla="*/ 484356 h 996950"/>
              <a:gd name="connsiteX22" fmla="*/ 752641 w 1447800"/>
              <a:gd name="connsiteY22" fmla="*/ 347022 h 996950"/>
              <a:gd name="connsiteX23" fmla="*/ 579961 w 1447800"/>
              <a:gd name="connsiteY23" fmla="*/ 194408 h 996950"/>
              <a:gd name="connsiteX24" fmla="*/ 0 w 1447800"/>
              <a:gd name="connsiteY24" fmla="*/ 0 h 996950"/>
              <a:gd name="connsiteX25" fmla="*/ 1447800 w 1447800"/>
              <a:gd name="connsiteY25" fmla="*/ 0 h 996950"/>
              <a:gd name="connsiteX26" fmla="*/ 1447800 w 1447800"/>
              <a:gd name="connsiteY26" fmla="*/ 996950 h 996950"/>
              <a:gd name="connsiteX27" fmla="*/ 0 w 1447800"/>
              <a:gd name="connsiteY27" fmla="*/ 996950 h 9969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1447800" h="996950">
                <a:moveTo>
                  <a:pt x="397573" y="555274"/>
                </a:moveTo>
                <a:lnTo>
                  <a:pt x="550750" y="555274"/>
                </a:lnTo>
                <a:cubicBezTo>
                  <a:pt x="587926" y="555274"/>
                  <a:pt x="609173" y="579504"/>
                  <a:pt x="609173" y="609138"/>
                </a:cubicBezTo>
                <a:cubicBezTo>
                  <a:pt x="609173" y="641445"/>
                  <a:pt x="587025" y="663002"/>
                  <a:pt x="550750" y="663002"/>
                </a:cubicBezTo>
                <a:lnTo>
                  <a:pt x="550750" y="662973"/>
                </a:lnTo>
                <a:lnTo>
                  <a:pt x="397573" y="662973"/>
                </a:lnTo>
                <a:close/>
                <a:moveTo>
                  <a:pt x="397573" y="324565"/>
                </a:moveTo>
                <a:lnTo>
                  <a:pt x="545431" y="324565"/>
                </a:lnTo>
                <a:cubicBezTo>
                  <a:pt x="576415" y="324565"/>
                  <a:pt x="597663" y="345221"/>
                  <a:pt x="597663" y="373926"/>
                </a:cubicBezTo>
                <a:cubicBezTo>
                  <a:pt x="597663" y="402631"/>
                  <a:pt x="576415" y="424188"/>
                  <a:pt x="545431" y="424188"/>
                </a:cubicBezTo>
                <a:lnTo>
                  <a:pt x="397573" y="424188"/>
                </a:lnTo>
                <a:close/>
                <a:moveTo>
                  <a:pt x="847367" y="194408"/>
                </a:moveTo>
                <a:lnTo>
                  <a:pt x="847367" y="793130"/>
                </a:lnTo>
                <a:lnTo>
                  <a:pt x="1236966" y="793130"/>
                </a:lnTo>
                <a:lnTo>
                  <a:pt x="1236966" y="658499"/>
                </a:lnTo>
                <a:lnTo>
                  <a:pt x="999672" y="658499"/>
                </a:lnTo>
                <a:lnTo>
                  <a:pt x="999672" y="194408"/>
                </a:lnTo>
                <a:close/>
                <a:moveTo>
                  <a:pt x="245268" y="194408"/>
                </a:moveTo>
                <a:lnTo>
                  <a:pt x="245268" y="793130"/>
                </a:lnTo>
                <a:lnTo>
                  <a:pt x="590599" y="793130"/>
                </a:lnTo>
                <a:cubicBezTo>
                  <a:pt x="706601" y="793130"/>
                  <a:pt x="764151" y="717738"/>
                  <a:pt x="764151" y="630666"/>
                </a:cubicBezTo>
                <a:cubicBezTo>
                  <a:pt x="764151" y="555274"/>
                  <a:pt x="714565" y="494234"/>
                  <a:pt x="651695" y="484356"/>
                </a:cubicBezTo>
                <a:cubicBezTo>
                  <a:pt x="707473" y="471776"/>
                  <a:pt x="752641" y="421514"/>
                  <a:pt x="752641" y="347022"/>
                </a:cubicBezTo>
                <a:cubicBezTo>
                  <a:pt x="752641" y="272530"/>
                  <a:pt x="696835" y="194408"/>
                  <a:pt x="579961" y="194408"/>
                </a:cubicBezTo>
                <a:close/>
                <a:moveTo>
                  <a:pt x="0" y="0"/>
                </a:moveTo>
                <a:lnTo>
                  <a:pt x="1447800" y="0"/>
                </a:lnTo>
                <a:lnTo>
                  <a:pt x="1447800" y="996950"/>
                </a:lnTo>
                <a:lnTo>
                  <a:pt x="0" y="99695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945705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ort foto ly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dsholder til billede 7">
            <a:extLst>
              <a:ext uri="{FF2B5EF4-FFF2-40B4-BE49-F238E27FC236}">
                <a16:creationId xmlns:a16="http://schemas.microsoft.com/office/drawing/2014/main" id="{41E80A49-F0F0-946C-2817-AE48846185E6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1" y="1916546"/>
            <a:ext cx="12192000" cy="4941453"/>
          </a:xfrm>
        </p:spPr>
        <p:txBody>
          <a:bodyPr tIns="1800000"/>
          <a:lstStyle>
            <a:lvl1pPr marL="0" indent="0" algn="ctr">
              <a:buNone/>
              <a:defRPr sz="1000">
                <a:solidFill>
                  <a:schemeClr val="tx2"/>
                </a:solidFill>
              </a:defRPr>
            </a:lvl1pPr>
          </a:lstStyle>
          <a:p>
            <a:pPr lvl="0"/>
            <a:r>
              <a:rPr lang="da-DK"/>
              <a:t>Indsæt billede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42B224F3-5EF4-91A1-7476-988EFB3274B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66763" y="571281"/>
            <a:ext cx="9904587" cy="633631"/>
          </a:xfrm>
        </p:spPr>
        <p:txBody>
          <a:bodyPr/>
          <a:lstStyle>
            <a:lvl1pPr>
              <a:defRPr/>
            </a:lvl1pPr>
          </a:lstStyle>
          <a:p>
            <a:r>
              <a:rPr lang="da-DK"/>
              <a:t>Overskrift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B3B9E366-4FE6-8B5C-99E5-68D271A325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A7D8A8-1935-450C-B452-6412B47C2519}" type="datetimeFigureOut">
              <a:rPr lang="da-DK" smtClean="0"/>
              <a:t>19-10-2026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17EAF889-EDE0-C309-3990-DEC4720607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8E208B53-D0E7-FE7E-DEFB-699BDF4B2F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019329-C0DF-4C3B-960E-0CE69486F9A3}" type="slidenum">
              <a:rPr lang="da-DK" smtClean="0"/>
              <a:t>‹nr.›</a:t>
            </a:fld>
            <a:endParaRPr lang="da-DK"/>
          </a:p>
        </p:txBody>
      </p:sp>
      <p:sp>
        <p:nvSpPr>
          <p:cNvPr id="14" name="Pladsholder til tekst 13">
            <a:extLst>
              <a:ext uri="{FF2B5EF4-FFF2-40B4-BE49-F238E27FC236}">
                <a16:creationId xmlns:a16="http://schemas.microsoft.com/office/drawing/2014/main" id="{1A596829-6778-6F0C-5D56-34EE29E83CC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66763" y="1204913"/>
            <a:ext cx="9904412" cy="503237"/>
          </a:xfrm>
        </p:spPr>
        <p:txBody>
          <a:bodyPr/>
          <a:lstStyle>
            <a:lvl1pPr marL="0" indent="0">
              <a:buNone/>
              <a:defRPr/>
            </a:lvl1pPr>
            <a:lvl4pPr>
              <a:defRPr lang="da-DK" sz="24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</a:lstStyle>
          <a:p>
            <a:pPr marL="0" lvl="3" indent="0" algn="l" defTabSz="914400" rtl="0" eaLnBrk="1" latinLnBrk="0" hangingPunct="1">
              <a:lnSpc>
                <a:spcPct val="105000"/>
              </a:lnSpc>
              <a:spcBef>
                <a:spcPts val="800"/>
              </a:spcBef>
              <a:buFont typeface="Arial" panose="020B0604020202020204" pitchFamily="34" charset="0"/>
              <a:buNone/>
            </a:pPr>
            <a:r>
              <a:rPr lang="da-DK" err="1"/>
              <a:t>Undetitel</a:t>
            </a:r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689696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reaker mørk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0C55A43-FD7E-7E59-3079-D314526587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71701" y="1771200"/>
            <a:ext cx="7848600" cy="3721099"/>
          </a:xfrm>
        </p:spPr>
        <p:txBody>
          <a:bodyPr/>
          <a:lstStyle>
            <a:lvl1pPr algn="ctr">
              <a:lnSpc>
                <a:spcPct val="80000"/>
              </a:lnSpc>
              <a:defRPr sz="6500" cap="all" baseline="0">
                <a:solidFill>
                  <a:schemeClr val="bg1"/>
                </a:solidFill>
              </a:defRPr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dato 2">
            <a:extLst>
              <a:ext uri="{FF2B5EF4-FFF2-40B4-BE49-F238E27FC236}">
                <a16:creationId xmlns:a16="http://schemas.microsoft.com/office/drawing/2014/main" id="{71781580-CCA0-4CE0-1852-A86063F133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53A7D8A8-1935-450C-B452-6412B47C2519}" type="datetimeFigureOut">
              <a:rPr lang="da-DK" smtClean="0"/>
              <a:pPr/>
              <a:t>19-10-2026</a:t>
            </a:fld>
            <a:endParaRPr lang="da-DK"/>
          </a:p>
        </p:txBody>
      </p:sp>
      <p:sp>
        <p:nvSpPr>
          <p:cNvPr id="4" name="Pladsholder til sidefod 3">
            <a:extLst>
              <a:ext uri="{FF2B5EF4-FFF2-40B4-BE49-F238E27FC236}">
                <a16:creationId xmlns:a16="http://schemas.microsoft.com/office/drawing/2014/main" id="{1A8255DA-DA36-4D08-8FE6-BD66F4522D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da-DK"/>
          </a:p>
        </p:txBody>
      </p:sp>
      <p:sp>
        <p:nvSpPr>
          <p:cNvPr id="5" name="Pladsholder til slidenummer 4">
            <a:extLst>
              <a:ext uri="{FF2B5EF4-FFF2-40B4-BE49-F238E27FC236}">
                <a16:creationId xmlns:a16="http://schemas.microsoft.com/office/drawing/2014/main" id="{70655E44-1FB6-C227-E190-92E7009EE2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3B019329-C0DF-4C3B-960E-0CE69486F9A3}" type="slidenum">
              <a:rPr lang="da-DK" smtClean="0"/>
              <a:pPr/>
              <a:t>‹nr.›</a:t>
            </a:fld>
            <a:endParaRPr lang="da-DK"/>
          </a:p>
        </p:txBody>
      </p:sp>
      <p:sp>
        <p:nvSpPr>
          <p:cNvPr id="9" name="Kombinationstegning: figur 8">
            <a:extLst>
              <a:ext uri="{FF2B5EF4-FFF2-40B4-BE49-F238E27FC236}">
                <a16:creationId xmlns:a16="http://schemas.microsoft.com/office/drawing/2014/main" id="{04832AEF-0136-11F7-2222-C233AE5CFC71}"/>
              </a:ext>
            </a:extLst>
          </p:cNvPr>
          <p:cNvSpPr/>
          <p:nvPr userDrawn="1"/>
        </p:nvSpPr>
        <p:spPr>
          <a:xfrm>
            <a:off x="11051457" y="404813"/>
            <a:ext cx="726205" cy="500062"/>
          </a:xfrm>
          <a:custGeom>
            <a:avLst/>
            <a:gdLst>
              <a:gd name="connsiteX0" fmla="*/ 397573 w 1447800"/>
              <a:gd name="connsiteY0" fmla="*/ 555274 h 996950"/>
              <a:gd name="connsiteX1" fmla="*/ 550750 w 1447800"/>
              <a:gd name="connsiteY1" fmla="*/ 555274 h 996950"/>
              <a:gd name="connsiteX2" fmla="*/ 609173 w 1447800"/>
              <a:gd name="connsiteY2" fmla="*/ 609138 h 996950"/>
              <a:gd name="connsiteX3" fmla="*/ 550750 w 1447800"/>
              <a:gd name="connsiteY3" fmla="*/ 663002 h 996950"/>
              <a:gd name="connsiteX4" fmla="*/ 550750 w 1447800"/>
              <a:gd name="connsiteY4" fmla="*/ 662973 h 996950"/>
              <a:gd name="connsiteX5" fmla="*/ 397573 w 1447800"/>
              <a:gd name="connsiteY5" fmla="*/ 662973 h 996950"/>
              <a:gd name="connsiteX6" fmla="*/ 397573 w 1447800"/>
              <a:gd name="connsiteY6" fmla="*/ 324565 h 996950"/>
              <a:gd name="connsiteX7" fmla="*/ 545431 w 1447800"/>
              <a:gd name="connsiteY7" fmla="*/ 324565 h 996950"/>
              <a:gd name="connsiteX8" fmla="*/ 597663 w 1447800"/>
              <a:gd name="connsiteY8" fmla="*/ 373926 h 996950"/>
              <a:gd name="connsiteX9" fmla="*/ 545431 w 1447800"/>
              <a:gd name="connsiteY9" fmla="*/ 424188 h 996950"/>
              <a:gd name="connsiteX10" fmla="*/ 397573 w 1447800"/>
              <a:gd name="connsiteY10" fmla="*/ 424188 h 996950"/>
              <a:gd name="connsiteX11" fmla="*/ 847367 w 1447800"/>
              <a:gd name="connsiteY11" fmla="*/ 194408 h 996950"/>
              <a:gd name="connsiteX12" fmla="*/ 847367 w 1447800"/>
              <a:gd name="connsiteY12" fmla="*/ 793130 h 996950"/>
              <a:gd name="connsiteX13" fmla="*/ 1236966 w 1447800"/>
              <a:gd name="connsiteY13" fmla="*/ 793130 h 996950"/>
              <a:gd name="connsiteX14" fmla="*/ 1236966 w 1447800"/>
              <a:gd name="connsiteY14" fmla="*/ 658499 h 996950"/>
              <a:gd name="connsiteX15" fmla="*/ 999672 w 1447800"/>
              <a:gd name="connsiteY15" fmla="*/ 658499 h 996950"/>
              <a:gd name="connsiteX16" fmla="*/ 999672 w 1447800"/>
              <a:gd name="connsiteY16" fmla="*/ 194408 h 996950"/>
              <a:gd name="connsiteX17" fmla="*/ 245268 w 1447800"/>
              <a:gd name="connsiteY17" fmla="*/ 194408 h 996950"/>
              <a:gd name="connsiteX18" fmla="*/ 245268 w 1447800"/>
              <a:gd name="connsiteY18" fmla="*/ 793130 h 996950"/>
              <a:gd name="connsiteX19" fmla="*/ 590599 w 1447800"/>
              <a:gd name="connsiteY19" fmla="*/ 793130 h 996950"/>
              <a:gd name="connsiteX20" fmla="*/ 764151 w 1447800"/>
              <a:gd name="connsiteY20" fmla="*/ 630666 h 996950"/>
              <a:gd name="connsiteX21" fmla="*/ 651695 w 1447800"/>
              <a:gd name="connsiteY21" fmla="*/ 484356 h 996950"/>
              <a:gd name="connsiteX22" fmla="*/ 752641 w 1447800"/>
              <a:gd name="connsiteY22" fmla="*/ 347022 h 996950"/>
              <a:gd name="connsiteX23" fmla="*/ 579961 w 1447800"/>
              <a:gd name="connsiteY23" fmla="*/ 194408 h 996950"/>
              <a:gd name="connsiteX24" fmla="*/ 0 w 1447800"/>
              <a:gd name="connsiteY24" fmla="*/ 0 h 996950"/>
              <a:gd name="connsiteX25" fmla="*/ 1447800 w 1447800"/>
              <a:gd name="connsiteY25" fmla="*/ 0 h 996950"/>
              <a:gd name="connsiteX26" fmla="*/ 1447800 w 1447800"/>
              <a:gd name="connsiteY26" fmla="*/ 996950 h 996950"/>
              <a:gd name="connsiteX27" fmla="*/ 0 w 1447800"/>
              <a:gd name="connsiteY27" fmla="*/ 996950 h 9969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1447800" h="996950">
                <a:moveTo>
                  <a:pt x="397573" y="555274"/>
                </a:moveTo>
                <a:lnTo>
                  <a:pt x="550750" y="555274"/>
                </a:lnTo>
                <a:cubicBezTo>
                  <a:pt x="587926" y="555274"/>
                  <a:pt x="609173" y="579504"/>
                  <a:pt x="609173" y="609138"/>
                </a:cubicBezTo>
                <a:cubicBezTo>
                  <a:pt x="609173" y="641445"/>
                  <a:pt x="587025" y="663002"/>
                  <a:pt x="550750" y="663002"/>
                </a:cubicBezTo>
                <a:lnTo>
                  <a:pt x="550750" y="662973"/>
                </a:lnTo>
                <a:lnTo>
                  <a:pt x="397573" y="662973"/>
                </a:lnTo>
                <a:close/>
                <a:moveTo>
                  <a:pt x="397573" y="324565"/>
                </a:moveTo>
                <a:lnTo>
                  <a:pt x="545431" y="324565"/>
                </a:lnTo>
                <a:cubicBezTo>
                  <a:pt x="576415" y="324565"/>
                  <a:pt x="597663" y="345221"/>
                  <a:pt x="597663" y="373926"/>
                </a:cubicBezTo>
                <a:cubicBezTo>
                  <a:pt x="597663" y="402631"/>
                  <a:pt x="576415" y="424188"/>
                  <a:pt x="545431" y="424188"/>
                </a:cubicBezTo>
                <a:lnTo>
                  <a:pt x="397573" y="424188"/>
                </a:lnTo>
                <a:close/>
                <a:moveTo>
                  <a:pt x="847367" y="194408"/>
                </a:moveTo>
                <a:lnTo>
                  <a:pt x="847367" y="793130"/>
                </a:lnTo>
                <a:lnTo>
                  <a:pt x="1236966" y="793130"/>
                </a:lnTo>
                <a:lnTo>
                  <a:pt x="1236966" y="658499"/>
                </a:lnTo>
                <a:lnTo>
                  <a:pt x="999672" y="658499"/>
                </a:lnTo>
                <a:lnTo>
                  <a:pt x="999672" y="194408"/>
                </a:lnTo>
                <a:close/>
                <a:moveTo>
                  <a:pt x="245268" y="194408"/>
                </a:moveTo>
                <a:lnTo>
                  <a:pt x="245268" y="793130"/>
                </a:lnTo>
                <a:lnTo>
                  <a:pt x="590599" y="793130"/>
                </a:lnTo>
                <a:cubicBezTo>
                  <a:pt x="706601" y="793130"/>
                  <a:pt x="764151" y="717738"/>
                  <a:pt x="764151" y="630666"/>
                </a:cubicBezTo>
                <a:cubicBezTo>
                  <a:pt x="764151" y="555274"/>
                  <a:pt x="714565" y="494234"/>
                  <a:pt x="651695" y="484356"/>
                </a:cubicBezTo>
                <a:cubicBezTo>
                  <a:pt x="707473" y="471776"/>
                  <a:pt x="752641" y="421514"/>
                  <a:pt x="752641" y="347022"/>
                </a:cubicBezTo>
                <a:cubicBezTo>
                  <a:pt x="752641" y="272530"/>
                  <a:pt x="696835" y="194408"/>
                  <a:pt x="579961" y="194408"/>
                </a:cubicBezTo>
                <a:close/>
                <a:moveTo>
                  <a:pt x="0" y="0"/>
                </a:moveTo>
                <a:lnTo>
                  <a:pt x="1447800" y="0"/>
                </a:lnTo>
                <a:lnTo>
                  <a:pt x="1447800" y="996950"/>
                </a:lnTo>
                <a:lnTo>
                  <a:pt x="0" y="99695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6072106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reaker lys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0C55A43-FD7E-7E59-3079-D314526587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71701" y="1771650"/>
            <a:ext cx="7848600" cy="3721099"/>
          </a:xfrm>
        </p:spPr>
        <p:txBody>
          <a:bodyPr/>
          <a:lstStyle>
            <a:lvl1pPr algn="ctr">
              <a:lnSpc>
                <a:spcPct val="80000"/>
              </a:lnSpc>
              <a:defRPr sz="6500" cap="all" baseline="0">
                <a:solidFill>
                  <a:schemeClr val="accent1"/>
                </a:solidFill>
              </a:defRPr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dato 2">
            <a:extLst>
              <a:ext uri="{FF2B5EF4-FFF2-40B4-BE49-F238E27FC236}">
                <a16:creationId xmlns:a16="http://schemas.microsoft.com/office/drawing/2014/main" id="{71781580-CCA0-4CE0-1852-A86063F133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A7D8A8-1935-450C-B452-6412B47C2519}" type="datetimeFigureOut">
              <a:rPr lang="da-DK" smtClean="0"/>
              <a:pPr/>
              <a:t>19-10-2026</a:t>
            </a:fld>
            <a:endParaRPr lang="da-DK"/>
          </a:p>
        </p:txBody>
      </p:sp>
      <p:sp>
        <p:nvSpPr>
          <p:cNvPr id="4" name="Pladsholder til sidefod 3">
            <a:extLst>
              <a:ext uri="{FF2B5EF4-FFF2-40B4-BE49-F238E27FC236}">
                <a16:creationId xmlns:a16="http://schemas.microsoft.com/office/drawing/2014/main" id="{1A8255DA-DA36-4D08-8FE6-BD66F4522D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slidenummer 4">
            <a:extLst>
              <a:ext uri="{FF2B5EF4-FFF2-40B4-BE49-F238E27FC236}">
                <a16:creationId xmlns:a16="http://schemas.microsoft.com/office/drawing/2014/main" id="{70655E44-1FB6-C227-E190-92E7009EE2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019329-C0DF-4C3B-960E-0CE69486F9A3}" type="slidenum">
              <a:rPr lang="da-DK" smtClean="0"/>
              <a:pPr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1590052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el mørk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2B224F3-5EF4-91A1-7476-988EFB3274B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66763" y="572400"/>
            <a:ext cx="8286801" cy="905669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a-DK"/>
              <a:t>Overskrift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B3B9E366-4FE6-8B5C-99E5-68D271A325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A7D8A8-1935-450C-B452-6412B47C2519}" type="datetimeFigureOut">
              <a:rPr lang="da-DK" smtClean="0"/>
              <a:t>19-10-2026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17EAF889-EDE0-C309-3990-DEC4720607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8E208B53-D0E7-FE7E-DEFB-699BDF4B2F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019329-C0DF-4C3B-960E-0CE69486F9A3}" type="slidenum">
              <a:rPr lang="da-DK" smtClean="0"/>
              <a:t>‹nr.›</a:t>
            </a:fld>
            <a:endParaRPr lang="da-DK"/>
          </a:p>
        </p:txBody>
      </p:sp>
      <p:sp>
        <p:nvSpPr>
          <p:cNvPr id="7" name="Kombinationstegning: figur 6">
            <a:extLst>
              <a:ext uri="{FF2B5EF4-FFF2-40B4-BE49-F238E27FC236}">
                <a16:creationId xmlns:a16="http://schemas.microsoft.com/office/drawing/2014/main" id="{4974AB2D-71D3-0015-A2F8-383918AC9F12}"/>
              </a:ext>
            </a:extLst>
          </p:cNvPr>
          <p:cNvSpPr/>
          <p:nvPr userDrawn="1"/>
        </p:nvSpPr>
        <p:spPr>
          <a:xfrm>
            <a:off x="11051457" y="404813"/>
            <a:ext cx="726205" cy="500062"/>
          </a:xfrm>
          <a:custGeom>
            <a:avLst/>
            <a:gdLst>
              <a:gd name="connsiteX0" fmla="*/ 397573 w 1447800"/>
              <a:gd name="connsiteY0" fmla="*/ 555274 h 996950"/>
              <a:gd name="connsiteX1" fmla="*/ 550750 w 1447800"/>
              <a:gd name="connsiteY1" fmla="*/ 555274 h 996950"/>
              <a:gd name="connsiteX2" fmla="*/ 609173 w 1447800"/>
              <a:gd name="connsiteY2" fmla="*/ 609138 h 996950"/>
              <a:gd name="connsiteX3" fmla="*/ 550750 w 1447800"/>
              <a:gd name="connsiteY3" fmla="*/ 663002 h 996950"/>
              <a:gd name="connsiteX4" fmla="*/ 550750 w 1447800"/>
              <a:gd name="connsiteY4" fmla="*/ 662973 h 996950"/>
              <a:gd name="connsiteX5" fmla="*/ 397573 w 1447800"/>
              <a:gd name="connsiteY5" fmla="*/ 662973 h 996950"/>
              <a:gd name="connsiteX6" fmla="*/ 397573 w 1447800"/>
              <a:gd name="connsiteY6" fmla="*/ 324565 h 996950"/>
              <a:gd name="connsiteX7" fmla="*/ 545431 w 1447800"/>
              <a:gd name="connsiteY7" fmla="*/ 324565 h 996950"/>
              <a:gd name="connsiteX8" fmla="*/ 597663 w 1447800"/>
              <a:gd name="connsiteY8" fmla="*/ 373926 h 996950"/>
              <a:gd name="connsiteX9" fmla="*/ 545431 w 1447800"/>
              <a:gd name="connsiteY9" fmla="*/ 424188 h 996950"/>
              <a:gd name="connsiteX10" fmla="*/ 397573 w 1447800"/>
              <a:gd name="connsiteY10" fmla="*/ 424188 h 996950"/>
              <a:gd name="connsiteX11" fmla="*/ 847367 w 1447800"/>
              <a:gd name="connsiteY11" fmla="*/ 194408 h 996950"/>
              <a:gd name="connsiteX12" fmla="*/ 847367 w 1447800"/>
              <a:gd name="connsiteY12" fmla="*/ 793130 h 996950"/>
              <a:gd name="connsiteX13" fmla="*/ 1236966 w 1447800"/>
              <a:gd name="connsiteY13" fmla="*/ 793130 h 996950"/>
              <a:gd name="connsiteX14" fmla="*/ 1236966 w 1447800"/>
              <a:gd name="connsiteY14" fmla="*/ 658499 h 996950"/>
              <a:gd name="connsiteX15" fmla="*/ 999672 w 1447800"/>
              <a:gd name="connsiteY15" fmla="*/ 658499 h 996950"/>
              <a:gd name="connsiteX16" fmla="*/ 999672 w 1447800"/>
              <a:gd name="connsiteY16" fmla="*/ 194408 h 996950"/>
              <a:gd name="connsiteX17" fmla="*/ 245268 w 1447800"/>
              <a:gd name="connsiteY17" fmla="*/ 194408 h 996950"/>
              <a:gd name="connsiteX18" fmla="*/ 245268 w 1447800"/>
              <a:gd name="connsiteY18" fmla="*/ 793130 h 996950"/>
              <a:gd name="connsiteX19" fmla="*/ 590599 w 1447800"/>
              <a:gd name="connsiteY19" fmla="*/ 793130 h 996950"/>
              <a:gd name="connsiteX20" fmla="*/ 764151 w 1447800"/>
              <a:gd name="connsiteY20" fmla="*/ 630666 h 996950"/>
              <a:gd name="connsiteX21" fmla="*/ 651695 w 1447800"/>
              <a:gd name="connsiteY21" fmla="*/ 484356 h 996950"/>
              <a:gd name="connsiteX22" fmla="*/ 752641 w 1447800"/>
              <a:gd name="connsiteY22" fmla="*/ 347022 h 996950"/>
              <a:gd name="connsiteX23" fmla="*/ 579961 w 1447800"/>
              <a:gd name="connsiteY23" fmla="*/ 194408 h 996950"/>
              <a:gd name="connsiteX24" fmla="*/ 0 w 1447800"/>
              <a:gd name="connsiteY24" fmla="*/ 0 h 996950"/>
              <a:gd name="connsiteX25" fmla="*/ 1447800 w 1447800"/>
              <a:gd name="connsiteY25" fmla="*/ 0 h 996950"/>
              <a:gd name="connsiteX26" fmla="*/ 1447800 w 1447800"/>
              <a:gd name="connsiteY26" fmla="*/ 996950 h 996950"/>
              <a:gd name="connsiteX27" fmla="*/ 0 w 1447800"/>
              <a:gd name="connsiteY27" fmla="*/ 996950 h 9969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1447800" h="996950">
                <a:moveTo>
                  <a:pt x="397573" y="555274"/>
                </a:moveTo>
                <a:lnTo>
                  <a:pt x="550750" y="555274"/>
                </a:lnTo>
                <a:cubicBezTo>
                  <a:pt x="587926" y="555274"/>
                  <a:pt x="609173" y="579504"/>
                  <a:pt x="609173" y="609138"/>
                </a:cubicBezTo>
                <a:cubicBezTo>
                  <a:pt x="609173" y="641445"/>
                  <a:pt x="587025" y="663002"/>
                  <a:pt x="550750" y="663002"/>
                </a:cubicBezTo>
                <a:lnTo>
                  <a:pt x="550750" y="662973"/>
                </a:lnTo>
                <a:lnTo>
                  <a:pt x="397573" y="662973"/>
                </a:lnTo>
                <a:close/>
                <a:moveTo>
                  <a:pt x="397573" y="324565"/>
                </a:moveTo>
                <a:lnTo>
                  <a:pt x="545431" y="324565"/>
                </a:lnTo>
                <a:cubicBezTo>
                  <a:pt x="576415" y="324565"/>
                  <a:pt x="597663" y="345221"/>
                  <a:pt x="597663" y="373926"/>
                </a:cubicBezTo>
                <a:cubicBezTo>
                  <a:pt x="597663" y="402631"/>
                  <a:pt x="576415" y="424188"/>
                  <a:pt x="545431" y="424188"/>
                </a:cubicBezTo>
                <a:lnTo>
                  <a:pt x="397573" y="424188"/>
                </a:lnTo>
                <a:close/>
                <a:moveTo>
                  <a:pt x="847367" y="194408"/>
                </a:moveTo>
                <a:lnTo>
                  <a:pt x="847367" y="793130"/>
                </a:lnTo>
                <a:lnTo>
                  <a:pt x="1236966" y="793130"/>
                </a:lnTo>
                <a:lnTo>
                  <a:pt x="1236966" y="658499"/>
                </a:lnTo>
                <a:lnTo>
                  <a:pt x="999672" y="658499"/>
                </a:lnTo>
                <a:lnTo>
                  <a:pt x="999672" y="194408"/>
                </a:lnTo>
                <a:close/>
                <a:moveTo>
                  <a:pt x="245268" y="194408"/>
                </a:moveTo>
                <a:lnTo>
                  <a:pt x="245268" y="793130"/>
                </a:lnTo>
                <a:lnTo>
                  <a:pt x="590599" y="793130"/>
                </a:lnTo>
                <a:cubicBezTo>
                  <a:pt x="706601" y="793130"/>
                  <a:pt x="764151" y="717738"/>
                  <a:pt x="764151" y="630666"/>
                </a:cubicBezTo>
                <a:cubicBezTo>
                  <a:pt x="764151" y="555274"/>
                  <a:pt x="714565" y="494234"/>
                  <a:pt x="651695" y="484356"/>
                </a:cubicBezTo>
                <a:cubicBezTo>
                  <a:pt x="707473" y="471776"/>
                  <a:pt x="752641" y="421514"/>
                  <a:pt x="752641" y="347022"/>
                </a:cubicBezTo>
                <a:cubicBezTo>
                  <a:pt x="752641" y="272530"/>
                  <a:pt x="696835" y="194408"/>
                  <a:pt x="579961" y="194408"/>
                </a:cubicBezTo>
                <a:close/>
                <a:moveTo>
                  <a:pt x="0" y="0"/>
                </a:moveTo>
                <a:lnTo>
                  <a:pt x="1447800" y="0"/>
                </a:lnTo>
                <a:lnTo>
                  <a:pt x="1447800" y="996950"/>
                </a:lnTo>
                <a:lnTo>
                  <a:pt x="0" y="99695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1729144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ly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2B224F3-5EF4-91A1-7476-988EFB3274B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66763" y="571281"/>
            <a:ext cx="8286801" cy="905669"/>
          </a:xfrm>
        </p:spPr>
        <p:txBody>
          <a:bodyPr/>
          <a:lstStyle>
            <a:lvl1pPr>
              <a:defRPr/>
            </a:lvl1pPr>
          </a:lstStyle>
          <a:p>
            <a:r>
              <a:rPr lang="da-DK"/>
              <a:t>Overskrift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B3B9E366-4FE6-8B5C-99E5-68D271A325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A7D8A8-1935-450C-B452-6412B47C2519}" type="datetimeFigureOut">
              <a:rPr lang="da-DK" smtClean="0"/>
              <a:t>19-10-2026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17EAF889-EDE0-C309-3990-DEC4720607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8E208B53-D0E7-FE7E-DEFB-699BDF4B2F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019329-C0DF-4C3B-960E-0CE69486F9A3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6215186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>
            <a:extLst>
              <a:ext uri="{FF2B5EF4-FFF2-40B4-BE49-F238E27FC236}">
                <a16:creationId xmlns:a16="http://schemas.microsoft.com/office/drawing/2014/main" id="{1852E70B-4632-9943-00BC-4A21192DB5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A7D8A8-1935-450C-B452-6412B47C2519}" type="datetimeFigureOut">
              <a:rPr lang="da-DK" smtClean="0"/>
              <a:t>19-10-2026</a:t>
            </a:fld>
            <a:endParaRPr lang="da-DK"/>
          </a:p>
        </p:txBody>
      </p:sp>
      <p:sp>
        <p:nvSpPr>
          <p:cNvPr id="3" name="Pladsholder til sidefod 2">
            <a:extLst>
              <a:ext uri="{FF2B5EF4-FFF2-40B4-BE49-F238E27FC236}">
                <a16:creationId xmlns:a16="http://schemas.microsoft.com/office/drawing/2014/main" id="{D2074AA1-FCCD-7F49-BB0C-46471C9272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51107A5F-6FC7-4198-598C-FABF89E560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019329-C0DF-4C3B-960E-0CE69486F9A3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4146805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Tom hvid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>
            <a:extLst>
              <a:ext uri="{FF2B5EF4-FFF2-40B4-BE49-F238E27FC236}">
                <a16:creationId xmlns:a16="http://schemas.microsoft.com/office/drawing/2014/main" id="{1852E70B-4632-9943-00BC-4A21192DB5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A7D8A8-1935-450C-B452-6412B47C2519}" type="datetimeFigureOut">
              <a:rPr lang="da-DK" smtClean="0"/>
              <a:t>19-10-2026</a:t>
            </a:fld>
            <a:endParaRPr lang="da-DK"/>
          </a:p>
        </p:txBody>
      </p:sp>
      <p:sp>
        <p:nvSpPr>
          <p:cNvPr id="3" name="Pladsholder til sidefod 2">
            <a:extLst>
              <a:ext uri="{FF2B5EF4-FFF2-40B4-BE49-F238E27FC236}">
                <a16:creationId xmlns:a16="http://schemas.microsoft.com/office/drawing/2014/main" id="{D2074AA1-FCCD-7F49-BB0C-46471C9272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51107A5F-6FC7-4198-598C-FABF89E560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019329-C0DF-4C3B-960E-0CE69486F9A3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5837804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u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dsholder til dato 2">
            <a:extLst>
              <a:ext uri="{FF2B5EF4-FFF2-40B4-BE49-F238E27FC236}">
                <a16:creationId xmlns:a16="http://schemas.microsoft.com/office/drawing/2014/main" id="{F520FC7F-3932-CDAF-298D-C57B325061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A7D8A8-1935-450C-B452-6412B47C2519}" type="datetimeFigureOut">
              <a:rPr lang="da-DK" smtClean="0"/>
              <a:pPr/>
              <a:t>19-10-2026</a:t>
            </a:fld>
            <a:endParaRPr lang="da-DK"/>
          </a:p>
        </p:txBody>
      </p:sp>
      <p:sp>
        <p:nvSpPr>
          <p:cNvPr id="4" name="Pladsholder til sidefod 3">
            <a:extLst>
              <a:ext uri="{FF2B5EF4-FFF2-40B4-BE49-F238E27FC236}">
                <a16:creationId xmlns:a16="http://schemas.microsoft.com/office/drawing/2014/main" id="{09B987F4-37A8-3E7C-45CB-35452C6971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slidenummer 4">
            <a:extLst>
              <a:ext uri="{FF2B5EF4-FFF2-40B4-BE49-F238E27FC236}">
                <a16:creationId xmlns:a16="http://schemas.microsoft.com/office/drawing/2014/main" id="{5451E69D-02D3-F927-9228-1D192D9790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019329-C0DF-4C3B-960E-0CE69486F9A3}" type="slidenum">
              <a:rPr lang="da-DK" smtClean="0"/>
              <a:pPr/>
              <a:t>‹nr.›</a:t>
            </a:fld>
            <a:endParaRPr lang="da-DK"/>
          </a:p>
        </p:txBody>
      </p:sp>
      <p:sp>
        <p:nvSpPr>
          <p:cNvPr id="17" name="Fast overskrift">
            <a:extLst>
              <a:ext uri="{FF2B5EF4-FFF2-40B4-BE49-F238E27FC236}">
                <a16:creationId xmlns:a16="http://schemas.microsoft.com/office/drawing/2014/main" id="{798F7C18-729E-8495-1358-13603D568A59}"/>
              </a:ext>
            </a:extLst>
          </p:cNvPr>
          <p:cNvSpPr txBox="1"/>
          <p:nvPr userDrawn="1"/>
        </p:nvSpPr>
        <p:spPr>
          <a:xfrm>
            <a:off x="766763" y="539750"/>
            <a:ext cx="10998198" cy="650171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Autofit/>
          </a:bodyPr>
          <a:lstStyle/>
          <a:p>
            <a:r>
              <a:rPr lang="da-DK" sz="3200" b="0" noProof="1">
                <a:solidFill>
                  <a:schemeClr val="accent1"/>
                </a:solidFill>
                <a:latin typeface="+mj-lt"/>
                <a:cs typeface="Arial" panose="020B0604020202020204" pitchFamily="34" charset="0"/>
              </a:rPr>
              <a:t>Brugerguide - Slet før anvendelse</a:t>
            </a:r>
          </a:p>
        </p:txBody>
      </p:sp>
      <p:sp>
        <p:nvSpPr>
          <p:cNvPr id="18" name="Text Box 2">
            <a:extLst>
              <a:ext uri="{FF2B5EF4-FFF2-40B4-BE49-F238E27FC236}">
                <a16:creationId xmlns:a16="http://schemas.microsoft.com/office/drawing/2014/main" id="{26D445EC-6C77-8218-267C-F9B166FBD769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766763" y="1833789"/>
            <a:ext cx="2280360" cy="43242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144000" bIns="0" anchor="t" anchorCtr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Aft>
                <a:spcPts val="600"/>
              </a:spcAft>
              <a:defRPr/>
            </a:pPr>
            <a:r>
              <a:rPr lang="da-DK" sz="1000" b="1" noProof="1">
                <a:latin typeface="Arial" panose="020B0604020202020204" pitchFamily="34" charset="0"/>
                <a:cs typeface="Arial" panose="020B0604020202020204" pitchFamily="34" charset="0"/>
              </a:rPr>
              <a:t>Brug</a:t>
            </a:r>
            <a:r>
              <a:rPr lang="da-DK" sz="1000" b="1" baseline="0" noProof="1">
                <a:latin typeface="Arial" panose="020B0604020202020204" pitchFamily="34" charset="0"/>
                <a:cs typeface="Arial" panose="020B0604020202020204" pitchFamily="34" charset="0"/>
              </a:rPr>
              <a:t> tekst typografier</a:t>
            </a:r>
            <a:endParaRPr lang="da-DK" sz="1000" b="1" noProof="1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r>
              <a:rPr lang="da-DK" altLang="da-DK" sz="9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Brug</a:t>
            </a:r>
            <a:r>
              <a:rPr lang="da-DK" altLang="da-DK" sz="9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TAB </a:t>
            </a:r>
            <a:r>
              <a:rPr lang="da-DK" altLang="da-DK" sz="9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for at gå frem i tekst-niveauer. Klik </a:t>
            </a:r>
            <a:r>
              <a:rPr lang="da-DK" altLang="da-DK" sz="9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ENTER</a:t>
            </a:r>
            <a:r>
              <a:rPr lang="da-DK" altLang="da-DK" sz="9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derefter </a:t>
            </a:r>
            <a:r>
              <a:rPr lang="da-DK" altLang="da-DK" sz="9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TAB</a:t>
            </a:r>
            <a:r>
              <a:rPr lang="da-DK" altLang="da-DK" sz="9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for at skifte fra et niveau til et næste</a:t>
            </a:r>
          </a:p>
          <a:p>
            <a:pPr eaLnBrk="1" hangingPunct="1">
              <a:spcAft>
                <a:spcPts val="600"/>
              </a:spcAft>
              <a:defRPr/>
            </a:pPr>
            <a:r>
              <a:rPr lang="da-DK" altLang="da-DK" sz="9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For at gå tilbage i tekst-niveauer, </a:t>
            </a:r>
            <a:br>
              <a:rPr lang="da-DK" altLang="da-DK" sz="9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da-DK" altLang="da-DK" sz="9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brug </a:t>
            </a:r>
            <a:r>
              <a:rPr lang="da-DK" altLang="da-DK" sz="9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SHIFT+TAB</a:t>
            </a:r>
            <a:endParaRPr lang="da-DK" altLang="da-DK" sz="900" b="0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r>
              <a:rPr lang="da-DK" altLang="da-DK" sz="9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Alternativt kan </a:t>
            </a:r>
            <a:br>
              <a:rPr lang="da-DK" altLang="da-DK" sz="9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da-DK" altLang="da-DK" sz="9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Forøg</a:t>
            </a:r>
            <a:r>
              <a:rPr lang="da-DK" altLang="da-DK" sz="9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og </a:t>
            </a:r>
            <a:r>
              <a:rPr lang="da-DK" altLang="da-DK" sz="9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Formindsk</a:t>
            </a:r>
            <a:r>
              <a:rPr lang="da-DK" altLang="da-DK" sz="9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listeniveau bruges</a:t>
            </a:r>
          </a:p>
          <a:p>
            <a:pPr eaLnBrk="1" hangingPunct="1">
              <a:spcBef>
                <a:spcPts val="1200"/>
              </a:spcBef>
              <a:spcAft>
                <a:spcPts val="600"/>
              </a:spcAft>
              <a:defRPr/>
            </a:pPr>
            <a:r>
              <a:rPr 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Brug layouts</a:t>
            </a:r>
          </a:p>
          <a:p>
            <a:pPr eaLnBrk="1" hangingPunct="1">
              <a:spcAft>
                <a:spcPts val="600"/>
              </a:spcAft>
              <a:defRPr/>
            </a:pPr>
            <a:r>
              <a:rPr lang="da-DK" altLang="da-DK" sz="9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1. </a:t>
            </a:r>
            <a:r>
              <a:rPr lang="da-DK" altLang="da-DK" sz="9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Klik på fanen </a:t>
            </a:r>
            <a:r>
              <a:rPr lang="da-DK" altLang="da-DK" sz="9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Hjem</a:t>
            </a:r>
          </a:p>
          <a:p>
            <a:pPr eaLnBrk="1" hangingPunct="1">
              <a:spcAft>
                <a:spcPts val="600"/>
              </a:spcAft>
              <a:defRPr/>
            </a:pPr>
            <a:r>
              <a:rPr lang="da-DK" altLang="da-DK" sz="9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 </a:t>
            </a:r>
            <a:r>
              <a:rPr lang="da-DK" altLang="da-DK" sz="9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Klik på menupunktet </a:t>
            </a:r>
            <a:r>
              <a:rPr lang="da-DK" altLang="da-DK" sz="9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Nyt Slide </a:t>
            </a:r>
            <a:r>
              <a:rPr lang="da-DK" altLang="da-DK" sz="9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for </a:t>
            </a:r>
            <a:br>
              <a:rPr lang="da-DK" altLang="da-DK" sz="9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da-DK" altLang="da-DK" sz="9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at indsætte nyt slide</a:t>
            </a:r>
          </a:p>
          <a:p>
            <a:pPr eaLnBrk="1" hangingPunct="1">
              <a:spcAft>
                <a:spcPts val="600"/>
              </a:spcAft>
              <a:defRPr/>
            </a:pPr>
            <a:r>
              <a:rPr lang="da-DK" altLang="da-DK" sz="9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3. </a:t>
            </a:r>
            <a:r>
              <a:rPr lang="da-DK" altLang="da-DK" sz="9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Vælg </a:t>
            </a:r>
            <a:r>
              <a:rPr lang="da-DK" altLang="da-DK" sz="9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Layout</a:t>
            </a:r>
            <a:r>
              <a:rPr lang="da-DK" altLang="da-DK" sz="9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for at ændre dit </a:t>
            </a:r>
            <a:br>
              <a:rPr lang="da-DK" altLang="da-DK" sz="9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da-DK" altLang="da-DK" sz="9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nuværende layout til et alternativt</a:t>
            </a:r>
          </a:p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r>
              <a:rPr 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Nulstil slide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None/>
              <a:tabLst/>
              <a:defRPr/>
            </a:pPr>
            <a:r>
              <a:rPr lang="da-DK" altLang="da-DK" sz="9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1. </a:t>
            </a:r>
            <a:r>
              <a:rPr lang="da-DK" altLang="da-DK" sz="9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Klik på fanen </a:t>
            </a:r>
            <a:r>
              <a:rPr lang="da-DK" altLang="da-DK" sz="9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Hjem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None/>
              <a:tabLst/>
              <a:defRPr/>
            </a:pPr>
            <a:r>
              <a:rPr lang="da-DK" altLang="da-DK" sz="9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 </a:t>
            </a:r>
            <a:r>
              <a:rPr lang="da-DK" altLang="da-DK" sz="9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Vælg </a:t>
            </a:r>
            <a:r>
              <a:rPr lang="da-DK" altLang="da-DK" sz="9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Nulstil</a:t>
            </a:r>
            <a:r>
              <a:rPr lang="da-DK" altLang="da-DK" sz="9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for at nulstille placering, størrelse og formatering af pladsholdere til layoutets oprindelige design </a:t>
            </a:r>
          </a:p>
          <a:p>
            <a:pPr eaLnBrk="1" hangingPunct="1">
              <a:spcAft>
                <a:spcPts val="600"/>
              </a:spcAft>
              <a:defRPr/>
            </a:pPr>
            <a:endParaRPr lang="da-DK" sz="9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240"/>
              </a:spcAft>
              <a:defRPr/>
            </a:pPr>
            <a:endParaRPr lang="da-DK" sz="900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Text Box 3">
            <a:extLst>
              <a:ext uri="{FF2B5EF4-FFF2-40B4-BE49-F238E27FC236}">
                <a16:creationId xmlns:a16="http://schemas.microsoft.com/office/drawing/2014/main" id="{3B349D14-CAB5-88E9-CF90-5A2C76E70387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4003379" y="1833789"/>
            <a:ext cx="2160798" cy="25083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144000" bIns="0" anchor="t" anchorCtr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Aft>
                <a:spcPts val="600"/>
              </a:spcAft>
              <a:defRPr/>
            </a:pPr>
            <a:r>
              <a:rPr 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Indsæt billede</a:t>
            </a:r>
          </a:p>
          <a:p>
            <a:pPr eaLnBrk="1" hangingPunct="1">
              <a:spcAft>
                <a:spcPts val="600"/>
              </a:spcAft>
              <a:defRPr/>
            </a:pPr>
            <a:r>
              <a:rPr lang="da-DK" altLang="da-DK" sz="9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På slides med billedpladsholder, </a:t>
            </a:r>
            <a:br>
              <a:rPr lang="da-DK" altLang="da-DK" sz="9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da-DK" altLang="da-DK" sz="9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klik på ikonet og vælg </a:t>
            </a:r>
            <a:r>
              <a:rPr lang="da-DK" altLang="da-DK" sz="9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Indsæt</a:t>
            </a:r>
          </a:p>
          <a:p>
            <a:pPr eaLnBrk="1" hangingPunct="1">
              <a:spcBef>
                <a:spcPts val="1200"/>
              </a:spcBef>
              <a:spcAft>
                <a:spcPts val="600"/>
              </a:spcAft>
              <a:defRPr/>
            </a:pPr>
            <a:r>
              <a:rPr 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Beskær billede</a:t>
            </a:r>
          </a:p>
          <a:p>
            <a:pPr eaLnBrk="1" hangingPunct="1">
              <a:spcAft>
                <a:spcPts val="600"/>
              </a:spcAft>
              <a:defRPr/>
            </a:pPr>
            <a:r>
              <a:rPr lang="da-DK" altLang="da-DK" sz="9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1. </a:t>
            </a:r>
            <a:r>
              <a:rPr lang="da-DK" altLang="da-DK" sz="9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Klik </a:t>
            </a:r>
            <a:r>
              <a:rPr lang="da-DK" altLang="da-DK" sz="9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Beskær</a:t>
            </a:r>
            <a:r>
              <a:rPr lang="da-DK" altLang="da-DK" sz="9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for at ændre </a:t>
            </a:r>
            <a:br>
              <a:rPr lang="da-DK" altLang="da-DK" sz="9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da-DK" altLang="da-DK" sz="9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billedets fokus/størrelse</a:t>
            </a:r>
          </a:p>
          <a:p>
            <a:pPr eaLnBrk="1" hangingPunct="1">
              <a:spcAft>
                <a:spcPts val="600"/>
              </a:spcAft>
              <a:defRPr/>
            </a:pPr>
            <a:r>
              <a:rPr lang="da-DK" altLang="da-DK" sz="9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 </a:t>
            </a:r>
            <a:r>
              <a:rPr lang="da-DK" altLang="da-DK" sz="9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Ønsker du at skalere billedet, så </a:t>
            </a:r>
            <a:br>
              <a:rPr lang="da-DK" altLang="da-DK" sz="9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da-DK" altLang="da-DK" sz="9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hold </a:t>
            </a:r>
            <a:r>
              <a:rPr lang="da-DK" altLang="da-DK" sz="9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SHIFT</a:t>
            </a:r>
            <a:r>
              <a:rPr lang="da-DK" altLang="da-DK" sz="9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-knappen nede, mens </a:t>
            </a:r>
            <a:br>
              <a:rPr lang="da-DK" altLang="da-DK" sz="9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da-DK" altLang="da-DK" sz="9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du trækker i billedets hjørner</a:t>
            </a:r>
          </a:p>
          <a:p>
            <a:pPr eaLnBrk="1" hangingPunct="1">
              <a:spcAft>
                <a:spcPts val="600"/>
              </a:spcAft>
              <a:defRPr/>
            </a:pPr>
            <a:r>
              <a:rPr lang="da-DK" altLang="da-DK" sz="9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Tips: </a:t>
            </a:r>
            <a:r>
              <a:rPr lang="da-DK" altLang="da-DK" sz="9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Hvis du sletter billedet og </a:t>
            </a:r>
            <a:br>
              <a:rPr lang="da-DK" altLang="da-DK" sz="9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da-DK" altLang="da-DK" sz="9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indsætter et nyt, kan billedet lægge </a:t>
            </a:r>
            <a:br>
              <a:rPr lang="da-DK" altLang="da-DK" sz="9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da-DK" altLang="da-DK" sz="9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sig foran tekst og grafik. Hvis dette sker, højreklik på billedet og vælg </a:t>
            </a:r>
            <a:r>
              <a:rPr lang="da-DK" altLang="da-DK" sz="9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Placer bagest</a:t>
            </a:r>
          </a:p>
        </p:txBody>
      </p:sp>
      <p:sp>
        <p:nvSpPr>
          <p:cNvPr id="20" name="Text Box 4">
            <a:extLst>
              <a:ext uri="{FF2B5EF4-FFF2-40B4-BE49-F238E27FC236}">
                <a16:creationId xmlns:a16="http://schemas.microsoft.com/office/drawing/2014/main" id="{6F3D6A62-7D6E-2A6D-12EE-DBCD21DB4195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6674961" y="1815926"/>
            <a:ext cx="2358243" cy="35086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144000" bIns="0" anchor="t" anchorCtr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Aft>
                <a:spcPts val="600"/>
              </a:spcAft>
              <a:defRPr/>
            </a:pPr>
            <a:r>
              <a:rPr 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For at justere sidenummerering, </a:t>
            </a:r>
            <a:br>
              <a:rPr 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dato og sidefod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da-DK" altLang="da-DK" sz="9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Gør dette som</a:t>
            </a:r>
            <a:r>
              <a:rPr lang="da-DK" altLang="da-DK" sz="900" b="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det sidste i din præsentation, så det slår igennem på alle slides</a:t>
            </a:r>
            <a:endParaRPr lang="da-DK" sz="9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r>
              <a:rPr lang="da-DK" altLang="da-DK" sz="9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1. </a:t>
            </a:r>
            <a:r>
              <a:rPr lang="da-DK" altLang="da-DK" sz="9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Klik på fanen </a:t>
            </a:r>
            <a:r>
              <a:rPr lang="da-DK" altLang="da-DK" sz="9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Indsæt</a:t>
            </a:r>
          </a:p>
          <a:p>
            <a:pPr eaLnBrk="1" hangingPunct="1">
              <a:spcAft>
                <a:spcPts val="600"/>
              </a:spcAft>
              <a:defRPr/>
            </a:pPr>
            <a:r>
              <a:rPr lang="da-DK" altLang="da-DK" sz="9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 </a:t>
            </a:r>
            <a:r>
              <a:rPr lang="da-DK" altLang="da-DK" sz="9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Klik </a:t>
            </a:r>
            <a:r>
              <a:rPr lang="da-DK" altLang="da-DK" sz="9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Sidehoved og Sidef</a:t>
            </a:r>
            <a:r>
              <a:rPr lang="da-DK" altLang="da-DK" sz="9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od</a:t>
            </a:r>
            <a:br>
              <a:rPr lang="da-DK" altLang="da-DK" sz="9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da-DK" altLang="da-DK" sz="9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(indtast evt. tekst i sidefod)</a:t>
            </a:r>
          </a:p>
          <a:p>
            <a:pPr eaLnBrk="1" hangingPunct="1">
              <a:spcAft>
                <a:spcPts val="600"/>
              </a:spcAft>
              <a:defRPr/>
            </a:pPr>
            <a:r>
              <a:rPr lang="da-DK" altLang="da-DK" sz="9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Vælg </a:t>
            </a:r>
            <a:r>
              <a:rPr lang="da-DK" altLang="da-DK" sz="9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Anvend på alle </a:t>
            </a:r>
            <a:r>
              <a:rPr lang="da-DK" altLang="da-DK" sz="9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eller </a:t>
            </a:r>
            <a:r>
              <a:rPr lang="da-DK" altLang="da-DK" sz="9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Anvend</a:t>
            </a:r>
            <a:r>
              <a:rPr lang="da-DK" altLang="da-DK" sz="9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hvis det kun skal være på et enkelt slide</a:t>
            </a:r>
          </a:p>
          <a:p>
            <a:pPr eaLnBrk="1" hangingPunct="1">
              <a:spcBef>
                <a:spcPts val="1200"/>
              </a:spcBef>
              <a:spcAft>
                <a:spcPts val="600"/>
              </a:spcAft>
              <a:defRPr/>
            </a:pPr>
            <a:r>
              <a:rPr 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Hjælpelinjer</a:t>
            </a:r>
          </a:p>
          <a:p>
            <a:pPr eaLnBrk="1" hangingPunct="1">
              <a:spcAft>
                <a:spcPts val="600"/>
              </a:spcAft>
              <a:defRPr/>
            </a:pPr>
            <a:r>
              <a:rPr lang="da-DK" altLang="da-DK" sz="9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For at se hjælpelinjer</a:t>
            </a:r>
          </a:p>
          <a:p>
            <a:pPr eaLnBrk="1" hangingPunct="1">
              <a:spcAft>
                <a:spcPts val="600"/>
              </a:spcAft>
              <a:defRPr/>
            </a:pPr>
            <a:r>
              <a:rPr lang="da-DK" altLang="da-DK" sz="9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1. </a:t>
            </a:r>
            <a:r>
              <a:rPr lang="da-DK" altLang="da-DK" sz="9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Klik på fanen </a:t>
            </a:r>
            <a:r>
              <a:rPr lang="da-DK" altLang="da-DK" sz="9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Vis </a:t>
            </a:r>
            <a:r>
              <a:rPr lang="da-DK" altLang="da-DK" sz="9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og sæt hak ved </a:t>
            </a:r>
            <a:r>
              <a:rPr lang="da-DK" altLang="da-DK" sz="9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Hjælpelinjer</a:t>
            </a:r>
          </a:p>
          <a:p>
            <a:pPr eaLnBrk="1" hangingPunct="1">
              <a:spcAft>
                <a:spcPts val="600"/>
              </a:spcAft>
              <a:defRPr/>
            </a:pPr>
            <a:endParaRPr lang="da-DK" altLang="da-DK" sz="900" b="0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r>
              <a:rPr lang="da-DK" altLang="da-DK" sz="9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Tips: Alt + F9 </a:t>
            </a:r>
            <a:r>
              <a:rPr lang="da-DK" altLang="da-DK" sz="9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for hurtig visning af hjælpelinjer</a:t>
            </a:r>
          </a:p>
          <a:p>
            <a:pPr eaLnBrk="1" hangingPunct="1">
              <a:spcAft>
                <a:spcPts val="600"/>
              </a:spcAft>
              <a:defRPr/>
            </a:pPr>
            <a:endParaRPr lang="da-DK" altLang="da-DK" sz="900" b="0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1" name="1 Forøg formindsk">
            <a:extLst>
              <a:ext uri="{FF2B5EF4-FFF2-40B4-BE49-F238E27FC236}">
                <a16:creationId xmlns:a16="http://schemas.microsoft.com/office/drawing/2014/main" id="{701D61A7-FF25-9C0F-1778-BFEB4CE9331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927560" y="2877130"/>
            <a:ext cx="549328" cy="285228"/>
          </a:xfrm>
          <a:prstGeom prst="rect">
            <a:avLst/>
          </a:prstGeom>
        </p:spPr>
      </p:pic>
      <p:pic>
        <p:nvPicPr>
          <p:cNvPr id="22" name="2 Ny slide">
            <a:extLst>
              <a:ext uri="{FF2B5EF4-FFF2-40B4-BE49-F238E27FC236}">
                <a16:creationId xmlns:a16="http://schemas.microsoft.com/office/drawing/2014/main" id="{53442639-024F-706D-3437-49010E6263B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l="2931" r="60888"/>
          <a:stretch/>
        </p:blipFill>
        <p:spPr>
          <a:xfrm>
            <a:off x="2941479" y="3538594"/>
            <a:ext cx="363713" cy="647461"/>
          </a:xfrm>
          <a:prstGeom prst="rect">
            <a:avLst/>
          </a:prstGeom>
        </p:spPr>
      </p:pic>
      <p:pic>
        <p:nvPicPr>
          <p:cNvPr id="23" name="3 Layout">
            <a:extLst>
              <a:ext uri="{FF2B5EF4-FFF2-40B4-BE49-F238E27FC236}">
                <a16:creationId xmlns:a16="http://schemas.microsoft.com/office/drawing/2014/main" id="{EC74EC0A-2582-517A-DBB1-DEB3D247D75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l="36944" r="2272" b="69429"/>
          <a:stretch/>
        </p:blipFill>
        <p:spPr>
          <a:xfrm>
            <a:off x="2956944" y="4208198"/>
            <a:ext cx="593368" cy="192211"/>
          </a:xfrm>
          <a:prstGeom prst="rect">
            <a:avLst/>
          </a:prstGeom>
        </p:spPr>
      </p:pic>
      <p:pic>
        <p:nvPicPr>
          <p:cNvPr id="24" name="4 Nulstil">
            <a:extLst>
              <a:ext uri="{FF2B5EF4-FFF2-40B4-BE49-F238E27FC236}">
                <a16:creationId xmlns:a16="http://schemas.microsoft.com/office/drawing/2014/main" id="{AFC8FAF6-787A-9765-E178-B8327DD9A66F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2929647" y="5318642"/>
            <a:ext cx="547241" cy="197798"/>
          </a:xfrm>
          <a:prstGeom prst="rect">
            <a:avLst/>
          </a:prstGeom>
        </p:spPr>
      </p:pic>
      <p:pic>
        <p:nvPicPr>
          <p:cNvPr id="25" name="5 Indsæt billede">
            <a:extLst>
              <a:ext uri="{FF2B5EF4-FFF2-40B4-BE49-F238E27FC236}">
                <a16:creationId xmlns:a16="http://schemas.microsoft.com/office/drawing/2014/main" id="{CCE0934A-C51E-DFE6-8A36-7CABDE8CBA18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5930601" y="2075087"/>
            <a:ext cx="262151" cy="256054"/>
          </a:xfrm>
          <a:prstGeom prst="rect">
            <a:avLst/>
          </a:prstGeom>
        </p:spPr>
      </p:pic>
      <p:pic>
        <p:nvPicPr>
          <p:cNvPr id="26" name="6 Beskær">
            <a:extLst>
              <a:ext uri="{FF2B5EF4-FFF2-40B4-BE49-F238E27FC236}">
                <a16:creationId xmlns:a16="http://schemas.microsoft.com/office/drawing/2014/main" id="{67ECABE6-446B-EE25-072D-1C208AE2CA9A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5911233" y="2748409"/>
            <a:ext cx="337400" cy="321707"/>
          </a:xfrm>
          <a:prstGeom prst="rect">
            <a:avLst/>
          </a:prstGeom>
        </p:spPr>
      </p:pic>
      <p:pic>
        <p:nvPicPr>
          <p:cNvPr id="27" name="7 Skalér billede">
            <a:extLst>
              <a:ext uri="{FF2B5EF4-FFF2-40B4-BE49-F238E27FC236}">
                <a16:creationId xmlns:a16="http://schemas.microsoft.com/office/drawing/2014/main" id="{25C829DE-8184-6D74-872B-717131D51ABF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5888938" y="3242399"/>
            <a:ext cx="359695" cy="335309"/>
          </a:xfrm>
          <a:prstGeom prst="rect">
            <a:avLst/>
          </a:prstGeom>
        </p:spPr>
      </p:pic>
      <p:sp>
        <p:nvSpPr>
          <p:cNvPr id="28" name="Text Box 4">
            <a:extLst>
              <a:ext uri="{FF2B5EF4-FFF2-40B4-BE49-F238E27FC236}">
                <a16:creationId xmlns:a16="http://schemas.microsoft.com/office/drawing/2014/main" id="{8D57795B-709F-FBBA-7676-DCDD3949683E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9264440" y="1815926"/>
            <a:ext cx="2358243" cy="12772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144000" bIns="0" anchor="t" anchorCtr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Aft>
                <a:spcPts val="600"/>
              </a:spcAft>
              <a:defRPr/>
            </a:pPr>
            <a:r>
              <a:rPr 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Farver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da-DK" altLang="da-DK" sz="9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Ud over temaets farver, kan du også vælge nuancer af farverne. I højre side af hvert slide er der en oversigt over farver, som du kan bruge ved hjælp af pipetten. Du finder pipetten nederst i farveværktøjet, når du skal vælge farve til et objekt eller tekst.</a:t>
            </a:r>
          </a:p>
          <a:p>
            <a:pPr eaLnBrk="1" hangingPunct="1">
              <a:spcAft>
                <a:spcPts val="600"/>
              </a:spcAft>
              <a:defRPr/>
            </a:pPr>
            <a:endParaRPr lang="da-DK" altLang="da-DK" sz="900" b="0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Billede 5">
            <a:extLst>
              <a:ext uri="{FF2B5EF4-FFF2-40B4-BE49-F238E27FC236}">
                <a16:creationId xmlns:a16="http://schemas.microsoft.com/office/drawing/2014/main" id="{24CE6F56-9D11-1EAF-21D2-C0B13A4393AB}"/>
              </a:ext>
            </a:extLst>
          </p:cNvPr>
          <p:cNvPicPr>
            <a:picLocks noChangeAspect="1"/>
          </p:cNvPicPr>
          <p:nvPr userDrawn="1"/>
        </p:nvPicPr>
        <p:blipFill>
          <a:blip r:embed="rId8"/>
          <a:stretch>
            <a:fillRect/>
          </a:stretch>
        </p:blipFill>
        <p:spPr>
          <a:xfrm>
            <a:off x="9274110" y="3087978"/>
            <a:ext cx="1302099" cy="2331665"/>
          </a:xfrm>
          <a:prstGeom prst="rect">
            <a:avLst/>
          </a:prstGeom>
        </p:spPr>
      </p:pic>
      <p:cxnSp>
        <p:nvCxnSpPr>
          <p:cNvPr id="7" name="Lige forbindelse 6">
            <a:extLst>
              <a:ext uri="{FF2B5EF4-FFF2-40B4-BE49-F238E27FC236}">
                <a16:creationId xmlns:a16="http://schemas.microsoft.com/office/drawing/2014/main" id="{9BF8C177-7316-5F80-EB4C-8AE8B6E8D43C}"/>
              </a:ext>
            </a:extLst>
          </p:cNvPr>
          <p:cNvCxnSpPr>
            <a:cxnSpLocks/>
          </p:cNvCxnSpPr>
          <p:nvPr userDrawn="1"/>
        </p:nvCxnSpPr>
        <p:spPr>
          <a:xfrm>
            <a:off x="10780987" y="3361271"/>
            <a:ext cx="1411013" cy="0"/>
          </a:xfrm>
          <a:prstGeom prst="line">
            <a:avLst/>
          </a:prstGeom>
          <a:ln w="101600">
            <a:solidFill>
              <a:schemeClr val="accent1"/>
            </a:solidFill>
            <a:tailEnd type="arrow" w="med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Billede 1">
            <a:extLst>
              <a:ext uri="{FF2B5EF4-FFF2-40B4-BE49-F238E27FC236}">
                <a16:creationId xmlns:a16="http://schemas.microsoft.com/office/drawing/2014/main" id="{A23A3AAB-3763-4935-F4A6-0432173668A5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402042" y="1027906"/>
            <a:ext cx="2895036" cy="45359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12507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el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Grafik 18">
            <a:extLst>
              <a:ext uri="{FF2B5EF4-FFF2-40B4-BE49-F238E27FC236}">
                <a16:creationId xmlns:a16="http://schemas.microsoft.com/office/drawing/2014/main" id="{06069CE7-8B5A-105C-3D55-BB831895BFE5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7FF304B8-4A27-83AD-A031-4D07DFA1CD58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762000" y="1009650"/>
            <a:ext cx="9144000" cy="1143000"/>
          </a:xfrm>
        </p:spPr>
        <p:txBody>
          <a:bodyPr anchor="b" anchorCtr="0"/>
          <a:lstStyle>
            <a:lvl1pPr algn="l">
              <a:lnSpc>
                <a:spcPct val="80000"/>
              </a:lnSpc>
              <a:defRPr sz="7500"/>
            </a:lvl1pPr>
          </a:lstStyle>
          <a:p>
            <a:r>
              <a:rPr lang="da-DK"/>
              <a:t>Overskrift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DA9C1770-3067-1C53-228B-1F5CC0F074C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62000" y="2198688"/>
            <a:ext cx="9144000" cy="823912"/>
          </a:xfrm>
        </p:spPr>
        <p:txBody>
          <a:bodyPr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/>
              <a:t>Klik for at redigere undertiteltypografien i masteren</a:t>
            </a:r>
          </a:p>
        </p:txBody>
      </p:sp>
      <p:sp>
        <p:nvSpPr>
          <p:cNvPr id="10" name="Pladsholder til tekst 9">
            <a:extLst>
              <a:ext uri="{FF2B5EF4-FFF2-40B4-BE49-F238E27FC236}">
                <a16:creationId xmlns:a16="http://schemas.microsoft.com/office/drawing/2014/main" id="{BEB629A7-FFA0-E585-D663-514D985FB94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62000" y="4213225"/>
            <a:ext cx="3009900" cy="307975"/>
          </a:xfrm>
        </p:spPr>
        <p:txBody>
          <a:bodyPr/>
          <a:lstStyle>
            <a:lvl1pPr marL="0" indent="0">
              <a:buNone/>
              <a:defRPr sz="21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da-DK"/>
              <a:t>Navn Navnesen</a:t>
            </a:r>
          </a:p>
        </p:txBody>
      </p:sp>
      <p:sp>
        <p:nvSpPr>
          <p:cNvPr id="11" name="Pladsholder til tekst 9">
            <a:extLst>
              <a:ext uri="{FF2B5EF4-FFF2-40B4-BE49-F238E27FC236}">
                <a16:creationId xmlns:a16="http://schemas.microsoft.com/office/drawing/2014/main" id="{0EA327A1-AEEB-6BE3-5A2C-0900D0F9058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62000" y="4535487"/>
            <a:ext cx="3009900" cy="307975"/>
          </a:xfrm>
        </p:spPr>
        <p:txBody>
          <a:bodyPr/>
          <a:lstStyle>
            <a:lvl1pPr marL="0" indent="0">
              <a:buNone/>
              <a:defRPr sz="2100" cap="all" baseline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da-DK"/>
              <a:t>Dato 05.01.24</a:t>
            </a:r>
          </a:p>
        </p:txBody>
      </p:sp>
      <p:sp>
        <p:nvSpPr>
          <p:cNvPr id="5" name="Kombinationstegning: figur 4">
            <a:extLst>
              <a:ext uri="{FF2B5EF4-FFF2-40B4-BE49-F238E27FC236}">
                <a16:creationId xmlns:a16="http://schemas.microsoft.com/office/drawing/2014/main" id="{2A1F0B80-604A-DDB4-10C9-CF32F1088AB4}"/>
              </a:ext>
            </a:extLst>
          </p:cNvPr>
          <p:cNvSpPr/>
          <p:nvPr userDrawn="1"/>
        </p:nvSpPr>
        <p:spPr>
          <a:xfrm>
            <a:off x="762000" y="5486400"/>
            <a:ext cx="1447800" cy="996950"/>
          </a:xfrm>
          <a:custGeom>
            <a:avLst/>
            <a:gdLst>
              <a:gd name="connsiteX0" fmla="*/ 397573 w 1447800"/>
              <a:gd name="connsiteY0" fmla="*/ 555274 h 996950"/>
              <a:gd name="connsiteX1" fmla="*/ 550750 w 1447800"/>
              <a:gd name="connsiteY1" fmla="*/ 555274 h 996950"/>
              <a:gd name="connsiteX2" fmla="*/ 609173 w 1447800"/>
              <a:gd name="connsiteY2" fmla="*/ 609138 h 996950"/>
              <a:gd name="connsiteX3" fmla="*/ 550750 w 1447800"/>
              <a:gd name="connsiteY3" fmla="*/ 663002 h 996950"/>
              <a:gd name="connsiteX4" fmla="*/ 550750 w 1447800"/>
              <a:gd name="connsiteY4" fmla="*/ 662973 h 996950"/>
              <a:gd name="connsiteX5" fmla="*/ 397573 w 1447800"/>
              <a:gd name="connsiteY5" fmla="*/ 662973 h 996950"/>
              <a:gd name="connsiteX6" fmla="*/ 397573 w 1447800"/>
              <a:gd name="connsiteY6" fmla="*/ 324565 h 996950"/>
              <a:gd name="connsiteX7" fmla="*/ 545431 w 1447800"/>
              <a:gd name="connsiteY7" fmla="*/ 324565 h 996950"/>
              <a:gd name="connsiteX8" fmla="*/ 597663 w 1447800"/>
              <a:gd name="connsiteY8" fmla="*/ 373926 h 996950"/>
              <a:gd name="connsiteX9" fmla="*/ 545431 w 1447800"/>
              <a:gd name="connsiteY9" fmla="*/ 424188 h 996950"/>
              <a:gd name="connsiteX10" fmla="*/ 397573 w 1447800"/>
              <a:gd name="connsiteY10" fmla="*/ 424188 h 996950"/>
              <a:gd name="connsiteX11" fmla="*/ 847367 w 1447800"/>
              <a:gd name="connsiteY11" fmla="*/ 194408 h 996950"/>
              <a:gd name="connsiteX12" fmla="*/ 847367 w 1447800"/>
              <a:gd name="connsiteY12" fmla="*/ 793130 h 996950"/>
              <a:gd name="connsiteX13" fmla="*/ 1236966 w 1447800"/>
              <a:gd name="connsiteY13" fmla="*/ 793130 h 996950"/>
              <a:gd name="connsiteX14" fmla="*/ 1236966 w 1447800"/>
              <a:gd name="connsiteY14" fmla="*/ 658499 h 996950"/>
              <a:gd name="connsiteX15" fmla="*/ 999672 w 1447800"/>
              <a:gd name="connsiteY15" fmla="*/ 658499 h 996950"/>
              <a:gd name="connsiteX16" fmla="*/ 999672 w 1447800"/>
              <a:gd name="connsiteY16" fmla="*/ 194408 h 996950"/>
              <a:gd name="connsiteX17" fmla="*/ 245268 w 1447800"/>
              <a:gd name="connsiteY17" fmla="*/ 194408 h 996950"/>
              <a:gd name="connsiteX18" fmla="*/ 245268 w 1447800"/>
              <a:gd name="connsiteY18" fmla="*/ 793130 h 996950"/>
              <a:gd name="connsiteX19" fmla="*/ 590599 w 1447800"/>
              <a:gd name="connsiteY19" fmla="*/ 793130 h 996950"/>
              <a:gd name="connsiteX20" fmla="*/ 764151 w 1447800"/>
              <a:gd name="connsiteY20" fmla="*/ 630666 h 996950"/>
              <a:gd name="connsiteX21" fmla="*/ 651695 w 1447800"/>
              <a:gd name="connsiteY21" fmla="*/ 484356 h 996950"/>
              <a:gd name="connsiteX22" fmla="*/ 752641 w 1447800"/>
              <a:gd name="connsiteY22" fmla="*/ 347022 h 996950"/>
              <a:gd name="connsiteX23" fmla="*/ 579961 w 1447800"/>
              <a:gd name="connsiteY23" fmla="*/ 194408 h 996950"/>
              <a:gd name="connsiteX24" fmla="*/ 0 w 1447800"/>
              <a:gd name="connsiteY24" fmla="*/ 0 h 996950"/>
              <a:gd name="connsiteX25" fmla="*/ 1447800 w 1447800"/>
              <a:gd name="connsiteY25" fmla="*/ 0 h 996950"/>
              <a:gd name="connsiteX26" fmla="*/ 1447800 w 1447800"/>
              <a:gd name="connsiteY26" fmla="*/ 996950 h 996950"/>
              <a:gd name="connsiteX27" fmla="*/ 0 w 1447800"/>
              <a:gd name="connsiteY27" fmla="*/ 996950 h 9969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1447800" h="996950">
                <a:moveTo>
                  <a:pt x="397573" y="555274"/>
                </a:moveTo>
                <a:lnTo>
                  <a:pt x="550750" y="555274"/>
                </a:lnTo>
                <a:cubicBezTo>
                  <a:pt x="587926" y="555274"/>
                  <a:pt x="609173" y="579504"/>
                  <a:pt x="609173" y="609138"/>
                </a:cubicBezTo>
                <a:cubicBezTo>
                  <a:pt x="609173" y="641445"/>
                  <a:pt x="587025" y="663002"/>
                  <a:pt x="550750" y="663002"/>
                </a:cubicBezTo>
                <a:lnTo>
                  <a:pt x="550750" y="662973"/>
                </a:lnTo>
                <a:lnTo>
                  <a:pt x="397573" y="662973"/>
                </a:lnTo>
                <a:close/>
                <a:moveTo>
                  <a:pt x="397573" y="324565"/>
                </a:moveTo>
                <a:lnTo>
                  <a:pt x="545431" y="324565"/>
                </a:lnTo>
                <a:cubicBezTo>
                  <a:pt x="576415" y="324565"/>
                  <a:pt x="597663" y="345221"/>
                  <a:pt x="597663" y="373926"/>
                </a:cubicBezTo>
                <a:cubicBezTo>
                  <a:pt x="597663" y="402631"/>
                  <a:pt x="576415" y="424188"/>
                  <a:pt x="545431" y="424188"/>
                </a:cubicBezTo>
                <a:lnTo>
                  <a:pt x="397573" y="424188"/>
                </a:lnTo>
                <a:close/>
                <a:moveTo>
                  <a:pt x="847367" y="194408"/>
                </a:moveTo>
                <a:lnTo>
                  <a:pt x="847367" y="793130"/>
                </a:lnTo>
                <a:lnTo>
                  <a:pt x="1236966" y="793130"/>
                </a:lnTo>
                <a:lnTo>
                  <a:pt x="1236966" y="658499"/>
                </a:lnTo>
                <a:lnTo>
                  <a:pt x="999672" y="658499"/>
                </a:lnTo>
                <a:lnTo>
                  <a:pt x="999672" y="194408"/>
                </a:lnTo>
                <a:close/>
                <a:moveTo>
                  <a:pt x="245268" y="194408"/>
                </a:moveTo>
                <a:lnTo>
                  <a:pt x="245268" y="793130"/>
                </a:lnTo>
                <a:lnTo>
                  <a:pt x="590599" y="793130"/>
                </a:lnTo>
                <a:cubicBezTo>
                  <a:pt x="706601" y="793130"/>
                  <a:pt x="764151" y="717738"/>
                  <a:pt x="764151" y="630666"/>
                </a:cubicBezTo>
                <a:cubicBezTo>
                  <a:pt x="764151" y="555274"/>
                  <a:pt x="714565" y="494234"/>
                  <a:pt x="651695" y="484356"/>
                </a:cubicBezTo>
                <a:cubicBezTo>
                  <a:pt x="707473" y="471776"/>
                  <a:pt x="752641" y="421514"/>
                  <a:pt x="752641" y="347022"/>
                </a:cubicBezTo>
                <a:cubicBezTo>
                  <a:pt x="752641" y="272530"/>
                  <a:pt x="696835" y="194408"/>
                  <a:pt x="579961" y="194408"/>
                </a:cubicBezTo>
                <a:close/>
                <a:moveTo>
                  <a:pt x="0" y="0"/>
                </a:moveTo>
                <a:lnTo>
                  <a:pt x="1447800" y="0"/>
                </a:lnTo>
                <a:lnTo>
                  <a:pt x="1447800" y="996950"/>
                </a:lnTo>
                <a:lnTo>
                  <a:pt x="0" y="99695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0947776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el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FF304B8-4A27-83AD-A031-4D07DFA1CD58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762000" y="404813"/>
            <a:ext cx="9144000" cy="3463864"/>
          </a:xfrm>
        </p:spPr>
        <p:txBody>
          <a:bodyPr anchor="b" anchorCtr="0"/>
          <a:lstStyle>
            <a:lvl1pPr algn="l">
              <a:lnSpc>
                <a:spcPct val="80000"/>
              </a:lnSpc>
              <a:defRPr sz="7500"/>
            </a:lvl1pPr>
          </a:lstStyle>
          <a:p>
            <a:r>
              <a:rPr lang="da-DK"/>
              <a:t>Overskrift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DA9C1770-3067-1C53-228B-1F5CC0F074C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62000" y="3914715"/>
            <a:ext cx="9144000" cy="823912"/>
          </a:xfrm>
        </p:spPr>
        <p:txBody>
          <a:bodyPr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/>
              <a:t>Klik for at redigere undertiteltypografien i masteren</a:t>
            </a:r>
          </a:p>
        </p:txBody>
      </p:sp>
      <p:sp>
        <p:nvSpPr>
          <p:cNvPr id="10" name="Pladsholder til tekst 9">
            <a:extLst>
              <a:ext uri="{FF2B5EF4-FFF2-40B4-BE49-F238E27FC236}">
                <a16:creationId xmlns:a16="http://schemas.microsoft.com/office/drawing/2014/main" id="{BEB629A7-FFA0-E585-D663-514D985FB94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62000" y="5887497"/>
            <a:ext cx="3009900" cy="307975"/>
          </a:xfrm>
        </p:spPr>
        <p:txBody>
          <a:bodyPr/>
          <a:lstStyle>
            <a:lvl1pPr marL="0" indent="0">
              <a:buNone/>
              <a:defRPr sz="2100">
                <a:solidFill>
                  <a:schemeClr val="accent1">
                    <a:lumMod val="60000"/>
                    <a:lumOff val="40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da-DK"/>
              <a:t>Navn Navnesen</a:t>
            </a:r>
          </a:p>
        </p:txBody>
      </p:sp>
      <p:sp>
        <p:nvSpPr>
          <p:cNvPr id="11" name="Pladsholder til tekst 9">
            <a:extLst>
              <a:ext uri="{FF2B5EF4-FFF2-40B4-BE49-F238E27FC236}">
                <a16:creationId xmlns:a16="http://schemas.microsoft.com/office/drawing/2014/main" id="{0EA327A1-AEEB-6BE3-5A2C-0900D0F9058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62000" y="6209759"/>
            <a:ext cx="3009900" cy="307975"/>
          </a:xfrm>
        </p:spPr>
        <p:txBody>
          <a:bodyPr/>
          <a:lstStyle>
            <a:lvl1pPr marL="0" indent="0">
              <a:buNone/>
              <a:defRPr sz="2100" cap="all" baseline="0">
                <a:solidFill>
                  <a:schemeClr val="accent1">
                    <a:lumMod val="60000"/>
                    <a:lumOff val="40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da-DK"/>
              <a:t>Dato 05.01.24</a:t>
            </a:r>
          </a:p>
        </p:txBody>
      </p:sp>
      <p:grpSp>
        <p:nvGrpSpPr>
          <p:cNvPr id="15" name="Gruppe 14">
            <a:extLst>
              <a:ext uri="{FF2B5EF4-FFF2-40B4-BE49-F238E27FC236}">
                <a16:creationId xmlns:a16="http://schemas.microsoft.com/office/drawing/2014/main" id="{94D9C6C5-C2CB-641A-92F6-D65BED71F3F1}"/>
              </a:ext>
            </a:extLst>
          </p:cNvPr>
          <p:cNvGrpSpPr/>
          <p:nvPr userDrawn="1"/>
        </p:nvGrpSpPr>
        <p:grpSpPr>
          <a:xfrm>
            <a:off x="9977438" y="5486400"/>
            <a:ext cx="1447800" cy="996950"/>
            <a:chOff x="679450" y="5486400"/>
            <a:chExt cx="1447800" cy="996950"/>
          </a:xfrm>
        </p:grpSpPr>
        <p:sp>
          <p:nvSpPr>
            <p:cNvPr id="12" name="Rektangel 11">
              <a:extLst>
                <a:ext uri="{FF2B5EF4-FFF2-40B4-BE49-F238E27FC236}">
                  <a16:creationId xmlns:a16="http://schemas.microsoft.com/office/drawing/2014/main" id="{460563DD-E28D-D7F7-734E-CA4B728AA151}"/>
                </a:ext>
              </a:extLst>
            </p:cNvPr>
            <p:cNvSpPr/>
            <p:nvPr userDrawn="1"/>
          </p:nvSpPr>
          <p:spPr>
            <a:xfrm>
              <a:off x="679450" y="5486400"/>
              <a:ext cx="1447800" cy="99695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a-DK"/>
            </a:p>
          </p:txBody>
        </p:sp>
        <p:pic>
          <p:nvPicPr>
            <p:cNvPr id="14" name="Grafik 13">
              <a:extLst>
                <a:ext uri="{FF2B5EF4-FFF2-40B4-BE49-F238E27FC236}">
                  <a16:creationId xmlns:a16="http://schemas.microsoft.com/office/drawing/2014/main" id="{8EB0E17E-9145-6376-C036-DF93CCC1AF91}"/>
                </a:ext>
              </a:extLst>
            </p:cNvPr>
            <p:cNvPicPr>
              <a:picLocks noChangeAspect="1"/>
            </p:cNvPicPr>
            <p:nvPr userDrawn="1"/>
          </p:nvPicPr>
          <p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p:blipFill>
          <p:spPr>
            <a:xfrm>
              <a:off x="924718" y="5680808"/>
              <a:ext cx="990600" cy="59942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9506701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el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dsholder til billede 7">
            <a:extLst>
              <a:ext uri="{FF2B5EF4-FFF2-40B4-BE49-F238E27FC236}">
                <a16:creationId xmlns:a16="http://schemas.microsoft.com/office/drawing/2014/main" id="{2B3B261F-7A69-657E-86BB-0DFB03D56C34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7505877" y="0"/>
            <a:ext cx="4686123" cy="6858000"/>
          </a:xfrm>
        </p:spPr>
        <p:txBody>
          <a:bodyPr tIns="2520000"/>
          <a:lstStyle>
            <a:lvl1pPr marL="0" indent="0" algn="ctr">
              <a:buNone/>
              <a:defRPr sz="1000">
                <a:solidFill>
                  <a:schemeClr val="tx2"/>
                </a:solidFill>
              </a:defRPr>
            </a:lvl1pPr>
          </a:lstStyle>
          <a:p>
            <a:pPr lvl="0"/>
            <a:r>
              <a:rPr lang="da-DK"/>
              <a:t>Indsæt billede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7FF304B8-4A27-83AD-A031-4D07DFA1CD58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762000" y="2286000"/>
            <a:ext cx="6498609" cy="1143000"/>
          </a:xfrm>
        </p:spPr>
        <p:txBody>
          <a:bodyPr anchor="b" anchorCtr="0"/>
          <a:lstStyle>
            <a:lvl1pPr algn="l">
              <a:lnSpc>
                <a:spcPct val="80000"/>
              </a:lnSpc>
              <a:defRPr sz="6500"/>
            </a:lvl1pPr>
          </a:lstStyle>
          <a:p>
            <a:r>
              <a:rPr lang="da-DK"/>
              <a:t>Overskrift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DA9C1770-3067-1C53-228B-1F5CC0F074C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62000" y="3475038"/>
            <a:ext cx="6498609" cy="701675"/>
          </a:xfrm>
        </p:spPr>
        <p:txBody>
          <a:bodyPr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/>
              <a:t>Klik for at redigere undertiteltypografien i masteren</a:t>
            </a:r>
          </a:p>
        </p:txBody>
      </p:sp>
      <p:sp>
        <p:nvSpPr>
          <p:cNvPr id="10" name="Pladsholder til tekst 9">
            <a:extLst>
              <a:ext uri="{FF2B5EF4-FFF2-40B4-BE49-F238E27FC236}">
                <a16:creationId xmlns:a16="http://schemas.microsoft.com/office/drawing/2014/main" id="{BEB629A7-FFA0-E585-D663-514D985FB94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62000" y="4630677"/>
            <a:ext cx="3009900" cy="307975"/>
          </a:xfrm>
        </p:spPr>
        <p:txBody>
          <a:bodyPr/>
          <a:lstStyle>
            <a:lvl1pPr marL="0" indent="0">
              <a:buNone/>
              <a:defRPr sz="2100">
                <a:solidFill>
                  <a:schemeClr val="accent1">
                    <a:lumMod val="60000"/>
                    <a:lumOff val="40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da-DK"/>
              <a:t>Navn Navnesen</a:t>
            </a:r>
          </a:p>
        </p:txBody>
      </p:sp>
      <p:sp>
        <p:nvSpPr>
          <p:cNvPr id="11" name="Pladsholder til tekst 9">
            <a:extLst>
              <a:ext uri="{FF2B5EF4-FFF2-40B4-BE49-F238E27FC236}">
                <a16:creationId xmlns:a16="http://schemas.microsoft.com/office/drawing/2014/main" id="{0EA327A1-AEEB-6BE3-5A2C-0900D0F9058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62000" y="4952939"/>
            <a:ext cx="3009900" cy="307975"/>
          </a:xfrm>
        </p:spPr>
        <p:txBody>
          <a:bodyPr/>
          <a:lstStyle>
            <a:lvl1pPr marL="0" indent="0">
              <a:buNone/>
              <a:defRPr sz="2100" cap="all" baseline="0">
                <a:solidFill>
                  <a:schemeClr val="accent1">
                    <a:lumMod val="60000"/>
                    <a:lumOff val="40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da-DK"/>
              <a:t>Dato 05.01.24</a:t>
            </a:r>
          </a:p>
        </p:txBody>
      </p:sp>
      <p:sp>
        <p:nvSpPr>
          <p:cNvPr id="5" name="Kombinationstegning: figur 4">
            <a:extLst>
              <a:ext uri="{FF2B5EF4-FFF2-40B4-BE49-F238E27FC236}">
                <a16:creationId xmlns:a16="http://schemas.microsoft.com/office/drawing/2014/main" id="{8D913668-5C3F-CBD9-7A7A-71D6E8C6CDE2}"/>
              </a:ext>
            </a:extLst>
          </p:cNvPr>
          <p:cNvSpPr/>
          <p:nvPr userDrawn="1"/>
        </p:nvSpPr>
        <p:spPr>
          <a:xfrm>
            <a:off x="762000" y="5486400"/>
            <a:ext cx="1447800" cy="996950"/>
          </a:xfrm>
          <a:custGeom>
            <a:avLst/>
            <a:gdLst>
              <a:gd name="connsiteX0" fmla="*/ 397573 w 1447800"/>
              <a:gd name="connsiteY0" fmla="*/ 555274 h 996950"/>
              <a:gd name="connsiteX1" fmla="*/ 550750 w 1447800"/>
              <a:gd name="connsiteY1" fmla="*/ 555274 h 996950"/>
              <a:gd name="connsiteX2" fmla="*/ 609173 w 1447800"/>
              <a:gd name="connsiteY2" fmla="*/ 609138 h 996950"/>
              <a:gd name="connsiteX3" fmla="*/ 550750 w 1447800"/>
              <a:gd name="connsiteY3" fmla="*/ 663002 h 996950"/>
              <a:gd name="connsiteX4" fmla="*/ 550750 w 1447800"/>
              <a:gd name="connsiteY4" fmla="*/ 662973 h 996950"/>
              <a:gd name="connsiteX5" fmla="*/ 397573 w 1447800"/>
              <a:gd name="connsiteY5" fmla="*/ 662973 h 996950"/>
              <a:gd name="connsiteX6" fmla="*/ 397573 w 1447800"/>
              <a:gd name="connsiteY6" fmla="*/ 324565 h 996950"/>
              <a:gd name="connsiteX7" fmla="*/ 545431 w 1447800"/>
              <a:gd name="connsiteY7" fmla="*/ 324565 h 996950"/>
              <a:gd name="connsiteX8" fmla="*/ 597663 w 1447800"/>
              <a:gd name="connsiteY8" fmla="*/ 373926 h 996950"/>
              <a:gd name="connsiteX9" fmla="*/ 545431 w 1447800"/>
              <a:gd name="connsiteY9" fmla="*/ 424188 h 996950"/>
              <a:gd name="connsiteX10" fmla="*/ 397573 w 1447800"/>
              <a:gd name="connsiteY10" fmla="*/ 424188 h 996950"/>
              <a:gd name="connsiteX11" fmla="*/ 847367 w 1447800"/>
              <a:gd name="connsiteY11" fmla="*/ 194408 h 996950"/>
              <a:gd name="connsiteX12" fmla="*/ 847367 w 1447800"/>
              <a:gd name="connsiteY12" fmla="*/ 793130 h 996950"/>
              <a:gd name="connsiteX13" fmla="*/ 1236966 w 1447800"/>
              <a:gd name="connsiteY13" fmla="*/ 793130 h 996950"/>
              <a:gd name="connsiteX14" fmla="*/ 1236966 w 1447800"/>
              <a:gd name="connsiteY14" fmla="*/ 658499 h 996950"/>
              <a:gd name="connsiteX15" fmla="*/ 999672 w 1447800"/>
              <a:gd name="connsiteY15" fmla="*/ 658499 h 996950"/>
              <a:gd name="connsiteX16" fmla="*/ 999672 w 1447800"/>
              <a:gd name="connsiteY16" fmla="*/ 194408 h 996950"/>
              <a:gd name="connsiteX17" fmla="*/ 245268 w 1447800"/>
              <a:gd name="connsiteY17" fmla="*/ 194408 h 996950"/>
              <a:gd name="connsiteX18" fmla="*/ 245268 w 1447800"/>
              <a:gd name="connsiteY18" fmla="*/ 793130 h 996950"/>
              <a:gd name="connsiteX19" fmla="*/ 590599 w 1447800"/>
              <a:gd name="connsiteY19" fmla="*/ 793130 h 996950"/>
              <a:gd name="connsiteX20" fmla="*/ 764151 w 1447800"/>
              <a:gd name="connsiteY20" fmla="*/ 630666 h 996950"/>
              <a:gd name="connsiteX21" fmla="*/ 651695 w 1447800"/>
              <a:gd name="connsiteY21" fmla="*/ 484356 h 996950"/>
              <a:gd name="connsiteX22" fmla="*/ 752641 w 1447800"/>
              <a:gd name="connsiteY22" fmla="*/ 347022 h 996950"/>
              <a:gd name="connsiteX23" fmla="*/ 579961 w 1447800"/>
              <a:gd name="connsiteY23" fmla="*/ 194408 h 996950"/>
              <a:gd name="connsiteX24" fmla="*/ 0 w 1447800"/>
              <a:gd name="connsiteY24" fmla="*/ 0 h 996950"/>
              <a:gd name="connsiteX25" fmla="*/ 1447800 w 1447800"/>
              <a:gd name="connsiteY25" fmla="*/ 0 h 996950"/>
              <a:gd name="connsiteX26" fmla="*/ 1447800 w 1447800"/>
              <a:gd name="connsiteY26" fmla="*/ 996950 h 996950"/>
              <a:gd name="connsiteX27" fmla="*/ 0 w 1447800"/>
              <a:gd name="connsiteY27" fmla="*/ 996950 h 9969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1447800" h="996950">
                <a:moveTo>
                  <a:pt x="397573" y="555274"/>
                </a:moveTo>
                <a:lnTo>
                  <a:pt x="550750" y="555274"/>
                </a:lnTo>
                <a:cubicBezTo>
                  <a:pt x="587926" y="555274"/>
                  <a:pt x="609173" y="579504"/>
                  <a:pt x="609173" y="609138"/>
                </a:cubicBezTo>
                <a:cubicBezTo>
                  <a:pt x="609173" y="641445"/>
                  <a:pt x="587025" y="663002"/>
                  <a:pt x="550750" y="663002"/>
                </a:cubicBezTo>
                <a:lnTo>
                  <a:pt x="550750" y="662973"/>
                </a:lnTo>
                <a:lnTo>
                  <a:pt x="397573" y="662973"/>
                </a:lnTo>
                <a:close/>
                <a:moveTo>
                  <a:pt x="397573" y="324565"/>
                </a:moveTo>
                <a:lnTo>
                  <a:pt x="545431" y="324565"/>
                </a:lnTo>
                <a:cubicBezTo>
                  <a:pt x="576415" y="324565"/>
                  <a:pt x="597663" y="345221"/>
                  <a:pt x="597663" y="373926"/>
                </a:cubicBezTo>
                <a:cubicBezTo>
                  <a:pt x="597663" y="402631"/>
                  <a:pt x="576415" y="424188"/>
                  <a:pt x="545431" y="424188"/>
                </a:cubicBezTo>
                <a:lnTo>
                  <a:pt x="397573" y="424188"/>
                </a:lnTo>
                <a:close/>
                <a:moveTo>
                  <a:pt x="847367" y="194408"/>
                </a:moveTo>
                <a:lnTo>
                  <a:pt x="847367" y="793130"/>
                </a:lnTo>
                <a:lnTo>
                  <a:pt x="1236966" y="793130"/>
                </a:lnTo>
                <a:lnTo>
                  <a:pt x="1236966" y="658499"/>
                </a:lnTo>
                <a:lnTo>
                  <a:pt x="999672" y="658499"/>
                </a:lnTo>
                <a:lnTo>
                  <a:pt x="999672" y="194408"/>
                </a:lnTo>
                <a:close/>
                <a:moveTo>
                  <a:pt x="245268" y="194408"/>
                </a:moveTo>
                <a:lnTo>
                  <a:pt x="245268" y="793130"/>
                </a:lnTo>
                <a:lnTo>
                  <a:pt x="590599" y="793130"/>
                </a:lnTo>
                <a:cubicBezTo>
                  <a:pt x="706601" y="793130"/>
                  <a:pt x="764151" y="717738"/>
                  <a:pt x="764151" y="630666"/>
                </a:cubicBezTo>
                <a:cubicBezTo>
                  <a:pt x="764151" y="555274"/>
                  <a:pt x="714565" y="494234"/>
                  <a:pt x="651695" y="484356"/>
                </a:cubicBezTo>
                <a:cubicBezTo>
                  <a:pt x="707473" y="471776"/>
                  <a:pt x="752641" y="421514"/>
                  <a:pt x="752641" y="347022"/>
                </a:cubicBezTo>
                <a:cubicBezTo>
                  <a:pt x="752641" y="272530"/>
                  <a:pt x="696835" y="194408"/>
                  <a:pt x="579961" y="194408"/>
                </a:cubicBezTo>
                <a:close/>
                <a:moveTo>
                  <a:pt x="0" y="0"/>
                </a:moveTo>
                <a:lnTo>
                  <a:pt x="1447800" y="0"/>
                </a:lnTo>
                <a:lnTo>
                  <a:pt x="1447800" y="996950"/>
                </a:lnTo>
                <a:lnTo>
                  <a:pt x="0" y="99695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8254445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dsholder til dato 2">
            <a:extLst>
              <a:ext uri="{FF2B5EF4-FFF2-40B4-BE49-F238E27FC236}">
                <a16:creationId xmlns:a16="http://schemas.microsoft.com/office/drawing/2014/main" id="{7EA826FA-4FCF-735A-51D8-4E78223882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A7D8A8-1935-450C-B452-6412B47C2519}" type="datetimeFigureOut">
              <a:rPr lang="da-DK" smtClean="0"/>
              <a:pPr/>
              <a:t>19-10-2026</a:t>
            </a:fld>
            <a:endParaRPr lang="da-DK"/>
          </a:p>
        </p:txBody>
      </p:sp>
      <p:sp>
        <p:nvSpPr>
          <p:cNvPr id="4" name="Pladsholder til sidefod 3">
            <a:extLst>
              <a:ext uri="{FF2B5EF4-FFF2-40B4-BE49-F238E27FC236}">
                <a16:creationId xmlns:a16="http://schemas.microsoft.com/office/drawing/2014/main" id="{AE234210-A74A-283D-B3FE-0FE08EE8DC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slidenummer 4">
            <a:extLst>
              <a:ext uri="{FF2B5EF4-FFF2-40B4-BE49-F238E27FC236}">
                <a16:creationId xmlns:a16="http://schemas.microsoft.com/office/drawing/2014/main" id="{E9CEC077-E2CF-18E4-538A-4AAA278170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019329-C0DF-4C3B-960E-0CE69486F9A3}" type="slidenum">
              <a:rPr lang="da-DK" smtClean="0"/>
              <a:pPr/>
              <a:t>‹nr.›</a:t>
            </a:fld>
            <a:endParaRPr lang="da-DK"/>
          </a:p>
        </p:txBody>
      </p:sp>
      <p:sp>
        <p:nvSpPr>
          <p:cNvPr id="6" name="Tekstfelt 5">
            <a:extLst>
              <a:ext uri="{FF2B5EF4-FFF2-40B4-BE49-F238E27FC236}">
                <a16:creationId xmlns:a16="http://schemas.microsoft.com/office/drawing/2014/main" id="{13A3FCB4-13B6-EAC3-3BB2-D2B5748F1ED0}"/>
              </a:ext>
            </a:extLst>
          </p:cNvPr>
          <p:cNvSpPr txBox="1"/>
          <p:nvPr userDrawn="1"/>
        </p:nvSpPr>
        <p:spPr>
          <a:xfrm>
            <a:off x="766763" y="1724066"/>
            <a:ext cx="3182112" cy="1033681"/>
          </a:xfrm>
          <a:prstGeom prst="rect">
            <a:avLst/>
          </a:prstGeom>
        </p:spPr>
        <p:txBody>
          <a:bodyPr wrap="square" lIns="0" tIns="0" rIns="0" bIns="0" rtlCol="0">
            <a:spAutoFit/>
          </a:bodyPr>
          <a:lstStyle/>
          <a:p>
            <a:pPr marL="0" indent="0" algn="l" defTabSz="914309">
              <a:lnSpc>
                <a:spcPct val="120000"/>
              </a:lnSpc>
              <a:spcBef>
                <a:spcPts val="1000"/>
              </a:spcBef>
              <a:buNone/>
            </a:pPr>
            <a:r>
              <a:rPr lang="da-DK" sz="6000" kern="1200" spc="-50" baseline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Agenda</a:t>
            </a:r>
          </a:p>
        </p:txBody>
      </p:sp>
      <p:sp>
        <p:nvSpPr>
          <p:cNvPr id="18" name="Pladsholder til tekst 17">
            <a:extLst>
              <a:ext uri="{FF2B5EF4-FFF2-40B4-BE49-F238E27FC236}">
                <a16:creationId xmlns:a16="http://schemas.microsoft.com/office/drawing/2014/main" id="{B8788C52-DF08-76F4-4E13-DAEA92FFA55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319996" y="1960776"/>
            <a:ext cx="5105242" cy="627234"/>
          </a:xfrm>
        </p:spPr>
        <p:txBody>
          <a:bodyPr anchor="ctr" anchorCtr="0"/>
          <a:lstStyle>
            <a:lvl1pPr marL="0" indent="0">
              <a:buNone/>
              <a:defRPr sz="2400"/>
            </a:lvl1pPr>
          </a:lstStyle>
          <a:p>
            <a:pPr lvl="0"/>
            <a:r>
              <a:rPr lang="da-DK" err="1"/>
              <a:t>Lorem</a:t>
            </a:r>
            <a:r>
              <a:rPr lang="da-DK"/>
              <a:t> </a:t>
            </a:r>
            <a:r>
              <a:rPr lang="da-DK" err="1"/>
              <a:t>ipsum</a:t>
            </a:r>
            <a:endParaRPr lang="da-DK"/>
          </a:p>
        </p:txBody>
      </p:sp>
      <p:sp>
        <p:nvSpPr>
          <p:cNvPr id="19" name="Pladsholder til tekst 17">
            <a:extLst>
              <a:ext uri="{FF2B5EF4-FFF2-40B4-BE49-F238E27FC236}">
                <a16:creationId xmlns:a16="http://schemas.microsoft.com/office/drawing/2014/main" id="{22B5497B-06C5-F6D6-4978-B768C9E7723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983640" y="1960776"/>
            <a:ext cx="888365" cy="627234"/>
          </a:xfrm>
        </p:spPr>
        <p:txBody>
          <a:bodyPr anchor="ctr" anchorCtr="0"/>
          <a:lstStyle>
            <a:lvl1pPr marL="0" indent="0" algn="r">
              <a:buNone/>
              <a:defRPr sz="3600" b="1">
                <a:solidFill>
                  <a:schemeClr val="accent2"/>
                </a:solidFill>
                <a:latin typeface="+mj-lt"/>
              </a:defRPr>
            </a:lvl1pPr>
          </a:lstStyle>
          <a:p>
            <a:pPr lvl="0"/>
            <a:r>
              <a:rPr lang="da-DK"/>
              <a:t>01</a:t>
            </a:r>
          </a:p>
        </p:txBody>
      </p:sp>
      <p:sp>
        <p:nvSpPr>
          <p:cNvPr id="2" name="Pladsholder til tekst 17">
            <a:extLst>
              <a:ext uri="{FF2B5EF4-FFF2-40B4-BE49-F238E27FC236}">
                <a16:creationId xmlns:a16="http://schemas.microsoft.com/office/drawing/2014/main" id="{9C119265-5723-A124-12E0-CBD089A10D17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319996" y="2776018"/>
            <a:ext cx="5105242" cy="627234"/>
          </a:xfrm>
        </p:spPr>
        <p:txBody>
          <a:bodyPr anchor="ctr" anchorCtr="0"/>
          <a:lstStyle>
            <a:lvl1pPr marL="0" indent="0">
              <a:buNone/>
              <a:defRPr sz="2400"/>
            </a:lvl1pPr>
          </a:lstStyle>
          <a:p>
            <a:pPr lvl="0"/>
            <a:r>
              <a:rPr lang="da-DK" err="1"/>
              <a:t>Lorem</a:t>
            </a:r>
            <a:r>
              <a:rPr lang="da-DK"/>
              <a:t> </a:t>
            </a:r>
            <a:r>
              <a:rPr lang="da-DK" err="1"/>
              <a:t>ipsum</a:t>
            </a:r>
            <a:endParaRPr lang="da-DK"/>
          </a:p>
        </p:txBody>
      </p:sp>
      <p:sp>
        <p:nvSpPr>
          <p:cNvPr id="7" name="Pladsholder til tekst 17">
            <a:extLst>
              <a:ext uri="{FF2B5EF4-FFF2-40B4-BE49-F238E27FC236}">
                <a16:creationId xmlns:a16="http://schemas.microsoft.com/office/drawing/2014/main" id="{4935C59A-EC21-560A-9448-F14F7721E00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983640" y="2776018"/>
            <a:ext cx="888365" cy="627234"/>
          </a:xfrm>
        </p:spPr>
        <p:txBody>
          <a:bodyPr anchor="ctr" anchorCtr="0"/>
          <a:lstStyle>
            <a:lvl1pPr marL="0" indent="0" algn="r">
              <a:buNone/>
              <a:defRPr sz="3600" b="1">
                <a:solidFill>
                  <a:schemeClr val="accent2"/>
                </a:solidFill>
                <a:latin typeface="+mj-lt"/>
              </a:defRPr>
            </a:lvl1pPr>
          </a:lstStyle>
          <a:p>
            <a:pPr lvl="0"/>
            <a:r>
              <a:rPr lang="da-DK"/>
              <a:t>01</a:t>
            </a:r>
          </a:p>
        </p:txBody>
      </p:sp>
      <p:sp>
        <p:nvSpPr>
          <p:cNvPr id="8" name="Pladsholder til tekst 17">
            <a:extLst>
              <a:ext uri="{FF2B5EF4-FFF2-40B4-BE49-F238E27FC236}">
                <a16:creationId xmlns:a16="http://schemas.microsoft.com/office/drawing/2014/main" id="{D0331BBF-F711-A898-6599-416D4C31966F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319996" y="3591260"/>
            <a:ext cx="5105242" cy="627234"/>
          </a:xfrm>
        </p:spPr>
        <p:txBody>
          <a:bodyPr anchor="ctr" anchorCtr="0"/>
          <a:lstStyle>
            <a:lvl1pPr marL="0" indent="0">
              <a:buNone/>
              <a:defRPr sz="2400"/>
            </a:lvl1pPr>
          </a:lstStyle>
          <a:p>
            <a:pPr lvl="0"/>
            <a:r>
              <a:rPr lang="da-DK" err="1"/>
              <a:t>Lorem</a:t>
            </a:r>
            <a:r>
              <a:rPr lang="da-DK"/>
              <a:t> </a:t>
            </a:r>
            <a:r>
              <a:rPr lang="da-DK" err="1"/>
              <a:t>ipsum</a:t>
            </a:r>
            <a:endParaRPr lang="da-DK"/>
          </a:p>
        </p:txBody>
      </p:sp>
      <p:sp>
        <p:nvSpPr>
          <p:cNvPr id="9" name="Pladsholder til tekst 17">
            <a:extLst>
              <a:ext uri="{FF2B5EF4-FFF2-40B4-BE49-F238E27FC236}">
                <a16:creationId xmlns:a16="http://schemas.microsoft.com/office/drawing/2014/main" id="{F438FBCC-1507-A849-EBB8-C0873D3CA386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983640" y="3591260"/>
            <a:ext cx="888365" cy="627234"/>
          </a:xfrm>
        </p:spPr>
        <p:txBody>
          <a:bodyPr anchor="ctr" anchorCtr="0"/>
          <a:lstStyle>
            <a:lvl1pPr marL="0" indent="0" algn="r">
              <a:buNone/>
              <a:defRPr sz="3600" b="1">
                <a:solidFill>
                  <a:schemeClr val="accent2"/>
                </a:solidFill>
                <a:latin typeface="+mj-lt"/>
              </a:defRPr>
            </a:lvl1pPr>
          </a:lstStyle>
          <a:p>
            <a:pPr lvl="0"/>
            <a:r>
              <a:rPr lang="da-DK"/>
              <a:t>01</a:t>
            </a:r>
          </a:p>
        </p:txBody>
      </p:sp>
      <p:sp>
        <p:nvSpPr>
          <p:cNvPr id="10" name="Pladsholder til tekst 17">
            <a:extLst>
              <a:ext uri="{FF2B5EF4-FFF2-40B4-BE49-F238E27FC236}">
                <a16:creationId xmlns:a16="http://schemas.microsoft.com/office/drawing/2014/main" id="{21EC2F4D-7FD4-090D-7654-901DE5661D5D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6319996" y="4406502"/>
            <a:ext cx="5105242" cy="627234"/>
          </a:xfrm>
        </p:spPr>
        <p:txBody>
          <a:bodyPr anchor="ctr" anchorCtr="0"/>
          <a:lstStyle>
            <a:lvl1pPr marL="0" indent="0">
              <a:buNone/>
              <a:defRPr sz="2400"/>
            </a:lvl1pPr>
          </a:lstStyle>
          <a:p>
            <a:pPr lvl="0"/>
            <a:r>
              <a:rPr lang="da-DK" err="1"/>
              <a:t>Lorem</a:t>
            </a:r>
            <a:r>
              <a:rPr lang="da-DK"/>
              <a:t> </a:t>
            </a:r>
            <a:r>
              <a:rPr lang="da-DK" err="1"/>
              <a:t>ipsum</a:t>
            </a:r>
            <a:endParaRPr lang="da-DK"/>
          </a:p>
        </p:txBody>
      </p:sp>
      <p:sp>
        <p:nvSpPr>
          <p:cNvPr id="11" name="Pladsholder til tekst 17">
            <a:extLst>
              <a:ext uri="{FF2B5EF4-FFF2-40B4-BE49-F238E27FC236}">
                <a16:creationId xmlns:a16="http://schemas.microsoft.com/office/drawing/2014/main" id="{D4207BE7-017F-32E2-A21A-5FB827F2351A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4983640" y="4406502"/>
            <a:ext cx="888365" cy="627234"/>
          </a:xfrm>
        </p:spPr>
        <p:txBody>
          <a:bodyPr anchor="ctr" anchorCtr="0"/>
          <a:lstStyle>
            <a:lvl1pPr marL="0" indent="0" algn="r">
              <a:buNone/>
              <a:defRPr sz="3600" b="1">
                <a:solidFill>
                  <a:schemeClr val="accent2"/>
                </a:solidFill>
                <a:latin typeface="+mj-lt"/>
              </a:defRPr>
            </a:lvl1pPr>
          </a:lstStyle>
          <a:p>
            <a:pPr lvl="0"/>
            <a:r>
              <a:rPr lang="da-DK"/>
              <a:t>01</a:t>
            </a:r>
          </a:p>
        </p:txBody>
      </p:sp>
      <p:sp>
        <p:nvSpPr>
          <p:cNvPr id="12" name="Pladsholder til tekst 17">
            <a:extLst>
              <a:ext uri="{FF2B5EF4-FFF2-40B4-BE49-F238E27FC236}">
                <a16:creationId xmlns:a16="http://schemas.microsoft.com/office/drawing/2014/main" id="{85D19F66-116C-F422-DE4F-A4D2710CE2CB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6319996" y="5221744"/>
            <a:ext cx="5105242" cy="627234"/>
          </a:xfrm>
        </p:spPr>
        <p:txBody>
          <a:bodyPr anchor="ctr" anchorCtr="0"/>
          <a:lstStyle>
            <a:lvl1pPr marL="0" indent="0">
              <a:buNone/>
              <a:defRPr sz="2400"/>
            </a:lvl1pPr>
          </a:lstStyle>
          <a:p>
            <a:pPr lvl="0"/>
            <a:r>
              <a:rPr lang="da-DK" err="1"/>
              <a:t>Lorem</a:t>
            </a:r>
            <a:r>
              <a:rPr lang="da-DK"/>
              <a:t> </a:t>
            </a:r>
            <a:r>
              <a:rPr lang="da-DK" err="1"/>
              <a:t>ipsum</a:t>
            </a:r>
            <a:endParaRPr lang="da-DK"/>
          </a:p>
        </p:txBody>
      </p:sp>
      <p:sp>
        <p:nvSpPr>
          <p:cNvPr id="13" name="Pladsholder til tekst 17">
            <a:extLst>
              <a:ext uri="{FF2B5EF4-FFF2-40B4-BE49-F238E27FC236}">
                <a16:creationId xmlns:a16="http://schemas.microsoft.com/office/drawing/2014/main" id="{DD58A1BD-ED1F-5834-070B-5F9B104EBCCB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4983640" y="5221744"/>
            <a:ext cx="888365" cy="627234"/>
          </a:xfrm>
        </p:spPr>
        <p:txBody>
          <a:bodyPr anchor="ctr" anchorCtr="0"/>
          <a:lstStyle>
            <a:lvl1pPr marL="0" indent="0" algn="r">
              <a:buNone/>
              <a:defRPr sz="3600" b="1">
                <a:solidFill>
                  <a:schemeClr val="accent2"/>
                </a:solidFill>
                <a:latin typeface="+mj-lt"/>
              </a:defRPr>
            </a:lvl1pPr>
          </a:lstStyle>
          <a:p>
            <a:pPr lvl="0"/>
            <a:r>
              <a:rPr lang="da-DK"/>
              <a:t>01</a:t>
            </a:r>
          </a:p>
        </p:txBody>
      </p:sp>
    </p:spTree>
    <p:extLst>
      <p:ext uri="{BB962C8B-B14F-4D97-AF65-F5344CB8AC3E}">
        <p14:creationId xmlns:p14="http://schemas.microsoft.com/office/powerpoint/2010/main" val="8176394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Indhold simp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2B224F3-5EF4-91A1-7476-988EFB3274B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66763" y="571281"/>
            <a:ext cx="10658475" cy="905669"/>
          </a:xfrm>
        </p:spPr>
        <p:txBody>
          <a:bodyPr/>
          <a:lstStyle>
            <a:lvl1pPr>
              <a:defRPr/>
            </a:lvl1pPr>
          </a:lstStyle>
          <a:p>
            <a:r>
              <a:rPr lang="da-DK"/>
              <a:t>Overskrift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1839F135-7C5C-5273-2B8D-48A85676E9A2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766763" y="1553151"/>
            <a:ext cx="10658475" cy="4900036"/>
          </a:xfrm>
        </p:spPr>
        <p:txBody>
          <a:bodyPr/>
          <a:lstStyle/>
          <a:p>
            <a:pPr lvl="0"/>
            <a:r>
              <a:rPr lang="da-DK"/>
              <a:t>Niveau 1 (</a:t>
            </a:r>
            <a:r>
              <a:rPr lang="da-DK" err="1"/>
              <a:t>Enter+TAB</a:t>
            </a:r>
            <a:r>
              <a:rPr lang="da-DK"/>
              <a:t> for næste niveau, SHIFT+TAB for at gå tilbage i niveau)</a:t>
            </a:r>
          </a:p>
          <a:p>
            <a:pPr lvl="1"/>
            <a:r>
              <a:rPr lang="da-DK"/>
              <a:t>Niveau 2</a:t>
            </a:r>
          </a:p>
          <a:p>
            <a:pPr lvl="2"/>
            <a:r>
              <a:rPr lang="da-DK"/>
              <a:t>Niveau 3</a:t>
            </a:r>
          </a:p>
          <a:p>
            <a:pPr lvl="3"/>
            <a:r>
              <a:rPr lang="da-DK"/>
              <a:t>Niveau 4</a:t>
            </a:r>
          </a:p>
          <a:p>
            <a:pPr lvl="4"/>
            <a:r>
              <a:rPr lang="da-DK"/>
              <a:t>Niveau 5</a:t>
            </a:r>
          </a:p>
          <a:p>
            <a:pPr lvl="5"/>
            <a:r>
              <a:rPr lang="da-DK"/>
              <a:t>Niveau 6</a:t>
            </a:r>
          </a:p>
          <a:p>
            <a:pPr lvl="6"/>
            <a:r>
              <a:rPr lang="da-DK"/>
              <a:t>Niveau 7</a:t>
            </a:r>
          </a:p>
          <a:p>
            <a:pPr lvl="7"/>
            <a:r>
              <a:rPr lang="da-DK"/>
              <a:t>Niveau 8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B3B9E366-4FE6-8B5C-99E5-68D271A325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A7D8A8-1935-450C-B452-6412B47C2519}" type="datetimeFigureOut">
              <a:rPr lang="da-DK" smtClean="0"/>
              <a:t>19-10-2026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17EAF889-EDE0-C309-3990-DEC4720607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8E208B53-D0E7-FE7E-DEFB-699BDF4B2F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019329-C0DF-4C3B-960E-0CE69486F9A3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4896902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Indhold simpel hvid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2B224F3-5EF4-91A1-7476-988EFB3274B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66763" y="571281"/>
            <a:ext cx="10658475" cy="905669"/>
          </a:xfrm>
        </p:spPr>
        <p:txBody>
          <a:bodyPr/>
          <a:lstStyle>
            <a:lvl1pPr>
              <a:defRPr/>
            </a:lvl1pPr>
          </a:lstStyle>
          <a:p>
            <a:r>
              <a:rPr lang="da-DK"/>
              <a:t>Overskrift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1839F135-7C5C-5273-2B8D-48A85676E9A2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766763" y="1553151"/>
            <a:ext cx="10658475" cy="4900036"/>
          </a:xfrm>
        </p:spPr>
        <p:txBody>
          <a:bodyPr/>
          <a:lstStyle/>
          <a:p>
            <a:pPr lvl="0"/>
            <a:r>
              <a:rPr lang="da-DK"/>
              <a:t>Niveau 1 (</a:t>
            </a:r>
            <a:r>
              <a:rPr lang="da-DK" err="1"/>
              <a:t>Enter+TAB</a:t>
            </a:r>
            <a:r>
              <a:rPr lang="da-DK"/>
              <a:t> for næste niveau, SHIFT+TAB for at gå tilbage i niveau)</a:t>
            </a:r>
          </a:p>
          <a:p>
            <a:pPr lvl="1"/>
            <a:r>
              <a:rPr lang="da-DK"/>
              <a:t>Niveau 2</a:t>
            </a:r>
          </a:p>
          <a:p>
            <a:pPr lvl="2"/>
            <a:r>
              <a:rPr lang="da-DK"/>
              <a:t>Niveau 3</a:t>
            </a:r>
          </a:p>
          <a:p>
            <a:pPr lvl="3"/>
            <a:r>
              <a:rPr lang="da-DK"/>
              <a:t>Niveau 4</a:t>
            </a:r>
          </a:p>
          <a:p>
            <a:pPr lvl="4"/>
            <a:r>
              <a:rPr lang="da-DK"/>
              <a:t>Niveau 5</a:t>
            </a:r>
          </a:p>
          <a:p>
            <a:pPr lvl="5"/>
            <a:r>
              <a:rPr lang="da-DK"/>
              <a:t>Niveau 6</a:t>
            </a:r>
          </a:p>
          <a:p>
            <a:pPr lvl="6"/>
            <a:r>
              <a:rPr lang="da-DK"/>
              <a:t>Niveau 7</a:t>
            </a:r>
          </a:p>
          <a:p>
            <a:pPr lvl="7"/>
            <a:r>
              <a:rPr lang="da-DK"/>
              <a:t>Niveau 8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B3B9E366-4FE6-8B5C-99E5-68D271A325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A7D8A8-1935-450C-B452-6412B47C2519}" type="datetimeFigureOut">
              <a:rPr lang="da-DK" smtClean="0"/>
              <a:t>19-10-2026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17EAF889-EDE0-C309-3990-DEC4720607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8E208B53-D0E7-FE7E-DEFB-699BDF4B2F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019329-C0DF-4C3B-960E-0CE69486F9A3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3951766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Indhold 2 kolonn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2B224F3-5EF4-91A1-7476-988EFB3274B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66763" y="565637"/>
            <a:ext cx="10658475" cy="905669"/>
          </a:xfrm>
        </p:spPr>
        <p:txBody>
          <a:bodyPr/>
          <a:lstStyle>
            <a:lvl1pPr>
              <a:defRPr/>
            </a:lvl1pPr>
          </a:lstStyle>
          <a:p>
            <a:r>
              <a:rPr lang="da-DK"/>
              <a:t>Overskrift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1839F135-7C5C-5273-2B8D-48A85676E9A2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766763" y="1547506"/>
            <a:ext cx="4878387" cy="4905681"/>
          </a:xfrm>
        </p:spPr>
        <p:txBody>
          <a:bodyPr/>
          <a:lstStyle/>
          <a:p>
            <a:pPr lvl="0"/>
            <a:r>
              <a:rPr lang="da-DK"/>
              <a:t>Niveau 1 (</a:t>
            </a:r>
            <a:r>
              <a:rPr lang="da-DK" err="1"/>
              <a:t>Enter+TAB</a:t>
            </a:r>
            <a:r>
              <a:rPr lang="da-DK"/>
              <a:t> for næste niveau, SHIFT+TAB for at gå tilbage i niveau)</a:t>
            </a:r>
          </a:p>
          <a:p>
            <a:pPr lvl="1"/>
            <a:r>
              <a:rPr lang="da-DK"/>
              <a:t>Niveau 2</a:t>
            </a:r>
          </a:p>
          <a:p>
            <a:pPr lvl="2"/>
            <a:r>
              <a:rPr lang="da-DK"/>
              <a:t>Niveau 3</a:t>
            </a:r>
          </a:p>
          <a:p>
            <a:pPr lvl="3"/>
            <a:r>
              <a:rPr lang="da-DK"/>
              <a:t>Niveau 4</a:t>
            </a:r>
          </a:p>
          <a:p>
            <a:pPr lvl="4"/>
            <a:r>
              <a:rPr lang="da-DK"/>
              <a:t>Niveau 5</a:t>
            </a:r>
          </a:p>
          <a:p>
            <a:pPr lvl="5"/>
            <a:r>
              <a:rPr lang="da-DK"/>
              <a:t>Niveau 6</a:t>
            </a:r>
          </a:p>
          <a:p>
            <a:pPr lvl="6"/>
            <a:r>
              <a:rPr lang="da-DK"/>
              <a:t>Niveau 7</a:t>
            </a:r>
          </a:p>
          <a:p>
            <a:pPr lvl="7"/>
            <a:r>
              <a:rPr lang="da-DK"/>
              <a:t>Niveau 8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B3B9E366-4FE6-8B5C-99E5-68D271A325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A7D8A8-1935-450C-B452-6412B47C2519}" type="datetimeFigureOut">
              <a:rPr lang="da-DK" smtClean="0"/>
              <a:t>19-10-2026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17EAF889-EDE0-C309-3990-DEC4720607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8E208B53-D0E7-FE7E-DEFB-699BDF4B2F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019329-C0DF-4C3B-960E-0CE69486F9A3}" type="slidenum">
              <a:rPr lang="da-DK" smtClean="0"/>
              <a:t>‹nr.›</a:t>
            </a:fld>
            <a:endParaRPr lang="da-DK"/>
          </a:p>
        </p:txBody>
      </p:sp>
      <p:sp>
        <p:nvSpPr>
          <p:cNvPr id="8" name="Pladsholder til indhold 2">
            <a:extLst>
              <a:ext uri="{FF2B5EF4-FFF2-40B4-BE49-F238E27FC236}">
                <a16:creationId xmlns:a16="http://schemas.microsoft.com/office/drawing/2014/main" id="{FDC24E8A-B2B3-BB2E-ED2B-D3D0AF5DC52D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6540501" y="1547506"/>
            <a:ext cx="4878387" cy="4905681"/>
          </a:xfrm>
        </p:spPr>
        <p:txBody>
          <a:bodyPr/>
          <a:lstStyle/>
          <a:p>
            <a:pPr lvl="0"/>
            <a:r>
              <a:rPr lang="da-DK"/>
              <a:t>Niveau 1 (</a:t>
            </a:r>
            <a:r>
              <a:rPr lang="da-DK" err="1"/>
              <a:t>Enter+TAB</a:t>
            </a:r>
            <a:r>
              <a:rPr lang="da-DK"/>
              <a:t> for næste niveau, SHIFT+TAB for at gå tilbage i niveau)</a:t>
            </a:r>
          </a:p>
          <a:p>
            <a:pPr lvl="1"/>
            <a:r>
              <a:rPr lang="da-DK"/>
              <a:t>Niveau 2</a:t>
            </a:r>
          </a:p>
          <a:p>
            <a:pPr lvl="2"/>
            <a:r>
              <a:rPr lang="da-DK"/>
              <a:t>Niveau 3</a:t>
            </a:r>
          </a:p>
          <a:p>
            <a:pPr lvl="3"/>
            <a:r>
              <a:rPr lang="da-DK"/>
              <a:t>Niveau 4</a:t>
            </a:r>
          </a:p>
          <a:p>
            <a:pPr lvl="4"/>
            <a:r>
              <a:rPr lang="da-DK"/>
              <a:t>Niveau 5</a:t>
            </a:r>
          </a:p>
          <a:p>
            <a:pPr lvl="5"/>
            <a:r>
              <a:rPr lang="da-DK"/>
              <a:t>Niveau 6</a:t>
            </a:r>
          </a:p>
          <a:p>
            <a:pPr lvl="6"/>
            <a:r>
              <a:rPr lang="da-DK"/>
              <a:t>Niveau 7</a:t>
            </a:r>
          </a:p>
          <a:p>
            <a:pPr lvl="7"/>
            <a:r>
              <a:rPr lang="da-DK"/>
              <a:t>Niveau 8</a:t>
            </a:r>
          </a:p>
        </p:txBody>
      </p:sp>
    </p:spTree>
    <p:extLst>
      <p:ext uri="{BB962C8B-B14F-4D97-AF65-F5344CB8AC3E}">
        <p14:creationId xmlns:p14="http://schemas.microsoft.com/office/powerpoint/2010/main" val="15599322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Indhold 2 kolonner hvid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2B224F3-5EF4-91A1-7476-988EFB3274B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66763" y="565637"/>
            <a:ext cx="10658475" cy="905669"/>
          </a:xfrm>
        </p:spPr>
        <p:txBody>
          <a:bodyPr/>
          <a:lstStyle>
            <a:lvl1pPr>
              <a:defRPr/>
            </a:lvl1pPr>
          </a:lstStyle>
          <a:p>
            <a:r>
              <a:rPr lang="da-DK"/>
              <a:t>Overskrift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1839F135-7C5C-5273-2B8D-48A85676E9A2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766763" y="1547506"/>
            <a:ext cx="4878387" cy="4905681"/>
          </a:xfrm>
        </p:spPr>
        <p:txBody>
          <a:bodyPr/>
          <a:lstStyle/>
          <a:p>
            <a:pPr lvl="0"/>
            <a:r>
              <a:rPr lang="da-DK"/>
              <a:t>Niveau 1 (</a:t>
            </a:r>
            <a:r>
              <a:rPr lang="da-DK" err="1"/>
              <a:t>Enter+TAB</a:t>
            </a:r>
            <a:r>
              <a:rPr lang="da-DK"/>
              <a:t> for næste niveau, SHIFT+TAB for at gå tilbage i niveau)</a:t>
            </a:r>
          </a:p>
          <a:p>
            <a:pPr lvl="1"/>
            <a:r>
              <a:rPr lang="da-DK"/>
              <a:t>Niveau 2</a:t>
            </a:r>
          </a:p>
          <a:p>
            <a:pPr lvl="2"/>
            <a:r>
              <a:rPr lang="da-DK"/>
              <a:t>Niveau 3</a:t>
            </a:r>
          </a:p>
          <a:p>
            <a:pPr lvl="3"/>
            <a:r>
              <a:rPr lang="da-DK"/>
              <a:t>Niveau 4</a:t>
            </a:r>
          </a:p>
          <a:p>
            <a:pPr lvl="4"/>
            <a:r>
              <a:rPr lang="da-DK"/>
              <a:t>Niveau 5</a:t>
            </a:r>
          </a:p>
          <a:p>
            <a:pPr lvl="5"/>
            <a:r>
              <a:rPr lang="da-DK"/>
              <a:t>Niveau 6</a:t>
            </a:r>
          </a:p>
          <a:p>
            <a:pPr lvl="6"/>
            <a:r>
              <a:rPr lang="da-DK"/>
              <a:t>Niveau 7</a:t>
            </a:r>
          </a:p>
          <a:p>
            <a:pPr lvl="7"/>
            <a:r>
              <a:rPr lang="da-DK"/>
              <a:t>Niveau 8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B3B9E366-4FE6-8B5C-99E5-68D271A325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A7D8A8-1935-450C-B452-6412B47C2519}" type="datetimeFigureOut">
              <a:rPr lang="da-DK" smtClean="0"/>
              <a:t>19-10-2026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17EAF889-EDE0-C309-3990-DEC4720607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8E208B53-D0E7-FE7E-DEFB-699BDF4B2F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019329-C0DF-4C3B-960E-0CE69486F9A3}" type="slidenum">
              <a:rPr lang="da-DK" smtClean="0"/>
              <a:t>‹nr.›</a:t>
            </a:fld>
            <a:endParaRPr lang="da-DK"/>
          </a:p>
        </p:txBody>
      </p:sp>
      <p:sp>
        <p:nvSpPr>
          <p:cNvPr id="8" name="Pladsholder til indhold 2">
            <a:extLst>
              <a:ext uri="{FF2B5EF4-FFF2-40B4-BE49-F238E27FC236}">
                <a16:creationId xmlns:a16="http://schemas.microsoft.com/office/drawing/2014/main" id="{FDC24E8A-B2B3-BB2E-ED2B-D3D0AF5DC52D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6540501" y="1547506"/>
            <a:ext cx="4878387" cy="4905681"/>
          </a:xfrm>
        </p:spPr>
        <p:txBody>
          <a:bodyPr/>
          <a:lstStyle/>
          <a:p>
            <a:pPr lvl="0"/>
            <a:r>
              <a:rPr lang="da-DK"/>
              <a:t>Niveau 1 (</a:t>
            </a:r>
            <a:r>
              <a:rPr lang="da-DK" err="1"/>
              <a:t>Enter+TAB</a:t>
            </a:r>
            <a:r>
              <a:rPr lang="da-DK"/>
              <a:t> for næste niveau, SHIFT+TAB for at gå tilbage i niveau)</a:t>
            </a:r>
          </a:p>
          <a:p>
            <a:pPr lvl="1"/>
            <a:r>
              <a:rPr lang="da-DK"/>
              <a:t>Niveau 2</a:t>
            </a:r>
          </a:p>
          <a:p>
            <a:pPr lvl="2"/>
            <a:r>
              <a:rPr lang="da-DK"/>
              <a:t>Niveau 3</a:t>
            </a:r>
          </a:p>
          <a:p>
            <a:pPr lvl="3"/>
            <a:r>
              <a:rPr lang="da-DK"/>
              <a:t>Niveau 4</a:t>
            </a:r>
          </a:p>
          <a:p>
            <a:pPr lvl="4"/>
            <a:r>
              <a:rPr lang="da-DK"/>
              <a:t>Niveau 5</a:t>
            </a:r>
          </a:p>
          <a:p>
            <a:pPr lvl="5"/>
            <a:r>
              <a:rPr lang="da-DK"/>
              <a:t>Niveau 6</a:t>
            </a:r>
          </a:p>
          <a:p>
            <a:pPr lvl="6"/>
            <a:r>
              <a:rPr lang="da-DK"/>
              <a:t>Niveau 7</a:t>
            </a:r>
          </a:p>
          <a:p>
            <a:pPr lvl="7"/>
            <a:r>
              <a:rPr lang="da-DK"/>
              <a:t>Niveau 8</a:t>
            </a:r>
          </a:p>
        </p:txBody>
      </p:sp>
    </p:spTree>
    <p:extLst>
      <p:ext uri="{BB962C8B-B14F-4D97-AF65-F5344CB8AC3E}">
        <p14:creationId xmlns:p14="http://schemas.microsoft.com/office/powerpoint/2010/main" val="16647219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ndhold og foto høj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ladsholder til billede 7">
            <a:extLst>
              <a:ext uri="{FF2B5EF4-FFF2-40B4-BE49-F238E27FC236}">
                <a16:creationId xmlns:a16="http://schemas.microsoft.com/office/drawing/2014/main" id="{B62C0CF6-621D-867F-E5B1-977CAB459890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666297" y="0"/>
            <a:ext cx="5525703" cy="6858000"/>
          </a:xfrm>
        </p:spPr>
        <p:txBody>
          <a:bodyPr tIns="2520000"/>
          <a:lstStyle>
            <a:lvl1pPr marL="0" indent="0" algn="ctr">
              <a:buNone/>
              <a:defRPr sz="1000">
                <a:solidFill>
                  <a:schemeClr val="tx2"/>
                </a:solidFill>
              </a:defRPr>
            </a:lvl1pPr>
          </a:lstStyle>
          <a:p>
            <a:pPr lvl="0"/>
            <a:r>
              <a:rPr lang="da-DK"/>
              <a:t>Indsæt billede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42B224F3-5EF4-91A1-7476-988EFB3274B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66764" y="1234281"/>
            <a:ext cx="4970846" cy="905669"/>
          </a:xfrm>
        </p:spPr>
        <p:txBody>
          <a:bodyPr/>
          <a:lstStyle>
            <a:lvl1pPr>
              <a:defRPr/>
            </a:lvl1pPr>
          </a:lstStyle>
          <a:p>
            <a:r>
              <a:rPr lang="da-DK"/>
              <a:t>Overskrift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1839F135-7C5C-5273-2B8D-48A85676E9A2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766764" y="2216151"/>
            <a:ext cx="4970846" cy="3960812"/>
          </a:xfrm>
        </p:spPr>
        <p:txBody>
          <a:bodyPr/>
          <a:lstStyle/>
          <a:p>
            <a:pPr lvl="0"/>
            <a:r>
              <a:rPr lang="da-DK"/>
              <a:t>Niveau 1 (</a:t>
            </a:r>
            <a:r>
              <a:rPr lang="da-DK" err="1"/>
              <a:t>Enter+TAB</a:t>
            </a:r>
            <a:r>
              <a:rPr lang="da-DK"/>
              <a:t> for næste niveau, SHIFT+TAB for at gå tilbage i niveau)</a:t>
            </a:r>
          </a:p>
          <a:p>
            <a:pPr lvl="1"/>
            <a:r>
              <a:rPr lang="da-DK"/>
              <a:t>Niveau 2</a:t>
            </a:r>
          </a:p>
          <a:p>
            <a:pPr lvl="2"/>
            <a:r>
              <a:rPr lang="da-DK"/>
              <a:t>Niveau 3</a:t>
            </a:r>
          </a:p>
          <a:p>
            <a:pPr lvl="3"/>
            <a:r>
              <a:rPr lang="da-DK"/>
              <a:t>Niveau 4</a:t>
            </a:r>
          </a:p>
          <a:p>
            <a:pPr lvl="4"/>
            <a:r>
              <a:rPr lang="da-DK"/>
              <a:t>Niveau 5</a:t>
            </a:r>
          </a:p>
          <a:p>
            <a:pPr lvl="5"/>
            <a:r>
              <a:rPr lang="da-DK"/>
              <a:t>Niveau 6</a:t>
            </a:r>
          </a:p>
          <a:p>
            <a:pPr lvl="6"/>
            <a:r>
              <a:rPr lang="da-DK"/>
              <a:t>Niveau 7</a:t>
            </a:r>
          </a:p>
          <a:p>
            <a:pPr lvl="7"/>
            <a:r>
              <a:rPr lang="da-DK"/>
              <a:t>Niveau 8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B3B9E366-4FE6-8B5C-99E5-68D271A325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A7D8A8-1935-450C-B452-6412B47C2519}" type="datetimeFigureOut">
              <a:rPr lang="da-DK" smtClean="0"/>
              <a:t>19-10-2026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17EAF889-EDE0-C309-3990-DEC4720607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8E208B53-D0E7-FE7E-DEFB-699BDF4B2F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019329-C0DF-4C3B-960E-0CE69486F9A3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0428067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ndhold og foto højre hvid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ladsholder til billede 7">
            <a:extLst>
              <a:ext uri="{FF2B5EF4-FFF2-40B4-BE49-F238E27FC236}">
                <a16:creationId xmlns:a16="http://schemas.microsoft.com/office/drawing/2014/main" id="{B62C0CF6-621D-867F-E5B1-977CAB459890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666297" y="0"/>
            <a:ext cx="5525703" cy="6858000"/>
          </a:xfrm>
        </p:spPr>
        <p:txBody>
          <a:bodyPr tIns="2520000"/>
          <a:lstStyle>
            <a:lvl1pPr marL="0" indent="0" algn="ctr">
              <a:buNone/>
              <a:defRPr sz="1000">
                <a:solidFill>
                  <a:schemeClr val="tx2"/>
                </a:solidFill>
              </a:defRPr>
            </a:lvl1pPr>
          </a:lstStyle>
          <a:p>
            <a:pPr lvl="0"/>
            <a:r>
              <a:rPr lang="da-DK"/>
              <a:t>Indsæt billede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42B224F3-5EF4-91A1-7476-988EFB3274B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66764" y="1234281"/>
            <a:ext cx="4970846" cy="905669"/>
          </a:xfrm>
        </p:spPr>
        <p:txBody>
          <a:bodyPr/>
          <a:lstStyle>
            <a:lvl1pPr>
              <a:defRPr/>
            </a:lvl1pPr>
          </a:lstStyle>
          <a:p>
            <a:r>
              <a:rPr lang="da-DK"/>
              <a:t>Overskrift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1839F135-7C5C-5273-2B8D-48A85676E9A2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766764" y="2216151"/>
            <a:ext cx="4970846" cy="3960812"/>
          </a:xfrm>
        </p:spPr>
        <p:txBody>
          <a:bodyPr/>
          <a:lstStyle/>
          <a:p>
            <a:pPr lvl="0"/>
            <a:r>
              <a:rPr lang="da-DK"/>
              <a:t>Niveau 1 (</a:t>
            </a:r>
            <a:r>
              <a:rPr lang="da-DK" err="1"/>
              <a:t>Enter+TAB</a:t>
            </a:r>
            <a:r>
              <a:rPr lang="da-DK"/>
              <a:t> for næste niveau, SHIFT+TAB for at gå tilbage i niveau)</a:t>
            </a:r>
          </a:p>
          <a:p>
            <a:pPr lvl="1"/>
            <a:r>
              <a:rPr lang="da-DK"/>
              <a:t>Niveau 2</a:t>
            </a:r>
          </a:p>
          <a:p>
            <a:pPr lvl="2"/>
            <a:r>
              <a:rPr lang="da-DK"/>
              <a:t>Niveau 3</a:t>
            </a:r>
          </a:p>
          <a:p>
            <a:pPr lvl="3"/>
            <a:r>
              <a:rPr lang="da-DK"/>
              <a:t>Niveau 4</a:t>
            </a:r>
          </a:p>
          <a:p>
            <a:pPr lvl="4"/>
            <a:r>
              <a:rPr lang="da-DK"/>
              <a:t>Niveau 5</a:t>
            </a:r>
          </a:p>
          <a:p>
            <a:pPr lvl="5"/>
            <a:r>
              <a:rPr lang="da-DK"/>
              <a:t>Niveau 6</a:t>
            </a:r>
          </a:p>
          <a:p>
            <a:pPr lvl="6"/>
            <a:r>
              <a:rPr lang="da-DK"/>
              <a:t>Niveau 7</a:t>
            </a:r>
          </a:p>
          <a:p>
            <a:pPr lvl="7"/>
            <a:r>
              <a:rPr lang="da-DK"/>
              <a:t>Niveau 8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B3B9E366-4FE6-8B5C-99E5-68D271A325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A7D8A8-1935-450C-B452-6412B47C2519}" type="datetimeFigureOut">
              <a:rPr lang="da-DK" smtClean="0"/>
              <a:t>19-10-2026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17EAF889-EDE0-C309-3990-DEC4720607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8E208B53-D0E7-FE7E-DEFB-699BDF4B2F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019329-C0DF-4C3B-960E-0CE69486F9A3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8711445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dhold og foto vens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ladsholder til billede 7">
            <a:extLst>
              <a:ext uri="{FF2B5EF4-FFF2-40B4-BE49-F238E27FC236}">
                <a16:creationId xmlns:a16="http://schemas.microsoft.com/office/drawing/2014/main" id="{B62C0CF6-621D-867F-E5B1-977CAB459890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5462552" cy="6858000"/>
          </a:xfrm>
        </p:spPr>
        <p:txBody>
          <a:bodyPr tIns="2520000"/>
          <a:lstStyle>
            <a:lvl1pPr marL="0" indent="0" algn="ctr">
              <a:buNone/>
              <a:defRPr sz="1000">
                <a:solidFill>
                  <a:schemeClr val="tx2"/>
                </a:solidFill>
              </a:defRPr>
            </a:lvl1pPr>
          </a:lstStyle>
          <a:p>
            <a:pPr lvl="0"/>
            <a:r>
              <a:rPr lang="da-DK"/>
              <a:t>Indsæt billede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42B224F3-5EF4-91A1-7476-988EFB3274B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461090" y="1234281"/>
            <a:ext cx="4964148" cy="905669"/>
          </a:xfrm>
        </p:spPr>
        <p:txBody>
          <a:bodyPr/>
          <a:lstStyle>
            <a:lvl1pPr>
              <a:defRPr/>
            </a:lvl1pPr>
          </a:lstStyle>
          <a:p>
            <a:r>
              <a:rPr lang="da-DK"/>
              <a:t>Overskrift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1839F135-7C5C-5273-2B8D-48A85676E9A2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6461090" y="2216151"/>
            <a:ext cx="4964148" cy="3960812"/>
          </a:xfrm>
        </p:spPr>
        <p:txBody>
          <a:bodyPr/>
          <a:lstStyle/>
          <a:p>
            <a:pPr lvl="0"/>
            <a:r>
              <a:rPr lang="da-DK"/>
              <a:t>Niveau 1 (</a:t>
            </a:r>
            <a:r>
              <a:rPr lang="da-DK" err="1"/>
              <a:t>Enter+TAB</a:t>
            </a:r>
            <a:r>
              <a:rPr lang="da-DK"/>
              <a:t> for næste niveau, SHIFT+TAB for at gå tilbage i niveau)</a:t>
            </a:r>
          </a:p>
          <a:p>
            <a:pPr lvl="1"/>
            <a:r>
              <a:rPr lang="da-DK"/>
              <a:t>Niveau 2</a:t>
            </a:r>
          </a:p>
          <a:p>
            <a:pPr lvl="2"/>
            <a:r>
              <a:rPr lang="da-DK"/>
              <a:t>Niveau 3</a:t>
            </a:r>
          </a:p>
          <a:p>
            <a:pPr lvl="3"/>
            <a:r>
              <a:rPr lang="da-DK"/>
              <a:t>Niveau 4</a:t>
            </a:r>
          </a:p>
          <a:p>
            <a:pPr lvl="4"/>
            <a:r>
              <a:rPr lang="da-DK"/>
              <a:t>Niveau 5</a:t>
            </a:r>
          </a:p>
          <a:p>
            <a:pPr lvl="5"/>
            <a:r>
              <a:rPr lang="da-DK"/>
              <a:t>Niveau 6</a:t>
            </a:r>
          </a:p>
          <a:p>
            <a:pPr lvl="6"/>
            <a:r>
              <a:rPr lang="da-DK"/>
              <a:t>Niveau 7</a:t>
            </a:r>
          </a:p>
          <a:p>
            <a:pPr lvl="7"/>
            <a:r>
              <a:rPr lang="da-DK"/>
              <a:t>Niveau 8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B3B9E366-4FE6-8B5C-99E5-68D271A325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A7D8A8-1935-450C-B452-6412B47C2519}" type="datetimeFigureOut">
              <a:rPr lang="da-DK" smtClean="0"/>
              <a:t>19-10-2026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17EAF889-EDE0-C309-3990-DEC4720607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8E208B53-D0E7-FE7E-DEFB-699BDF4B2F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019329-C0DF-4C3B-960E-0CE69486F9A3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00880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dhold og foto venstre hvid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ladsholder til billede 7">
            <a:extLst>
              <a:ext uri="{FF2B5EF4-FFF2-40B4-BE49-F238E27FC236}">
                <a16:creationId xmlns:a16="http://schemas.microsoft.com/office/drawing/2014/main" id="{B62C0CF6-621D-867F-E5B1-977CAB459890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5462552" cy="6858000"/>
          </a:xfrm>
        </p:spPr>
        <p:txBody>
          <a:bodyPr tIns="2520000"/>
          <a:lstStyle>
            <a:lvl1pPr marL="0" indent="0" algn="ctr">
              <a:buNone/>
              <a:defRPr sz="1000">
                <a:solidFill>
                  <a:schemeClr val="tx2"/>
                </a:solidFill>
              </a:defRPr>
            </a:lvl1pPr>
          </a:lstStyle>
          <a:p>
            <a:pPr lvl="0"/>
            <a:r>
              <a:rPr lang="da-DK"/>
              <a:t>Indsæt billede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42B224F3-5EF4-91A1-7476-988EFB3274B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461090" y="1234281"/>
            <a:ext cx="4964148" cy="905669"/>
          </a:xfrm>
        </p:spPr>
        <p:txBody>
          <a:bodyPr/>
          <a:lstStyle>
            <a:lvl1pPr>
              <a:defRPr/>
            </a:lvl1pPr>
          </a:lstStyle>
          <a:p>
            <a:r>
              <a:rPr lang="da-DK"/>
              <a:t>Overskrift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1839F135-7C5C-5273-2B8D-48A85676E9A2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6461090" y="2216151"/>
            <a:ext cx="4964148" cy="3960812"/>
          </a:xfrm>
        </p:spPr>
        <p:txBody>
          <a:bodyPr/>
          <a:lstStyle/>
          <a:p>
            <a:pPr lvl="0"/>
            <a:r>
              <a:rPr lang="da-DK"/>
              <a:t>Niveau 1 (</a:t>
            </a:r>
            <a:r>
              <a:rPr lang="da-DK" err="1"/>
              <a:t>Enter+TAB</a:t>
            </a:r>
            <a:r>
              <a:rPr lang="da-DK"/>
              <a:t> for næste niveau, SHIFT+TAB for at gå tilbage i niveau)</a:t>
            </a:r>
          </a:p>
          <a:p>
            <a:pPr lvl="1"/>
            <a:r>
              <a:rPr lang="da-DK"/>
              <a:t>Niveau 2</a:t>
            </a:r>
          </a:p>
          <a:p>
            <a:pPr lvl="2"/>
            <a:r>
              <a:rPr lang="da-DK"/>
              <a:t>Niveau 3</a:t>
            </a:r>
          </a:p>
          <a:p>
            <a:pPr lvl="3"/>
            <a:r>
              <a:rPr lang="da-DK"/>
              <a:t>Niveau 4</a:t>
            </a:r>
          </a:p>
          <a:p>
            <a:pPr lvl="4"/>
            <a:r>
              <a:rPr lang="da-DK"/>
              <a:t>Niveau 5</a:t>
            </a:r>
          </a:p>
          <a:p>
            <a:pPr lvl="5"/>
            <a:r>
              <a:rPr lang="da-DK"/>
              <a:t>Niveau 6</a:t>
            </a:r>
          </a:p>
          <a:p>
            <a:pPr lvl="6"/>
            <a:r>
              <a:rPr lang="da-DK"/>
              <a:t>Niveau 7</a:t>
            </a:r>
          </a:p>
          <a:p>
            <a:pPr lvl="7"/>
            <a:r>
              <a:rPr lang="da-DK"/>
              <a:t>Niveau 8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B3B9E366-4FE6-8B5C-99E5-68D271A325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A7D8A8-1935-450C-B452-6412B47C2519}" type="datetimeFigureOut">
              <a:rPr lang="da-DK" smtClean="0"/>
              <a:t>19-10-2026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17EAF889-EDE0-C309-3990-DEC4720607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8E208B53-D0E7-FE7E-DEFB-699BDF4B2F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019329-C0DF-4C3B-960E-0CE69486F9A3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4315482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dhold og graf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2B224F3-5EF4-91A1-7476-988EFB3274B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66763" y="1234281"/>
            <a:ext cx="5011039" cy="905669"/>
          </a:xfrm>
        </p:spPr>
        <p:txBody>
          <a:bodyPr/>
          <a:lstStyle>
            <a:lvl1pPr>
              <a:defRPr/>
            </a:lvl1pPr>
          </a:lstStyle>
          <a:p>
            <a:r>
              <a:rPr lang="da-DK"/>
              <a:t>Overskrift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1839F135-7C5C-5273-2B8D-48A85676E9A2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766763" y="2216151"/>
            <a:ext cx="5011039" cy="3960812"/>
          </a:xfrm>
        </p:spPr>
        <p:txBody>
          <a:bodyPr/>
          <a:lstStyle/>
          <a:p>
            <a:pPr lvl="0"/>
            <a:r>
              <a:rPr lang="da-DK"/>
              <a:t>Niveau 1 (</a:t>
            </a:r>
            <a:r>
              <a:rPr lang="da-DK" err="1"/>
              <a:t>Enter+TAB</a:t>
            </a:r>
            <a:r>
              <a:rPr lang="da-DK"/>
              <a:t> for næste niveau, SHIFT+TAB for at gå tilbage i niveau)</a:t>
            </a:r>
          </a:p>
          <a:p>
            <a:pPr lvl="1"/>
            <a:r>
              <a:rPr lang="da-DK"/>
              <a:t>Niveau 2</a:t>
            </a:r>
          </a:p>
          <a:p>
            <a:pPr lvl="2"/>
            <a:r>
              <a:rPr lang="da-DK"/>
              <a:t>Niveau 3</a:t>
            </a:r>
          </a:p>
          <a:p>
            <a:pPr lvl="3"/>
            <a:r>
              <a:rPr lang="da-DK"/>
              <a:t>Niveau 4</a:t>
            </a:r>
          </a:p>
          <a:p>
            <a:pPr lvl="4"/>
            <a:r>
              <a:rPr lang="da-DK"/>
              <a:t>Niveau 5</a:t>
            </a:r>
          </a:p>
          <a:p>
            <a:pPr lvl="5"/>
            <a:r>
              <a:rPr lang="da-DK"/>
              <a:t>Niveau 6</a:t>
            </a:r>
          </a:p>
          <a:p>
            <a:pPr lvl="6"/>
            <a:r>
              <a:rPr lang="da-DK"/>
              <a:t>Niveau 7</a:t>
            </a:r>
          </a:p>
          <a:p>
            <a:pPr lvl="7"/>
            <a:r>
              <a:rPr lang="da-DK"/>
              <a:t>Niveau 8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B3B9E366-4FE6-8B5C-99E5-68D271A325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A7D8A8-1935-450C-B452-6412B47C2519}" type="datetimeFigureOut">
              <a:rPr lang="da-DK" smtClean="0"/>
              <a:t>19-10-2026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17EAF889-EDE0-C309-3990-DEC4720607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8E208B53-D0E7-FE7E-DEFB-699BDF4B2F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019329-C0DF-4C3B-960E-0CE69486F9A3}" type="slidenum">
              <a:rPr lang="da-DK" smtClean="0"/>
              <a:t>‹nr.›</a:t>
            </a:fld>
            <a:endParaRPr lang="da-DK"/>
          </a:p>
        </p:txBody>
      </p:sp>
      <p:sp>
        <p:nvSpPr>
          <p:cNvPr id="9" name="Pladsholder til indhold 8">
            <a:extLst>
              <a:ext uri="{FF2B5EF4-FFF2-40B4-BE49-F238E27FC236}">
                <a16:creationId xmlns:a16="http://schemas.microsoft.com/office/drawing/2014/main" id="{043C9A9D-CB7A-FCC8-709E-04C0C31C3597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6414200" y="1233488"/>
            <a:ext cx="5365050" cy="4943475"/>
          </a:xfrm>
        </p:spPr>
        <p:txBody>
          <a:bodyPr tIns="1080000"/>
          <a:lstStyle>
            <a:lvl1pPr marL="0" indent="0" algn="ctr">
              <a:buNone/>
              <a:defRPr sz="1000">
                <a:solidFill>
                  <a:schemeClr val="tx2"/>
                </a:solidFill>
              </a:defRPr>
            </a:lvl1pPr>
          </a:lstStyle>
          <a:p>
            <a:pPr lvl="0"/>
            <a:r>
              <a:rPr lang="da-DK"/>
              <a:t>Indsæt grafisk element eller diagram</a:t>
            </a:r>
          </a:p>
        </p:txBody>
      </p:sp>
    </p:spTree>
    <p:extLst>
      <p:ext uri="{BB962C8B-B14F-4D97-AF65-F5344CB8AC3E}">
        <p14:creationId xmlns:p14="http://schemas.microsoft.com/office/powerpoint/2010/main" val="33056268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dhold og grafik hvid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2B224F3-5EF4-91A1-7476-988EFB3274B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66763" y="1234281"/>
            <a:ext cx="5011039" cy="905669"/>
          </a:xfrm>
        </p:spPr>
        <p:txBody>
          <a:bodyPr/>
          <a:lstStyle>
            <a:lvl1pPr>
              <a:defRPr/>
            </a:lvl1pPr>
          </a:lstStyle>
          <a:p>
            <a:r>
              <a:rPr lang="da-DK"/>
              <a:t>Overskrift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1839F135-7C5C-5273-2B8D-48A85676E9A2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766763" y="2216151"/>
            <a:ext cx="5011039" cy="3960812"/>
          </a:xfrm>
        </p:spPr>
        <p:txBody>
          <a:bodyPr/>
          <a:lstStyle/>
          <a:p>
            <a:pPr lvl="0"/>
            <a:r>
              <a:rPr lang="da-DK"/>
              <a:t>Niveau 1 (</a:t>
            </a:r>
            <a:r>
              <a:rPr lang="da-DK" err="1"/>
              <a:t>Enter+TAB</a:t>
            </a:r>
            <a:r>
              <a:rPr lang="da-DK"/>
              <a:t> for næste niveau, SHIFT+TAB for at gå tilbage i niveau)</a:t>
            </a:r>
          </a:p>
          <a:p>
            <a:pPr lvl="1"/>
            <a:r>
              <a:rPr lang="da-DK"/>
              <a:t>Niveau 2</a:t>
            </a:r>
          </a:p>
          <a:p>
            <a:pPr lvl="2"/>
            <a:r>
              <a:rPr lang="da-DK"/>
              <a:t>Niveau 3</a:t>
            </a:r>
          </a:p>
          <a:p>
            <a:pPr lvl="3"/>
            <a:r>
              <a:rPr lang="da-DK"/>
              <a:t>Niveau 4</a:t>
            </a:r>
          </a:p>
          <a:p>
            <a:pPr lvl="4"/>
            <a:r>
              <a:rPr lang="da-DK"/>
              <a:t>Niveau 5</a:t>
            </a:r>
          </a:p>
          <a:p>
            <a:pPr lvl="5"/>
            <a:r>
              <a:rPr lang="da-DK"/>
              <a:t>Niveau 6</a:t>
            </a:r>
          </a:p>
          <a:p>
            <a:pPr lvl="6"/>
            <a:r>
              <a:rPr lang="da-DK"/>
              <a:t>Niveau 7</a:t>
            </a:r>
          </a:p>
          <a:p>
            <a:pPr lvl="7"/>
            <a:r>
              <a:rPr lang="da-DK"/>
              <a:t>Niveau 8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B3B9E366-4FE6-8B5C-99E5-68D271A325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A7D8A8-1935-450C-B452-6412B47C2519}" type="datetimeFigureOut">
              <a:rPr lang="da-DK" smtClean="0"/>
              <a:t>19-10-2026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17EAF889-EDE0-C309-3990-DEC4720607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8E208B53-D0E7-FE7E-DEFB-699BDF4B2F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019329-C0DF-4C3B-960E-0CE69486F9A3}" type="slidenum">
              <a:rPr lang="da-DK" smtClean="0"/>
              <a:t>‹nr.›</a:t>
            </a:fld>
            <a:endParaRPr lang="da-DK"/>
          </a:p>
        </p:txBody>
      </p:sp>
      <p:sp>
        <p:nvSpPr>
          <p:cNvPr id="9" name="Pladsholder til indhold 8">
            <a:extLst>
              <a:ext uri="{FF2B5EF4-FFF2-40B4-BE49-F238E27FC236}">
                <a16:creationId xmlns:a16="http://schemas.microsoft.com/office/drawing/2014/main" id="{043C9A9D-CB7A-FCC8-709E-04C0C31C3597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6414200" y="1233488"/>
            <a:ext cx="5365050" cy="4943475"/>
          </a:xfrm>
        </p:spPr>
        <p:txBody>
          <a:bodyPr tIns="1080000"/>
          <a:lstStyle>
            <a:lvl1pPr marL="0" indent="0" algn="ctr">
              <a:buNone/>
              <a:defRPr sz="1000">
                <a:solidFill>
                  <a:schemeClr val="tx2"/>
                </a:solidFill>
              </a:defRPr>
            </a:lvl1pPr>
          </a:lstStyle>
          <a:p>
            <a:pPr lvl="0"/>
            <a:r>
              <a:rPr lang="da-DK"/>
              <a:t>Indsæt grafisk element eller diagram</a:t>
            </a:r>
          </a:p>
        </p:txBody>
      </p:sp>
    </p:spTree>
    <p:extLst>
      <p:ext uri="{BB962C8B-B14F-4D97-AF65-F5344CB8AC3E}">
        <p14:creationId xmlns:p14="http://schemas.microsoft.com/office/powerpoint/2010/main" val="28033398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tort foto mørk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dsholder til billede 7">
            <a:extLst>
              <a:ext uri="{FF2B5EF4-FFF2-40B4-BE49-F238E27FC236}">
                <a16:creationId xmlns:a16="http://schemas.microsoft.com/office/drawing/2014/main" id="{41E80A49-F0F0-946C-2817-AE48846185E6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1" y="1916546"/>
            <a:ext cx="12192000" cy="4941453"/>
          </a:xfrm>
        </p:spPr>
        <p:txBody>
          <a:bodyPr tIns="1800000"/>
          <a:lstStyle>
            <a:lvl1pPr marL="0" indent="0" algn="ctr">
              <a:buNone/>
              <a:defRPr sz="1000">
                <a:solidFill>
                  <a:schemeClr val="tx2"/>
                </a:solidFill>
              </a:defRPr>
            </a:lvl1pPr>
          </a:lstStyle>
          <a:p>
            <a:pPr lvl="0"/>
            <a:r>
              <a:rPr lang="da-DK"/>
              <a:t>Indsæt billede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42B224F3-5EF4-91A1-7476-988EFB3274B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66763" y="571281"/>
            <a:ext cx="9904587" cy="633631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a-DK"/>
              <a:t>Overskrift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B3B9E366-4FE6-8B5C-99E5-68D271A325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A7D8A8-1935-450C-B452-6412B47C2519}" type="datetimeFigureOut">
              <a:rPr lang="da-DK" smtClean="0"/>
              <a:t>19-10-2026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17EAF889-EDE0-C309-3990-DEC4720607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8E208B53-D0E7-FE7E-DEFB-699BDF4B2F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019329-C0DF-4C3B-960E-0CE69486F9A3}" type="slidenum">
              <a:rPr lang="da-DK" smtClean="0"/>
              <a:t>‹nr.›</a:t>
            </a:fld>
            <a:endParaRPr lang="da-DK"/>
          </a:p>
        </p:txBody>
      </p:sp>
      <p:sp>
        <p:nvSpPr>
          <p:cNvPr id="14" name="Pladsholder til tekst 13">
            <a:extLst>
              <a:ext uri="{FF2B5EF4-FFF2-40B4-BE49-F238E27FC236}">
                <a16:creationId xmlns:a16="http://schemas.microsoft.com/office/drawing/2014/main" id="{1A596829-6778-6F0C-5D56-34EE29E83CC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66763" y="1204913"/>
            <a:ext cx="9904412" cy="503237"/>
          </a:xfrm>
        </p:spPr>
        <p:txBody>
          <a:bodyPr/>
          <a:lstStyle>
            <a:lvl1pPr marL="0" indent="0">
              <a:buNone/>
              <a:defRPr/>
            </a:lvl1pPr>
            <a:lvl4pPr>
              <a:defRPr lang="da-DK" sz="2000" kern="120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</a:lstStyle>
          <a:p>
            <a:pPr marL="0" lvl="3" indent="0" algn="l" defTabSz="914400" rtl="0" eaLnBrk="1" latinLnBrk="0" hangingPunct="1">
              <a:lnSpc>
                <a:spcPct val="105000"/>
              </a:lnSpc>
              <a:spcBef>
                <a:spcPts val="800"/>
              </a:spcBef>
              <a:buFont typeface="Arial" panose="020B0604020202020204" pitchFamily="34" charset="0"/>
              <a:buNone/>
            </a:pPr>
            <a:r>
              <a:rPr lang="da-DK" err="1"/>
              <a:t>Undetitel</a:t>
            </a:r>
            <a:endParaRPr lang="da-DK"/>
          </a:p>
        </p:txBody>
      </p:sp>
      <p:sp>
        <p:nvSpPr>
          <p:cNvPr id="3" name="Kombinationstegning: figur 2">
            <a:extLst>
              <a:ext uri="{FF2B5EF4-FFF2-40B4-BE49-F238E27FC236}">
                <a16:creationId xmlns:a16="http://schemas.microsoft.com/office/drawing/2014/main" id="{438ED46E-3ED9-B5CB-283D-3FCB7666898F}"/>
              </a:ext>
            </a:extLst>
          </p:cNvPr>
          <p:cNvSpPr/>
          <p:nvPr userDrawn="1"/>
        </p:nvSpPr>
        <p:spPr>
          <a:xfrm>
            <a:off x="11051457" y="404813"/>
            <a:ext cx="726205" cy="500062"/>
          </a:xfrm>
          <a:custGeom>
            <a:avLst/>
            <a:gdLst>
              <a:gd name="connsiteX0" fmla="*/ 397573 w 1447800"/>
              <a:gd name="connsiteY0" fmla="*/ 555274 h 996950"/>
              <a:gd name="connsiteX1" fmla="*/ 550750 w 1447800"/>
              <a:gd name="connsiteY1" fmla="*/ 555274 h 996950"/>
              <a:gd name="connsiteX2" fmla="*/ 609173 w 1447800"/>
              <a:gd name="connsiteY2" fmla="*/ 609138 h 996950"/>
              <a:gd name="connsiteX3" fmla="*/ 550750 w 1447800"/>
              <a:gd name="connsiteY3" fmla="*/ 663002 h 996950"/>
              <a:gd name="connsiteX4" fmla="*/ 550750 w 1447800"/>
              <a:gd name="connsiteY4" fmla="*/ 662973 h 996950"/>
              <a:gd name="connsiteX5" fmla="*/ 397573 w 1447800"/>
              <a:gd name="connsiteY5" fmla="*/ 662973 h 996950"/>
              <a:gd name="connsiteX6" fmla="*/ 397573 w 1447800"/>
              <a:gd name="connsiteY6" fmla="*/ 324565 h 996950"/>
              <a:gd name="connsiteX7" fmla="*/ 545431 w 1447800"/>
              <a:gd name="connsiteY7" fmla="*/ 324565 h 996950"/>
              <a:gd name="connsiteX8" fmla="*/ 597663 w 1447800"/>
              <a:gd name="connsiteY8" fmla="*/ 373926 h 996950"/>
              <a:gd name="connsiteX9" fmla="*/ 545431 w 1447800"/>
              <a:gd name="connsiteY9" fmla="*/ 424188 h 996950"/>
              <a:gd name="connsiteX10" fmla="*/ 397573 w 1447800"/>
              <a:gd name="connsiteY10" fmla="*/ 424188 h 996950"/>
              <a:gd name="connsiteX11" fmla="*/ 847367 w 1447800"/>
              <a:gd name="connsiteY11" fmla="*/ 194408 h 996950"/>
              <a:gd name="connsiteX12" fmla="*/ 847367 w 1447800"/>
              <a:gd name="connsiteY12" fmla="*/ 793130 h 996950"/>
              <a:gd name="connsiteX13" fmla="*/ 1236966 w 1447800"/>
              <a:gd name="connsiteY13" fmla="*/ 793130 h 996950"/>
              <a:gd name="connsiteX14" fmla="*/ 1236966 w 1447800"/>
              <a:gd name="connsiteY14" fmla="*/ 658499 h 996950"/>
              <a:gd name="connsiteX15" fmla="*/ 999672 w 1447800"/>
              <a:gd name="connsiteY15" fmla="*/ 658499 h 996950"/>
              <a:gd name="connsiteX16" fmla="*/ 999672 w 1447800"/>
              <a:gd name="connsiteY16" fmla="*/ 194408 h 996950"/>
              <a:gd name="connsiteX17" fmla="*/ 245268 w 1447800"/>
              <a:gd name="connsiteY17" fmla="*/ 194408 h 996950"/>
              <a:gd name="connsiteX18" fmla="*/ 245268 w 1447800"/>
              <a:gd name="connsiteY18" fmla="*/ 793130 h 996950"/>
              <a:gd name="connsiteX19" fmla="*/ 590599 w 1447800"/>
              <a:gd name="connsiteY19" fmla="*/ 793130 h 996950"/>
              <a:gd name="connsiteX20" fmla="*/ 764151 w 1447800"/>
              <a:gd name="connsiteY20" fmla="*/ 630666 h 996950"/>
              <a:gd name="connsiteX21" fmla="*/ 651695 w 1447800"/>
              <a:gd name="connsiteY21" fmla="*/ 484356 h 996950"/>
              <a:gd name="connsiteX22" fmla="*/ 752641 w 1447800"/>
              <a:gd name="connsiteY22" fmla="*/ 347022 h 996950"/>
              <a:gd name="connsiteX23" fmla="*/ 579961 w 1447800"/>
              <a:gd name="connsiteY23" fmla="*/ 194408 h 996950"/>
              <a:gd name="connsiteX24" fmla="*/ 0 w 1447800"/>
              <a:gd name="connsiteY24" fmla="*/ 0 h 996950"/>
              <a:gd name="connsiteX25" fmla="*/ 1447800 w 1447800"/>
              <a:gd name="connsiteY25" fmla="*/ 0 h 996950"/>
              <a:gd name="connsiteX26" fmla="*/ 1447800 w 1447800"/>
              <a:gd name="connsiteY26" fmla="*/ 996950 h 996950"/>
              <a:gd name="connsiteX27" fmla="*/ 0 w 1447800"/>
              <a:gd name="connsiteY27" fmla="*/ 996950 h 9969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1447800" h="996950">
                <a:moveTo>
                  <a:pt x="397573" y="555274"/>
                </a:moveTo>
                <a:lnTo>
                  <a:pt x="550750" y="555274"/>
                </a:lnTo>
                <a:cubicBezTo>
                  <a:pt x="587926" y="555274"/>
                  <a:pt x="609173" y="579504"/>
                  <a:pt x="609173" y="609138"/>
                </a:cubicBezTo>
                <a:cubicBezTo>
                  <a:pt x="609173" y="641445"/>
                  <a:pt x="587025" y="663002"/>
                  <a:pt x="550750" y="663002"/>
                </a:cubicBezTo>
                <a:lnTo>
                  <a:pt x="550750" y="662973"/>
                </a:lnTo>
                <a:lnTo>
                  <a:pt x="397573" y="662973"/>
                </a:lnTo>
                <a:close/>
                <a:moveTo>
                  <a:pt x="397573" y="324565"/>
                </a:moveTo>
                <a:lnTo>
                  <a:pt x="545431" y="324565"/>
                </a:lnTo>
                <a:cubicBezTo>
                  <a:pt x="576415" y="324565"/>
                  <a:pt x="597663" y="345221"/>
                  <a:pt x="597663" y="373926"/>
                </a:cubicBezTo>
                <a:cubicBezTo>
                  <a:pt x="597663" y="402631"/>
                  <a:pt x="576415" y="424188"/>
                  <a:pt x="545431" y="424188"/>
                </a:cubicBezTo>
                <a:lnTo>
                  <a:pt x="397573" y="424188"/>
                </a:lnTo>
                <a:close/>
                <a:moveTo>
                  <a:pt x="847367" y="194408"/>
                </a:moveTo>
                <a:lnTo>
                  <a:pt x="847367" y="793130"/>
                </a:lnTo>
                <a:lnTo>
                  <a:pt x="1236966" y="793130"/>
                </a:lnTo>
                <a:lnTo>
                  <a:pt x="1236966" y="658499"/>
                </a:lnTo>
                <a:lnTo>
                  <a:pt x="999672" y="658499"/>
                </a:lnTo>
                <a:lnTo>
                  <a:pt x="999672" y="194408"/>
                </a:lnTo>
                <a:close/>
                <a:moveTo>
                  <a:pt x="245268" y="194408"/>
                </a:moveTo>
                <a:lnTo>
                  <a:pt x="245268" y="793130"/>
                </a:lnTo>
                <a:lnTo>
                  <a:pt x="590599" y="793130"/>
                </a:lnTo>
                <a:cubicBezTo>
                  <a:pt x="706601" y="793130"/>
                  <a:pt x="764151" y="717738"/>
                  <a:pt x="764151" y="630666"/>
                </a:cubicBezTo>
                <a:cubicBezTo>
                  <a:pt x="764151" y="555274"/>
                  <a:pt x="714565" y="494234"/>
                  <a:pt x="651695" y="484356"/>
                </a:cubicBezTo>
                <a:cubicBezTo>
                  <a:pt x="707473" y="471776"/>
                  <a:pt x="752641" y="421514"/>
                  <a:pt x="752641" y="347022"/>
                </a:cubicBezTo>
                <a:cubicBezTo>
                  <a:pt x="752641" y="272530"/>
                  <a:pt x="696835" y="194408"/>
                  <a:pt x="579961" y="194408"/>
                </a:cubicBezTo>
                <a:close/>
                <a:moveTo>
                  <a:pt x="0" y="0"/>
                </a:moveTo>
                <a:lnTo>
                  <a:pt x="1447800" y="0"/>
                </a:lnTo>
                <a:lnTo>
                  <a:pt x="1447800" y="996950"/>
                </a:lnTo>
                <a:lnTo>
                  <a:pt x="0" y="99695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9718059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ort foto ly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dsholder til billede 7">
            <a:extLst>
              <a:ext uri="{FF2B5EF4-FFF2-40B4-BE49-F238E27FC236}">
                <a16:creationId xmlns:a16="http://schemas.microsoft.com/office/drawing/2014/main" id="{41E80A49-F0F0-946C-2817-AE48846185E6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1" y="1916546"/>
            <a:ext cx="12192000" cy="4941453"/>
          </a:xfrm>
        </p:spPr>
        <p:txBody>
          <a:bodyPr tIns="1800000"/>
          <a:lstStyle>
            <a:lvl1pPr marL="0" indent="0" algn="ctr">
              <a:buNone/>
              <a:defRPr sz="1000">
                <a:solidFill>
                  <a:schemeClr val="tx2"/>
                </a:solidFill>
              </a:defRPr>
            </a:lvl1pPr>
          </a:lstStyle>
          <a:p>
            <a:pPr lvl="0"/>
            <a:r>
              <a:rPr lang="da-DK"/>
              <a:t>Indsæt billede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42B224F3-5EF4-91A1-7476-988EFB3274B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66763" y="571281"/>
            <a:ext cx="9904587" cy="633631"/>
          </a:xfrm>
        </p:spPr>
        <p:txBody>
          <a:bodyPr/>
          <a:lstStyle>
            <a:lvl1pPr>
              <a:defRPr/>
            </a:lvl1pPr>
          </a:lstStyle>
          <a:p>
            <a:r>
              <a:rPr lang="da-DK"/>
              <a:t>Overskrift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B3B9E366-4FE6-8B5C-99E5-68D271A325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A7D8A8-1935-450C-B452-6412B47C2519}" type="datetimeFigureOut">
              <a:rPr lang="da-DK" smtClean="0"/>
              <a:t>19-10-2026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17EAF889-EDE0-C309-3990-DEC4720607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8E208B53-D0E7-FE7E-DEFB-699BDF4B2F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019329-C0DF-4C3B-960E-0CE69486F9A3}" type="slidenum">
              <a:rPr lang="da-DK" smtClean="0"/>
              <a:t>‹nr.›</a:t>
            </a:fld>
            <a:endParaRPr lang="da-DK"/>
          </a:p>
        </p:txBody>
      </p:sp>
      <p:sp>
        <p:nvSpPr>
          <p:cNvPr id="14" name="Pladsholder til tekst 13">
            <a:extLst>
              <a:ext uri="{FF2B5EF4-FFF2-40B4-BE49-F238E27FC236}">
                <a16:creationId xmlns:a16="http://schemas.microsoft.com/office/drawing/2014/main" id="{1A596829-6778-6F0C-5D56-34EE29E83CC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66763" y="1204913"/>
            <a:ext cx="9904412" cy="503237"/>
          </a:xfrm>
        </p:spPr>
        <p:txBody>
          <a:bodyPr/>
          <a:lstStyle>
            <a:lvl1pPr marL="0" indent="0">
              <a:buNone/>
              <a:defRPr/>
            </a:lvl1pPr>
            <a:lvl4pPr>
              <a:defRPr lang="da-DK" sz="24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</a:lstStyle>
          <a:p>
            <a:pPr marL="0" lvl="3" indent="0" algn="l" defTabSz="914400" rtl="0" eaLnBrk="1" latinLnBrk="0" hangingPunct="1">
              <a:lnSpc>
                <a:spcPct val="105000"/>
              </a:lnSpc>
              <a:spcBef>
                <a:spcPts val="800"/>
              </a:spcBef>
              <a:buFont typeface="Arial" panose="020B0604020202020204" pitchFamily="34" charset="0"/>
              <a:buNone/>
            </a:pPr>
            <a:r>
              <a:rPr lang="da-DK" err="1"/>
              <a:t>Undetitel</a:t>
            </a:r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6070348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reaker mørk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0C55A43-FD7E-7E59-3079-D314526587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71701" y="1771200"/>
            <a:ext cx="7848600" cy="3721099"/>
          </a:xfrm>
        </p:spPr>
        <p:txBody>
          <a:bodyPr/>
          <a:lstStyle>
            <a:lvl1pPr algn="ctr">
              <a:lnSpc>
                <a:spcPct val="80000"/>
              </a:lnSpc>
              <a:defRPr sz="6500" cap="all" baseline="0">
                <a:solidFill>
                  <a:schemeClr val="bg1"/>
                </a:solidFill>
              </a:defRPr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dato 2">
            <a:extLst>
              <a:ext uri="{FF2B5EF4-FFF2-40B4-BE49-F238E27FC236}">
                <a16:creationId xmlns:a16="http://schemas.microsoft.com/office/drawing/2014/main" id="{71781580-CCA0-4CE0-1852-A86063F133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53A7D8A8-1935-450C-B452-6412B47C2519}" type="datetimeFigureOut">
              <a:rPr lang="da-DK" smtClean="0"/>
              <a:pPr/>
              <a:t>19-10-2026</a:t>
            </a:fld>
            <a:endParaRPr lang="da-DK"/>
          </a:p>
        </p:txBody>
      </p:sp>
      <p:sp>
        <p:nvSpPr>
          <p:cNvPr id="4" name="Pladsholder til sidefod 3">
            <a:extLst>
              <a:ext uri="{FF2B5EF4-FFF2-40B4-BE49-F238E27FC236}">
                <a16:creationId xmlns:a16="http://schemas.microsoft.com/office/drawing/2014/main" id="{1A8255DA-DA36-4D08-8FE6-BD66F4522D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da-DK"/>
          </a:p>
        </p:txBody>
      </p:sp>
      <p:sp>
        <p:nvSpPr>
          <p:cNvPr id="5" name="Pladsholder til slidenummer 4">
            <a:extLst>
              <a:ext uri="{FF2B5EF4-FFF2-40B4-BE49-F238E27FC236}">
                <a16:creationId xmlns:a16="http://schemas.microsoft.com/office/drawing/2014/main" id="{70655E44-1FB6-C227-E190-92E7009EE2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3B019329-C0DF-4C3B-960E-0CE69486F9A3}" type="slidenum">
              <a:rPr lang="da-DK" smtClean="0"/>
              <a:pPr/>
              <a:t>‹nr.›</a:t>
            </a:fld>
            <a:endParaRPr lang="da-DK"/>
          </a:p>
        </p:txBody>
      </p:sp>
      <p:sp>
        <p:nvSpPr>
          <p:cNvPr id="9" name="Kombinationstegning: figur 8">
            <a:extLst>
              <a:ext uri="{FF2B5EF4-FFF2-40B4-BE49-F238E27FC236}">
                <a16:creationId xmlns:a16="http://schemas.microsoft.com/office/drawing/2014/main" id="{71A5EFAD-3ABA-2B92-1CF4-5C7658D73D9F}"/>
              </a:ext>
            </a:extLst>
          </p:cNvPr>
          <p:cNvSpPr/>
          <p:nvPr userDrawn="1"/>
        </p:nvSpPr>
        <p:spPr>
          <a:xfrm>
            <a:off x="11051457" y="404813"/>
            <a:ext cx="726205" cy="500062"/>
          </a:xfrm>
          <a:custGeom>
            <a:avLst/>
            <a:gdLst>
              <a:gd name="connsiteX0" fmla="*/ 397573 w 1447800"/>
              <a:gd name="connsiteY0" fmla="*/ 555274 h 996950"/>
              <a:gd name="connsiteX1" fmla="*/ 550750 w 1447800"/>
              <a:gd name="connsiteY1" fmla="*/ 555274 h 996950"/>
              <a:gd name="connsiteX2" fmla="*/ 609173 w 1447800"/>
              <a:gd name="connsiteY2" fmla="*/ 609138 h 996950"/>
              <a:gd name="connsiteX3" fmla="*/ 550750 w 1447800"/>
              <a:gd name="connsiteY3" fmla="*/ 663002 h 996950"/>
              <a:gd name="connsiteX4" fmla="*/ 550750 w 1447800"/>
              <a:gd name="connsiteY4" fmla="*/ 662973 h 996950"/>
              <a:gd name="connsiteX5" fmla="*/ 397573 w 1447800"/>
              <a:gd name="connsiteY5" fmla="*/ 662973 h 996950"/>
              <a:gd name="connsiteX6" fmla="*/ 397573 w 1447800"/>
              <a:gd name="connsiteY6" fmla="*/ 324565 h 996950"/>
              <a:gd name="connsiteX7" fmla="*/ 545431 w 1447800"/>
              <a:gd name="connsiteY7" fmla="*/ 324565 h 996950"/>
              <a:gd name="connsiteX8" fmla="*/ 597663 w 1447800"/>
              <a:gd name="connsiteY8" fmla="*/ 373926 h 996950"/>
              <a:gd name="connsiteX9" fmla="*/ 545431 w 1447800"/>
              <a:gd name="connsiteY9" fmla="*/ 424188 h 996950"/>
              <a:gd name="connsiteX10" fmla="*/ 397573 w 1447800"/>
              <a:gd name="connsiteY10" fmla="*/ 424188 h 996950"/>
              <a:gd name="connsiteX11" fmla="*/ 847367 w 1447800"/>
              <a:gd name="connsiteY11" fmla="*/ 194408 h 996950"/>
              <a:gd name="connsiteX12" fmla="*/ 847367 w 1447800"/>
              <a:gd name="connsiteY12" fmla="*/ 793130 h 996950"/>
              <a:gd name="connsiteX13" fmla="*/ 1236966 w 1447800"/>
              <a:gd name="connsiteY13" fmla="*/ 793130 h 996950"/>
              <a:gd name="connsiteX14" fmla="*/ 1236966 w 1447800"/>
              <a:gd name="connsiteY14" fmla="*/ 658499 h 996950"/>
              <a:gd name="connsiteX15" fmla="*/ 999672 w 1447800"/>
              <a:gd name="connsiteY15" fmla="*/ 658499 h 996950"/>
              <a:gd name="connsiteX16" fmla="*/ 999672 w 1447800"/>
              <a:gd name="connsiteY16" fmla="*/ 194408 h 996950"/>
              <a:gd name="connsiteX17" fmla="*/ 245268 w 1447800"/>
              <a:gd name="connsiteY17" fmla="*/ 194408 h 996950"/>
              <a:gd name="connsiteX18" fmla="*/ 245268 w 1447800"/>
              <a:gd name="connsiteY18" fmla="*/ 793130 h 996950"/>
              <a:gd name="connsiteX19" fmla="*/ 590599 w 1447800"/>
              <a:gd name="connsiteY19" fmla="*/ 793130 h 996950"/>
              <a:gd name="connsiteX20" fmla="*/ 764151 w 1447800"/>
              <a:gd name="connsiteY20" fmla="*/ 630666 h 996950"/>
              <a:gd name="connsiteX21" fmla="*/ 651695 w 1447800"/>
              <a:gd name="connsiteY21" fmla="*/ 484356 h 996950"/>
              <a:gd name="connsiteX22" fmla="*/ 752641 w 1447800"/>
              <a:gd name="connsiteY22" fmla="*/ 347022 h 996950"/>
              <a:gd name="connsiteX23" fmla="*/ 579961 w 1447800"/>
              <a:gd name="connsiteY23" fmla="*/ 194408 h 996950"/>
              <a:gd name="connsiteX24" fmla="*/ 0 w 1447800"/>
              <a:gd name="connsiteY24" fmla="*/ 0 h 996950"/>
              <a:gd name="connsiteX25" fmla="*/ 1447800 w 1447800"/>
              <a:gd name="connsiteY25" fmla="*/ 0 h 996950"/>
              <a:gd name="connsiteX26" fmla="*/ 1447800 w 1447800"/>
              <a:gd name="connsiteY26" fmla="*/ 996950 h 996950"/>
              <a:gd name="connsiteX27" fmla="*/ 0 w 1447800"/>
              <a:gd name="connsiteY27" fmla="*/ 996950 h 9969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1447800" h="996950">
                <a:moveTo>
                  <a:pt x="397573" y="555274"/>
                </a:moveTo>
                <a:lnTo>
                  <a:pt x="550750" y="555274"/>
                </a:lnTo>
                <a:cubicBezTo>
                  <a:pt x="587926" y="555274"/>
                  <a:pt x="609173" y="579504"/>
                  <a:pt x="609173" y="609138"/>
                </a:cubicBezTo>
                <a:cubicBezTo>
                  <a:pt x="609173" y="641445"/>
                  <a:pt x="587025" y="663002"/>
                  <a:pt x="550750" y="663002"/>
                </a:cubicBezTo>
                <a:lnTo>
                  <a:pt x="550750" y="662973"/>
                </a:lnTo>
                <a:lnTo>
                  <a:pt x="397573" y="662973"/>
                </a:lnTo>
                <a:close/>
                <a:moveTo>
                  <a:pt x="397573" y="324565"/>
                </a:moveTo>
                <a:lnTo>
                  <a:pt x="545431" y="324565"/>
                </a:lnTo>
                <a:cubicBezTo>
                  <a:pt x="576415" y="324565"/>
                  <a:pt x="597663" y="345221"/>
                  <a:pt x="597663" y="373926"/>
                </a:cubicBezTo>
                <a:cubicBezTo>
                  <a:pt x="597663" y="402631"/>
                  <a:pt x="576415" y="424188"/>
                  <a:pt x="545431" y="424188"/>
                </a:cubicBezTo>
                <a:lnTo>
                  <a:pt x="397573" y="424188"/>
                </a:lnTo>
                <a:close/>
                <a:moveTo>
                  <a:pt x="847367" y="194408"/>
                </a:moveTo>
                <a:lnTo>
                  <a:pt x="847367" y="793130"/>
                </a:lnTo>
                <a:lnTo>
                  <a:pt x="1236966" y="793130"/>
                </a:lnTo>
                <a:lnTo>
                  <a:pt x="1236966" y="658499"/>
                </a:lnTo>
                <a:lnTo>
                  <a:pt x="999672" y="658499"/>
                </a:lnTo>
                <a:lnTo>
                  <a:pt x="999672" y="194408"/>
                </a:lnTo>
                <a:close/>
                <a:moveTo>
                  <a:pt x="245268" y="194408"/>
                </a:moveTo>
                <a:lnTo>
                  <a:pt x="245268" y="793130"/>
                </a:lnTo>
                <a:lnTo>
                  <a:pt x="590599" y="793130"/>
                </a:lnTo>
                <a:cubicBezTo>
                  <a:pt x="706601" y="793130"/>
                  <a:pt x="764151" y="717738"/>
                  <a:pt x="764151" y="630666"/>
                </a:cubicBezTo>
                <a:cubicBezTo>
                  <a:pt x="764151" y="555274"/>
                  <a:pt x="714565" y="494234"/>
                  <a:pt x="651695" y="484356"/>
                </a:cubicBezTo>
                <a:cubicBezTo>
                  <a:pt x="707473" y="471776"/>
                  <a:pt x="752641" y="421514"/>
                  <a:pt x="752641" y="347022"/>
                </a:cubicBezTo>
                <a:cubicBezTo>
                  <a:pt x="752641" y="272530"/>
                  <a:pt x="696835" y="194408"/>
                  <a:pt x="579961" y="194408"/>
                </a:cubicBezTo>
                <a:close/>
                <a:moveTo>
                  <a:pt x="0" y="0"/>
                </a:moveTo>
                <a:lnTo>
                  <a:pt x="1447800" y="0"/>
                </a:lnTo>
                <a:lnTo>
                  <a:pt x="1447800" y="996950"/>
                </a:lnTo>
                <a:lnTo>
                  <a:pt x="0" y="99695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7887670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reaker lys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0C55A43-FD7E-7E59-3079-D314526587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71701" y="1771650"/>
            <a:ext cx="7848600" cy="3721099"/>
          </a:xfrm>
        </p:spPr>
        <p:txBody>
          <a:bodyPr/>
          <a:lstStyle>
            <a:lvl1pPr algn="ctr">
              <a:lnSpc>
                <a:spcPct val="80000"/>
              </a:lnSpc>
              <a:defRPr sz="6500" cap="all" baseline="0">
                <a:solidFill>
                  <a:schemeClr val="accent1"/>
                </a:solidFill>
              </a:defRPr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dato 2">
            <a:extLst>
              <a:ext uri="{FF2B5EF4-FFF2-40B4-BE49-F238E27FC236}">
                <a16:creationId xmlns:a16="http://schemas.microsoft.com/office/drawing/2014/main" id="{71781580-CCA0-4CE0-1852-A86063F133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A7D8A8-1935-450C-B452-6412B47C2519}" type="datetimeFigureOut">
              <a:rPr lang="da-DK" smtClean="0"/>
              <a:pPr/>
              <a:t>19-10-2026</a:t>
            </a:fld>
            <a:endParaRPr lang="da-DK"/>
          </a:p>
        </p:txBody>
      </p:sp>
      <p:sp>
        <p:nvSpPr>
          <p:cNvPr id="4" name="Pladsholder til sidefod 3">
            <a:extLst>
              <a:ext uri="{FF2B5EF4-FFF2-40B4-BE49-F238E27FC236}">
                <a16:creationId xmlns:a16="http://schemas.microsoft.com/office/drawing/2014/main" id="{1A8255DA-DA36-4D08-8FE6-BD66F4522D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slidenummer 4">
            <a:extLst>
              <a:ext uri="{FF2B5EF4-FFF2-40B4-BE49-F238E27FC236}">
                <a16:creationId xmlns:a16="http://schemas.microsoft.com/office/drawing/2014/main" id="{70655E44-1FB6-C227-E190-92E7009EE2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019329-C0DF-4C3B-960E-0CE69486F9A3}" type="slidenum">
              <a:rPr lang="da-DK" smtClean="0"/>
              <a:pPr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09577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el mørk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2B224F3-5EF4-91A1-7476-988EFB3274B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66763" y="572400"/>
            <a:ext cx="8286801" cy="905669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a-DK"/>
              <a:t>Overskrift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B3B9E366-4FE6-8B5C-99E5-68D271A325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A7D8A8-1935-450C-B452-6412B47C2519}" type="datetimeFigureOut">
              <a:rPr lang="da-DK" smtClean="0"/>
              <a:t>19-10-2026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17EAF889-EDE0-C309-3990-DEC4720607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8E208B53-D0E7-FE7E-DEFB-699BDF4B2F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019329-C0DF-4C3B-960E-0CE69486F9A3}" type="slidenum">
              <a:rPr lang="da-DK" smtClean="0"/>
              <a:t>‹nr.›</a:t>
            </a:fld>
            <a:endParaRPr lang="da-DK"/>
          </a:p>
        </p:txBody>
      </p:sp>
      <p:sp>
        <p:nvSpPr>
          <p:cNvPr id="7" name="Kombinationstegning: figur 6">
            <a:extLst>
              <a:ext uri="{FF2B5EF4-FFF2-40B4-BE49-F238E27FC236}">
                <a16:creationId xmlns:a16="http://schemas.microsoft.com/office/drawing/2014/main" id="{96FC5395-071E-81F8-CA15-36D0C500BCA9}"/>
              </a:ext>
            </a:extLst>
          </p:cNvPr>
          <p:cNvSpPr/>
          <p:nvPr userDrawn="1"/>
        </p:nvSpPr>
        <p:spPr>
          <a:xfrm>
            <a:off x="11051457" y="404813"/>
            <a:ext cx="726205" cy="500062"/>
          </a:xfrm>
          <a:custGeom>
            <a:avLst/>
            <a:gdLst>
              <a:gd name="connsiteX0" fmla="*/ 397573 w 1447800"/>
              <a:gd name="connsiteY0" fmla="*/ 555274 h 996950"/>
              <a:gd name="connsiteX1" fmla="*/ 550750 w 1447800"/>
              <a:gd name="connsiteY1" fmla="*/ 555274 h 996950"/>
              <a:gd name="connsiteX2" fmla="*/ 609173 w 1447800"/>
              <a:gd name="connsiteY2" fmla="*/ 609138 h 996950"/>
              <a:gd name="connsiteX3" fmla="*/ 550750 w 1447800"/>
              <a:gd name="connsiteY3" fmla="*/ 663002 h 996950"/>
              <a:gd name="connsiteX4" fmla="*/ 550750 w 1447800"/>
              <a:gd name="connsiteY4" fmla="*/ 662973 h 996950"/>
              <a:gd name="connsiteX5" fmla="*/ 397573 w 1447800"/>
              <a:gd name="connsiteY5" fmla="*/ 662973 h 996950"/>
              <a:gd name="connsiteX6" fmla="*/ 397573 w 1447800"/>
              <a:gd name="connsiteY6" fmla="*/ 324565 h 996950"/>
              <a:gd name="connsiteX7" fmla="*/ 545431 w 1447800"/>
              <a:gd name="connsiteY7" fmla="*/ 324565 h 996950"/>
              <a:gd name="connsiteX8" fmla="*/ 597663 w 1447800"/>
              <a:gd name="connsiteY8" fmla="*/ 373926 h 996950"/>
              <a:gd name="connsiteX9" fmla="*/ 545431 w 1447800"/>
              <a:gd name="connsiteY9" fmla="*/ 424188 h 996950"/>
              <a:gd name="connsiteX10" fmla="*/ 397573 w 1447800"/>
              <a:gd name="connsiteY10" fmla="*/ 424188 h 996950"/>
              <a:gd name="connsiteX11" fmla="*/ 847367 w 1447800"/>
              <a:gd name="connsiteY11" fmla="*/ 194408 h 996950"/>
              <a:gd name="connsiteX12" fmla="*/ 847367 w 1447800"/>
              <a:gd name="connsiteY12" fmla="*/ 793130 h 996950"/>
              <a:gd name="connsiteX13" fmla="*/ 1236966 w 1447800"/>
              <a:gd name="connsiteY13" fmla="*/ 793130 h 996950"/>
              <a:gd name="connsiteX14" fmla="*/ 1236966 w 1447800"/>
              <a:gd name="connsiteY14" fmla="*/ 658499 h 996950"/>
              <a:gd name="connsiteX15" fmla="*/ 999672 w 1447800"/>
              <a:gd name="connsiteY15" fmla="*/ 658499 h 996950"/>
              <a:gd name="connsiteX16" fmla="*/ 999672 w 1447800"/>
              <a:gd name="connsiteY16" fmla="*/ 194408 h 996950"/>
              <a:gd name="connsiteX17" fmla="*/ 245268 w 1447800"/>
              <a:gd name="connsiteY17" fmla="*/ 194408 h 996950"/>
              <a:gd name="connsiteX18" fmla="*/ 245268 w 1447800"/>
              <a:gd name="connsiteY18" fmla="*/ 793130 h 996950"/>
              <a:gd name="connsiteX19" fmla="*/ 590599 w 1447800"/>
              <a:gd name="connsiteY19" fmla="*/ 793130 h 996950"/>
              <a:gd name="connsiteX20" fmla="*/ 764151 w 1447800"/>
              <a:gd name="connsiteY20" fmla="*/ 630666 h 996950"/>
              <a:gd name="connsiteX21" fmla="*/ 651695 w 1447800"/>
              <a:gd name="connsiteY21" fmla="*/ 484356 h 996950"/>
              <a:gd name="connsiteX22" fmla="*/ 752641 w 1447800"/>
              <a:gd name="connsiteY22" fmla="*/ 347022 h 996950"/>
              <a:gd name="connsiteX23" fmla="*/ 579961 w 1447800"/>
              <a:gd name="connsiteY23" fmla="*/ 194408 h 996950"/>
              <a:gd name="connsiteX24" fmla="*/ 0 w 1447800"/>
              <a:gd name="connsiteY24" fmla="*/ 0 h 996950"/>
              <a:gd name="connsiteX25" fmla="*/ 1447800 w 1447800"/>
              <a:gd name="connsiteY25" fmla="*/ 0 h 996950"/>
              <a:gd name="connsiteX26" fmla="*/ 1447800 w 1447800"/>
              <a:gd name="connsiteY26" fmla="*/ 996950 h 996950"/>
              <a:gd name="connsiteX27" fmla="*/ 0 w 1447800"/>
              <a:gd name="connsiteY27" fmla="*/ 996950 h 9969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1447800" h="996950">
                <a:moveTo>
                  <a:pt x="397573" y="555274"/>
                </a:moveTo>
                <a:lnTo>
                  <a:pt x="550750" y="555274"/>
                </a:lnTo>
                <a:cubicBezTo>
                  <a:pt x="587926" y="555274"/>
                  <a:pt x="609173" y="579504"/>
                  <a:pt x="609173" y="609138"/>
                </a:cubicBezTo>
                <a:cubicBezTo>
                  <a:pt x="609173" y="641445"/>
                  <a:pt x="587025" y="663002"/>
                  <a:pt x="550750" y="663002"/>
                </a:cubicBezTo>
                <a:lnTo>
                  <a:pt x="550750" y="662973"/>
                </a:lnTo>
                <a:lnTo>
                  <a:pt x="397573" y="662973"/>
                </a:lnTo>
                <a:close/>
                <a:moveTo>
                  <a:pt x="397573" y="324565"/>
                </a:moveTo>
                <a:lnTo>
                  <a:pt x="545431" y="324565"/>
                </a:lnTo>
                <a:cubicBezTo>
                  <a:pt x="576415" y="324565"/>
                  <a:pt x="597663" y="345221"/>
                  <a:pt x="597663" y="373926"/>
                </a:cubicBezTo>
                <a:cubicBezTo>
                  <a:pt x="597663" y="402631"/>
                  <a:pt x="576415" y="424188"/>
                  <a:pt x="545431" y="424188"/>
                </a:cubicBezTo>
                <a:lnTo>
                  <a:pt x="397573" y="424188"/>
                </a:lnTo>
                <a:close/>
                <a:moveTo>
                  <a:pt x="847367" y="194408"/>
                </a:moveTo>
                <a:lnTo>
                  <a:pt x="847367" y="793130"/>
                </a:lnTo>
                <a:lnTo>
                  <a:pt x="1236966" y="793130"/>
                </a:lnTo>
                <a:lnTo>
                  <a:pt x="1236966" y="658499"/>
                </a:lnTo>
                <a:lnTo>
                  <a:pt x="999672" y="658499"/>
                </a:lnTo>
                <a:lnTo>
                  <a:pt x="999672" y="194408"/>
                </a:lnTo>
                <a:close/>
                <a:moveTo>
                  <a:pt x="245268" y="194408"/>
                </a:moveTo>
                <a:lnTo>
                  <a:pt x="245268" y="793130"/>
                </a:lnTo>
                <a:lnTo>
                  <a:pt x="590599" y="793130"/>
                </a:lnTo>
                <a:cubicBezTo>
                  <a:pt x="706601" y="793130"/>
                  <a:pt x="764151" y="717738"/>
                  <a:pt x="764151" y="630666"/>
                </a:cubicBezTo>
                <a:cubicBezTo>
                  <a:pt x="764151" y="555274"/>
                  <a:pt x="714565" y="494234"/>
                  <a:pt x="651695" y="484356"/>
                </a:cubicBezTo>
                <a:cubicBezTo>
                  <a:pt x="707473" y="471776"/>
                  <a:pt x="752641" y="421514"/>
                  <a:pt x="752641" y="347022"/>
                </a:cubicBezTo>
                <a:cubicBezTo>
                  <a:pt x="752641" y="272530"/>
                  <a:pt x="696835" y="194408"/>
                  <a:pt x="579961" y="194408"/>
                </a:cubicBezTo>
                <a:close/>
                <a:moveTo>
                  <a:pt x="0" y="0"/>
                </a:moveTo>
                <a:lnTo>
                  <a:pt x="1447800" y="0"/>
                </a:lnTo>
                <a:lnTo>
                  <a:pt x="1447800" y="996950"/>
                </a:lnTo>
                <a:lnTo>
                  <a:pt x="0" y="99695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6508408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ly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2B224F3-5EF4-91A1-7476-988EFB3274B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66763" y="571281"/>
            <a:ext cx="8286801" cy="905669"/>
          </a:xfrm>
        </p:spPr>
        <p:txBody>
          <a:bodyPr/>
          <a:lstStyle>
            <a:lvl1pPr>
              <a:defRPr/>
            </a:lvl1pPr>
          </a:lstStyle>
          <a:p>
            <a:r>
              <a:rPr lang="da-DK"/>
              <a:t>Overskrift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B3B9E366-4FE6-8B5C-99E5-68D271A325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A7D8A8-1935-450C-B452-6412B47C2519}" type="datetimeFigureOut">
              <a:rPr lang="da-DK" smtClean="0"/>
              <a:t>19-10-2026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17EAF889-EDE0-C309-3990-DEC4720607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8E208B53-D0E7-FE7E-DEFB-699BDF4B2F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019329-C0DF-4C3B-960E-0CE69486F9A3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8812451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>
            <a:extLst>
              <a:ext uri="{FF2B5EF4-FFF2-40B4-BE49-F238E27FC236}">
                <a16:creationId xmlns:a16="http://schemas.microsoft.com/office/drawing/2014/main" id="{1852E70B-4632-9943-00BC-4A21192DB5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A7D8A8-1935-450C-B452-6412B47C2519}" type="datetimeFigureOut">
              <a:rPr lang="da-DK" smtClean="0"/>
              <a:t>19-10-2026</a:t>
            </a:fld>
            <a:endParaRPr lang="da-DK"/>
          </a:p>
        </p:txBody>
      </p:sp>
      <p:sp>
        <p:nvSpPr>
          <p:cNvPr id="3" name="Pladsholder til sidefod 2">
            <a:extLst>
              <a:ext uri="{FF2B5EF4-FFF2-40B4-BE49-F238E27FC236}">
                <a16:creationId xmlns:a16="http://schemas.microsoft.com/office/drawing/2014/main" id="{D2074AA1-FCCD-7F49-BB0C-46471C9272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51107A5F-6FC7-4198-598C-FABF89E560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019329-C0DF-4C3B-960E-0CE69486F9A3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8385782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Tom hvid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>
            <a:extLst>
              <a:ext uri="{FF2B5EF4-FFF2-40B4-BE49-F238E27FC236}">
                <a16:creationId xmlns:a16="http://schemas.microsoft.com/office/drawing/2014/main" id="{1852E70B-4632-9943-00BC-4A21192DB5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A7D8A8-1935-450C-B452-6412B47C2519}" type="datetimeFigureOut">
              <a:rPr lang="da-DK" smtClean="0"/>
              <a:t>19-10-2026</a:t>
            </a:fld>
            <a:endParaRPr lang="da-DK"/>
          </a:p>
        </p:txBody>
      </p:sp>
      <p:sp>
        <p:nvSpPr>
          <p:cNvPr id="3" name="Pladsholder til sidefod 2">
            <a:extLst>
              <a:ext uri="{FF2B5EF4-FFF2-40B4-BE49-F238E27FC236}">
                <a16:creationId xmlns:a16="http://schemas.microsoft.com/office/drawing/2014/main" id="{D2074AA1-FCCD-7F49-BB0C-46471C9272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51107A5F-6FC7-4198-598C-FABF89E560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019329-C0DF-4C3B-960E-0CE69486F9A3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8186576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u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dsholder til dato 2">
            <a:extLst>
              <a:ext uri="{FF2B5EF4-FFF2-40B4-BE49-F238E27FC236}">
                <a16:creationId xmlns:a16="http://schemas.microsoft.com/office/drawing/2014/main" id="{F520FC7F-3932-CDAF-298D-C57B325061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A7D8A8-1935-450C-B452-6412B47C2519}" type="datetimeFigureOut">
              <a:rPr lang="da-DK" smtClean="0"/>
              <a:pPr/>
              <a:t>19-10-2026</a:t>
            </a:fld>
            <a:endParaRPr lang="da-DK"/>
          </a:p>
        </p:txBody>
      </p:sp>
      <p:sp>
        <p:nvSpPr>
          <p:cNvPr id="4" name="Pladsholder til sidefod 3">
            <a:extLst>
              <a:ext uri="{FF2B5EF4-FFF2-40B4-BE49-F238E27FC236}">
                <a16:creationId xmlns:a16="http://schemas.microsoft.com/office/drawing/2014/main" id="{09B987F4-37A8-3E7C-45CB-35452C6971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slidenummer 4">
            <a:extLst>
              <a:ext uri="{FF2B5EF4-FFF2-40B4-BE49-F238E27FC236}">
                <a16:creationId xmlns:a16="http://schemas.microsoft.com/office/drawing/2014/main" id="{5451E69D-02D3-F927-9228-1D192D9790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019329-C0DF-4C3B-960E-0CE69486F9A3}" type="slidenum">
              <a:rPr lang="da-DK" smtClean="0"/>
              <a:pPr/>
              <a:t>‹nr.›</a:t>
            </a:fld>
            <a:endParaRPr lang="da-DK"/>
          </a:p>
        </p:txBody>
      </p:sp>
      <p:sp>
        <p:nvSpPr>
          <p:cNvPr id="17" name="Fast overskrift">
            <a:extLst>
              <a:ext uri="{FF2B5EF4-FFF2-40B4-BE49-F238E27FC236}">
                <a16:creationId xmlns:a16="http://schemas.microsoft.com/office/drawing/2014/main" id="{798F7C18-729E-8495-1358-13603D568A59}"/>
              </a:ext>
            </a:extLst>
          </p:cNvPr>
          <p:cNvSpPr txBox="1"/>
          <p:nvPr userDrawn="1"/>
        </p:nvSpPr>
        <p:spPr>
          <a:xfrm>
            <a:off x="766763" y="539750"/>
            <a:ext cx="10998198" cy="650171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Autofit/>
          </a:bodyPr>
          <a:lstStyle/>
          <a:p>
            <a:r>
              <a:rPr lang="da-DK" sz="3200" b="0" noProof="1">
                <a:solidFill>
                  <a:schemeClr val="accent1"/>
                </a:solidFill>
                <a:latin typeface="+mj-lt"/>
                <a:cs typeface="Arial" panose="020B0604020202020204" pitchFamily="34" charset="0"/>
              </a:rPr>
              <a:t>Brugerguide - Slet før anvendelse</a:t>
            </a:r>
          </a:p>
        </p:txBody>
      </p:sp>
      <p:sp>
        <p:nvSpPr>
          <p:cNvPr id="18" name="Text Box 2">
            <a:extLst>
              <a:ext uri="{FF2B5EF4-FFF2-40B4-BE49-F238E27FC236}">
                <a16:creationId xmlns:a16="http://schemas.microsoft.com/office/drawing/2014/main" id="{26D445EC-6C77-8218-267C-F9B166FBD769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766763" y="1833789"/>
            <a:ext cx="2280360" cy="43242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144000" bIns="0" anchor="t" anchorCtr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Aft>
                <a:spcPts val="600"/>
              </a:spcAft>
              <a:defRPr/>
            </a:pPr>
            <a:r>
              <a:rPr lang="da-DK" sz="1000" b="1" noProof="1">
                <a:latin typeface="Arial" panose="020B0604020202020204" pitchFamily="34" charset="0"/>
                <a:cs typeface="Arial" panose="020B0604020202020204" pitchFamily="34" charset="0"/>
              </a:rPr>
              <a:t>Brug</a:t>
            </a:r>
            <a:r>
              <a:rPr lang="da-DK" sz="1000" b="1" baseline="0" noProof="1">
                <a:latin typeface="Arial" panose="020B0604020202020204" pitchFamily="34" charset="0"/>
                <a:cs typeface="Arial" panose="020B0604020202020204" pitchFamily="34" charset="0"/>
              </a:rPr>
              <a:t> tekst typografier</a:t>
            </a:r>
            <a:endParaRPr lang="da-DK" sz="1000" b="1" noProof="1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r>
              <a:rPr lang="da-DK" altLang="da-DK" sz="9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Brug</a:t>
            </a:r>
            <a:r>
              <a:rPr lang="da-DK" altLang="da-DK" sz="9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TAB </a:t>
            </a:r>
            <a:r>
              <a:rPr lang="da-DK" altLang="da-DK" sz="9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for at gå frem i tekst-niveauer. Klik </a:t>
            </a:r>
            <a:r>
              <a:rPr lang="da-DK" altLang="da-DK" sz="9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ENTER</a:t>
            </a:r>
            <a:r>
              <a:rPr lang="da-DK" altLang="da-DK" sz="9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derefter </a:t>
            </a:r>
            <a:r>
              <a:rPr lang="da-DK" altLang="da-DK" sz="9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TAB</a:t>
            </a:r>
            <a:r>
              <a:rPr lang="da-DK" altLang="da-DK" sz="9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for at skifte fra et niveau til et næste</a:t>
            </a:r>
          </a:p>
          <a:p>
            <a:pPr eaLnBrk="1" hangingPunct="1">
              <a:spcAft>
                <a:spcPts val="600"/>
              </a:spcAft>
              <a:defRPr/>
            </a:pPr>
            <a:r>
              <a:rPr lang="da-DK" altLang="da-DK" sz="9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For at gå tilbage i tekst-niveauer, </a:t>
            </a:r>
            <a:br>
              <a:rPr lang="da-DK" altLang="da-DK" sz="9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da-DK" altLang="da-DK" sz="9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brug </a:t>
            </a:r>
            <a:r>
              <a:rPr lang="da-DK" altLang="da-DK" sz="9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SHIFT+TAB</a:t>
            </a:r>
            <a:endParaRPr lang="da-DK" altLang="da-DK" sz="900" b="0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r>
              <a:rPr lang="da-DK" altLang="da-DK" sz="9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Alternativt kan </a:t>
            </a:r>
            <a:br>
              <a:rPr lang="da-DK" altLang="da-DK" sz="9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da-DK" altLang="da-DK" sz="9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Forøg</a:t>
            </a:r>
            <a:r>
              <a:rPr lang="da-DK" altLang="da-DK" sz="9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og </a:t>
            </a:r>
            <a:r>
              <a:rPr lang="da-DK" altLang="da-DK" sz="9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Formindsk</a:t>
            </a:r>
            <a:r>
              <a:rPr lang="da-DK" altLang="da-DK" sz="9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listeniveau bruges</a:t>
            </a:r>
          </a:p>
          <a:p>
            <a:pPr eaLnBrk="1" hangingPunct="1">
              <a:spcBef>
                <a:spcPts val="1200"/>
              </a:spcBef>
              <a:spcAft>
                <a:spcPts val="600"/>
              </a:spcAft>
              <a:defRPr/>
            </a:pPr>
            <a:r>
              <a:rPr 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Brug layouts</a:t>
            </a:r>
          </a:p>
          <a:p>
            <a:pPr eaLnBrk="1" hangingPunct="1">
              <a:spcAft>
                <a:spcPts val="600"/>
              </a:spcAft>
              <a:defRPr/>
            </a:pPr>
            <a:r>
              <a:rPr lang="da-DK" altLang="da-DK" sz="9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1. </a:t>
            </a:r>
            <a:r>
              <a:rPr lang="da-DK" altLang="da-DK" sz="9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Klik på fanen </a:t>
            </a:r>
            <a:r>
              <a:rPr lang="da-DK" altLang="da-DK" sz="9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Hjem</a:t>
            </a:r>
          </a:p>
          <a:p>
            <a:pPr eaLnBrk="1" hangingPunct="1">
              <a:spcAft>
                <a:spcPts val="600"/>
              </a:spcAft>
              <a:defRPr/>
            </a:pPr>
            <a:r>
              <a:rPr lang="da-DK" altLang="da-DK" sz="9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 </a:t>
            </a:r>
            <a:r>
              <a:rPr lang="da-DK" altLang="da-DK" sz="9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Klik på menupunktet </a:t>
            </a:r>
            <a:r>
              <a:rPr lang="da-DK" altLang="da-DK" sz="9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Nyt Slide </a:t>
            </a:r>
            <a:r>
              <a:rPr lang="da-DK" altLang="da-DK" sz="9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for </a:t>
            </a:r>
            <a:br>
              <a:rPr lang="da-DK" altLang="da-DK" sz="9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da-DK" altLang="da-DK" sz="9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at indsætte nyt slide</a:t>
            </a:r>
          </a:p>
          <a:p>
            <a:pPr eaLnBrk="1" hangingPunct="1">
              <a:spcAft>
                <a:spcPts val="600"/>
              </a:spcAft>
              <a:defRPr/>
            </a:pPr>
            <a:r>
              <a:rPr lang="da-DK" altLang="da-DK" sz="9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3. </a:t>
            </a:r>
            <a:r>
              <a:rPr lang="da-DK" altLang="da-DK" sz="9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Vælg </a:t>
            </a:r>
            <a:r>
              <a:rPr lang="da-DK" altLang="da-DK" sz="9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Layout</a:t>
            </a:r>
            <a:r>
              <a:rPr lang="da-DK" altLang="da-DK" sz="9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for at ændre dit </a:t>
            </a:r>
            <a:br>
              <a:rPr lang="da-DK" altLang="da-DK" sz="9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da-DK" altLang="da-DK" sz="9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nuværende layout til et alternativt</a:t>
            </a:r>
          </a:p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r>
              <a:rPr 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Nulstil slide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None/>
              <a:tabLst/>
              <a:defRPr/>
            </a:pPr>
            <a:r>
              <a:rPr lang="da-DK" altLang="da-DK" sz="9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1. </a:t>
            </a:r>
            <a:r>
              <a:rPr lang="da-DK" altLang="da-DK" sz="9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Klik på fanen </a:t>
            </a:r>
            <a:r>
              <a:rPr lang="da-DK" altLang="da-DK" sz="9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Hjem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None/>
              <a:tabLst/>
              <a:defRPr/>
            </a:pPr>
            <a:r>
              <a:rPr lang="da-DK" altLang="da-DK" sz="9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 </a:t>
            </a:r>
            <a:r>
              <a:rPr lang="da-DK" altLang="da-DK" sz="9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Vælg </a:t>
            </a:r>
            <a:r>
              <a:rPr lang="da-DK" altLang="da-DK" sz="9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Nulstil</a:t>
            </a:r>
            <a:r>
              <a:rPr lang="da-DK" altLang="da-DK" sz="9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for at nulstille placering, størrelse og formatering af pladsholdere til layoutets oprindelige design </a:t>
            </a:r>
          </a:p>
          <a:p>
            <a:pPr eaLnBrk="1" hangingPunct="1">
              <a:spcAft>
                <a:spcPts val="600"/>
              </a:spcAft>
              <a:defRPr/>
            </a:pPr>
            <a:endParaRPr lang="da-DK" sz="9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240"/>
              </a:spcAft>
              <a:defRPr/>
            </a:pPr>
            <a:endParaRPr lang="da-DK" sz="900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Text Box 3">
            <a:extLst>
              <a:ext uri="{FF2B5EF4-FFF2-40B4-BE49-F238E27FC236}">
                <a16:creationId xmlns:a16="http://schemas.microsoft.com/office/drawing/2014/main" id="{3B349D14-CAB5-88E9-CF90-5A2C76E70387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4003379" y="1833789"/>
            <a:ext cx="2160798" cy="25083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144000" bIns="0" anchor="t" anchorCtr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Aft>
                <a:spcPts val="600"/>
              </a:spcAft>
              <a:defRPr/>
            </a:pPr>
            <a:r>
              <a:rPr 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Indsæt billede</a:t>
            </a:r>
          </a:p>
          <a:p>
            <a:pPr eaLnBrk="1" hangingPunct="1">
              <a:spcAft>
                <a:spcPts val="600"/>
              </a:spcAft>
              <a:defRPr/>
            </a:pPr>
            <a:r>
              <a:rPr lang="da-DK" altLang="da-DK" sz="9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På slides med billedpladsholder, </a:t>
            </a:r>
            <a:br>
              <a:rPr lang="da-DK" altLang="da-DK" sz="9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da-DK" altLang="da-DK" sz="9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klik på ikonet og vælg </a:t>
            </a:r>
            <a:r>
              <a:rPr lang="da-DK" altLang="da-DK" sz="9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Indsæt</a:t>
            </a:r>
          </a:p>
          <a:p>
            <a:pPr eaLnBrk="1" hangingPunct="1">
              <a:spcBef>
                <a:spcPts val="1200"/>
              </a:spcBef>
              <a:spcAft>
                <a:spcPts val="600"/>
              </a:spcAft>
              <a:defRPr/>
            </a:pPr>
            <a:r>
              <a:rPr 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Beskær billede</a:t>
            </a:r>
          </a:p>
          <a:p>
            <a:pPr eaLnBrk="1" hangingPunct="1">
              <a:spcAft>
                <a:spcPts val="600"/>
              </a:spcAft>
              <a:defRPr/>
            </a:pPr>
            <a:r>
              <a:rPr lang="da-DK" altLang="da-DK" sz="9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1. </a:t>
            </a:r>
            <a:r>
              <a:rPr lang="da-DK" altLang="da-DK" sz="9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Klik </a:t>
            </a:r>
            <a:r>
              <a:rPr lang="da-DK" altLang="da-DK" sz="9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Beskær</a:t>
            </a:r>
            <a:r>
              <a:rPr lang="da-DK" altLang="da-DK" sz="9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for at ændre </a:t>
            </a:r>
            <a:br>
              <a:rPr lang="da-DK" altLang="da-DK" sz="9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da-DK" altLang="da-DK" sz="9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billedets fokus/størrelse</a:t>
            </a:r>
          </a:p>
          <a:p>
            <a:pPr eaLnBrk="1" hangingPunct="1">
              <a:spcAft>
                <a:spcPts val="600"/>
              </a:spcAft>
              <a:defRPr/>
            </a:pPr>
            <a:r>
              <a:rPr lang="da-DK" altLang="da-DK" sz="9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 </a:t>
            </a:r>
            <a:r>
              <a:rPr lang="da-DK" altLang="da-DK" sz="9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Ønsker du at skalere billedet, så </a:t>
            </a:r>
            <a:br>
              <a:rPr lang="da-DK" altLang="da-DK" sz="9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da-DK" altLang="da-DK" sz="9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hold </a:t>
            </a:r>
            <a:r>
              <a:rPr lang="da-DK" altLang="da-DK" sz="9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SHIFT</a:t>
            </a:r>
            <a:r>
              <a:rPr lang="da-DK" altLang="da-DK" sz="9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-knappen nede, mens </a:t>
            </a:r>
            <a:br>
              <a:rPr lang="da-DK" altLang="da-DK" sz="9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da-DK" altLang="da-DK" sz="9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du trækker i billedets hjørner</a:t>
            </a:r>
          </a:p>
          <a:p>
            <a:pPr eaLnBrk="1" hangingPunct="1">
              <a:spcAft>
                <a:spcPts val="600"/>
              </a:spcAft>
              <a:defRPr/>
            </a:pPr>
            <a:r>
              <a:rPr lang="da-DK" altLang="da-DK" sz="9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Tips: </a:t>
            </a:r>
            <a:r>
              <a:rPr lang="da-DK" altLang="da-DK" sz="9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Hvis du sletter billedet og </a:t>
            </a:r>
            <a:br>
              <a:rPr lang="da-DK" altLang="da-DK" sz="9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da-DK" altLang="da-DK" sz="9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indsætter et nyt, kan billedet lægge </a:t>
            </a:r>
            <a:br>
              <a:rPr lang="da-DK" altLang="da-DK" sz="9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da-DK" altLang="da-DK" sz="9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sig foran tekst og grafik. Hvis dette sker, højreklik på billedet og vælg </a:t>
            </a:r>
            <a:r>
              <a:rPr lang="da-DK" altLang="da-DK" sz="9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Placer bagest</a:t>
            </a:r>
          </a:p>
        </p:txBody>
      </p:sp>
      <p:sp>
        <p:nvSpPr>
          <p:cNvPr id="20" name="Text Box 4">
            <a:extLst>
              <a:ext uri="{FF2B5EF4-FFF2-40B4-BE49-F238E27FC236}">
                <a16:creationId xmlns:a16="http://schemas.microsoft.com/office/drawing/2014/main" id="{6F3D6A62-7D6E-2A6D-12EE-DBCD21DB4195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6674961" y="1815926"/>
            <a:ext cx="2358243" cy="35086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144000" bIns="0" anchor="t" anchorCtr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Aft>
                <a:spcPts val="600"/>
              </a:spcAft>
              <a:defRPr/>
            </a:pPr>
            <a:r>
              <a:rPr 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For at justere sidenummerering, </a:t>
            </a:r>
            <a:br>
              <a:rPr 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dato og sidefod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da-DK" altLang="da-DK" sz="9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Gør dette som</a:t>
            </a:r>
            <a:r>
              <a:rPr lang="da-DK" altLang="da-DK" sz="900" b="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det sidste i din præsentation, så det slår igennem på alle slides</a:t>
            </a:r>
            <a:endParaRPr lang="da-DK" sz="9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r>
              <a:rPr lang="da-DK" altLang="da-DK" sz="9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1. </a:t>
            </a:r>
            <a:r>
              <a:rPr lang="da-DK" altLang="da-DK" sz="9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Klik på fanen </a:t>
            </a:r>
            <a:r>
              <a:rPr lang="da-DK" altLang="da-DK" sz="9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Indsæt</a:t>
            </a:r>
          </a:p>
          <a:p>
            <a:pPr eaLnBrk="1" hangingPunct="1">
              <a:spcAft>
                <a:spcPts val="600"/>
              </a:spcAft>
              <a:defRPr/>
            </a:pPr>
            <a:r>
              <a:rPr lang="da-DK" altLang="da-DK" sz="9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 </a:t>
            </a:r>
            <a:r>
              <a:rPr lang="da-DK" altLang="da-DK" sz="9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Klik </a:t>
            </a:r>
            <a:r>
              <a:rPr lang="da-DK" altLang="da-DK" sz="9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Sidehoved og Sidef</a:t>
            </a:r>
            <a:r>
              <a:rPr lang="da-DK" altLang="da-DK" sz="9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od</a:t>
            </a:r>
            <a:br>
              <a:rPr lang="da-DK" altLang="da-DK" sz="9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da-DK" altLang="da-DK" sz="9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(indtast evt. tekst i sidefod)</a:t>
            </a:r>
          </a:p>
          <a:p>
            <a:pPr eaLnBrk="1" hangingPunct="1">
              <a:spcAft>
                <a:spcPts val="600"/>
              </a:spcAft>
              <a:defRPr/>
            </a:pPr>
            <a:r>
              <a:rPr lang="da-DK" altLang="da-DK" sz="9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Vælg </a:t>
            </a:r>
            <a:r>
              <a:rPr lang="da-DK" altLang="da-DK" sz="9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Anvend på alle </a:t>
            </a:r>
            <a:r>
              <a:rPr lang="da-DK" altLang="da-DK" sz="9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eller </a:t>
            </a:r>
            <a:r>
              <a:rPr lang="da-DK" altLang="da-DK" sz="9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Anvend</a:t>
            </a:r>
            <a:r>
              <a:rPr lang="da-DK" altLang="da-DK" sz="9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hvis det kun skal være på et enkelt slide</a:t>
            </a:r>
          </a:p>
          <a:p>
            <a:pPr eaLnBrk="1" hangingPunct="1">
              <a:spcBef>
                <a:spcPts val="1200"/>
              </a:spcBef>
              <a:spcAft>
                <a:spcPts val="600"/>
              </a:spcAft>
              <a:defRPr/>
            </a:pPr>
            <a:r>
              <a:rPr 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Hjælpelinjer</a:t>
            </a:r>
          </a:p>
          <a:p>
            <a:pPr eaLnBrk="1" hangingPunct="1">
              <a:spcAft>
                <a:spcPts val="600"/>
              </a:spcAft>
              <a:defRPr/>
            </a:pPr>
            <a:r>
              <a:rPr lang="da-DK" altLang="da-DK" sz="9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For at se hjælpelinjer</a:t>
            </a:r>
          </a:p>
          <a:p>
            <a:pPr eaLnBrk="1" hangingPunct="1">
              <a:spcAft>
                <a:spcPts val="600"/>
              </a:spcAft>
              <a:defRPr/>
            </a:pPr>
            <a:r>
              <a:rPr lang="da-DK" altLang="da-DK" sz="9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1. </a:t>
            </a:r>
            <a:r>
              <a:rPr lang="da-DK" altLang="da-DK" sz="9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Klik på fanen </a:t>
            </a:r>
            <a:r>
              <a:rPr lang="da-DK" altLang="da-DK" sz="9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Vis </a:t>
            </a:r>
            <a:r>
              <a:rPr lang="da-DK" altLang="da-DK" sz="9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og sæt hak ved </a:t>
            </a:r>
            <a:r>
              <a:rPr lang="da-DK" altLang="da-DK" sz="9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Hjælpelinjer</a:t>
            </a:r>
          </a:p>
          <a:p>
            <a:pPr eaLnBrk="1" hangingPunct="1">
              <a:spcAft>
                <a:spcPts val="600"/>
              </a:spcAft>
              <a:defRPr/>
            </a:pPr>
            <a:endParaRPr lang="da-DK" altLang="da-DK" sz="900" b="0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r>
              <a:rPr lang="da-DK" altLang="da-DK" sz="9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Tips: Alt + F9 </a:t>
            </a:r>
            <a:r>
              <a:rPr lang="da-DK" altLang="da-DK" sz="9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for hurtig visning af hjælpelinjer</a:t>
            </a:r>
          </a:p>
          <a:p>
            <a:pPr eaLnBrk="1" hangingPunct="1">
              <a:spcAft>
                <a:spcPts val="600"/>
              </a:spcAft>
              <a:defRPr/>
            </a:pPr>
            <a:endParaRPr lang="da-DK" altLang="da-DK" sz="900" b="0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1" name="1 Forøg formindsk">
            <a:extLst>
              <a:ext uri="{FF2B5EF4-FFF2-40B4-BE49-F238E27FC236}">
                <a16:creationId xmlns:a16="http://schemas.microsoft.com/office/drawing/2014/main" id="{701D61A7-FF25-9C0F-1778-BFEB4CE9331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927560" y="2877130"/>
            <a:ext cx="549328" cy="285228"/>
          </a:xfrm>
          <a:prstGeom prst="rect">
            <a:avLst/>
          </a:prstGeom>
        </p:spPr>
      </p:pic>
      <p:pic>
        <p:nvPicPr>
          <p:cNvPr id="22" name="2 Ny slide">
            <a:extLst>
              <a:ext uri="{FF2B5EF4-FFF2-40B4-BE49-F238E27FC236}">
                <a16:creationId xmlns:a16="http://schemas.microsoft.com/office/drawing/2014/main" id="{53442639-024F-706D-3437-49010E6263B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l="2931" r="60888"/>
          <a:stretch/>
        </p:blipFill>
        <p:spPr>
          <a:xfrm>
            <a:off x="2941479" y="3538594"/>
            <a:ext cx="363713" cy="647461"/>
          </a:xfrm>
          <a:prstGeom prst="rect">
            <a:avLst/>
          </a:prstGeom>
        </p:spPr>
      </p:pic>
      <p:pic>
        <p:nvPicPr>
          <p:cNvPr id="23" name="3 Layout">
            <a:extLst>
              <a:ext uri="{FF2B5EF4-FFF2-40B4-BE49-F238E27FC236}">
                <a16:creationId xmlns:a16="http://schemas.microsoft.com/office/drawing/2014/main" id="{EC74EC0A-2582-517A-DBB1-DEB3D247D75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l="36944" r="2272" b="69429"/>
          <a:stretch/>
        </p:blipFill>
        <p:spPr>
          <a:xfrm>
            <a:off x="2956944" y="4208198"/>
            <a:ext cx="593368" cy="192211"/>
          </a:xfrm>
          <a:prstGeom prst="rect">
            <a:avLst/>
          </a:prstGeom>
        </p:spPr>
      </p:pic>
      <p:pic>
        <p:nvPicPr>
          <p:cNvPr id="24" name="4 Nulstil">
            <a:extLst>
              <a:ext uri="{FF2B5EF4-FFF2-40B4-BE49-F238E27FC236}">
                <a16:creationId xmlns:a16="http://schemas.microsoft.com/office/drawing/2014/main" id="{AFC8FAF6-787A-9765-E178-B8327DD9A66F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2929647" y="5318642"/>
            <a:ext cx="547241" cy="197798"/>
          </a:xfrm>
          <a:prstGeom prst="rect">
            <a:avLst/>
          </a:prstGeom>
        </p:spPr>
      </p:pic>
      <p:pic>
        <p:nvPicPr>
          <p:cNvPr id="25" name="5 Indsæt billede">
            <a:extLst>
              <a:ext uri="{FF2B5EF4-FFF2-40B4-BE49-F238E27FC236}">
                <a16:creationId xmlns:a16="http://schemas.microsoft.com/office/drawing/2014/main" id="{CCE0934A-C51E-DFE6-8A36-7CABDE8CBA18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5930601" y="2075087"/>
            <a:ext cx="262151" cy="256054"/>
          </a:xfrm>
          <a:prstGeom prst="rect">
            <a:avLst/>
          </a:prstGeom>
        </p:spPr>
      </p:pic>
      <p:pic>
        <p:nvPicPr>
          <p:cNvPr id="26" name="6 Beskær">
            <a:extLst>
              <a:ext uri="{FF2B5EF4-FFF2-40B4-BE49-F238E27FC236}">
                <a16:creationId xmlns:a16="http://schemas.microsoft.com/office/drawing/2014/main" id="{67ECABE6-446B-EE25-072D-1C208AE2CA9A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5911233" y="2748409"/>
            <a:ext cx="337400" cy="321707"/>
          </a:xfrm>
          <a:prstGeom prst="rect">
            <a:avLst/>
          </a:prstGeom>
        </p:spPr>
      </p:pic>
      <p:pic>
        <p:nvPicPr>
          <p:cNvPr id="27" name="7 Skalér billede">
            <a:extLst>
              <a:ext uri="{FF2B5EF4-FFF2-40B4-BE49-F238E27FC236}">
                <a16:creationId xmlns:a16="http://schemas.microsoft.com/office/drawing/2014/main" id="{25C829DE-8184-6D74-872B-717131D51ABF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5888938" y="3242399"/>
            <a:ext cx="359695" cy="335309"/>
          </a:xfrm>
          <a:prstGeom prst="rect">
            <a:avLst/>
          </a:prstGeom>
        </p:spPr>
      </p:pic>
      <p:sp>
        <p:nvSpPr>
          <p:cNvPr id="28" name="Text Box 4">
            <a:extLst>
              <a:ext uri="{FF2B5EF4-FFF2-40B4-BE49-F238E27FC236}">
                <a16:creationId xmlns:a16="http://schemas.microsoft.com/office/drawing/2014/main" id="{8D57795B-709F-FBBA-7676-DCDD3949683E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9264440" y="1815926"/>
            <a:ext cx="2358243" cy="12772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144000" bIns="0" anchor="t" anchorCtr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Aft>
                <a:spcPts val="600"/>
              </a:spcAft>
              <a:defRPr/>
            </a:pPr>
            <a:r>
              <a:rPr 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Farver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da-DK" altLang="da-DK" sz="9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Ud over temaets farver, kan du også vælge nuancer af farverne. I højre side af hvert slide er der en oversigt over farver, som du kan bruge ved hjælp af pipetten. Du finder pipetten nederst i farveværktøjet, når du skal vælge farve til et objekt eller tekst.</a:t>
            </a:r>
          </a:p>
          <a:p>
            <a:pPr eaLnBrk="1" hangingPunct="1">
              <a:spcAft>
                <a:spcPts val="600"/>
              </a:spcAft>
              <a:defRPr/>
            </a:pPr>
            <a:endParaRPr lang="da-DK" altLang="da-DK" sz="900" b="0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Billede 5">
            <a:extLst>
              <a:ext uri="{FF2B5EF4-FFF2-40B4-BE49-F238E27FC236}">
                <a16:creationId xmlns:a16="http://schemas.microsoft.com/office/drawing/2014/main" id="{24CE6F56-9D11-1EAF-21D2-C0B13A4393AB}"/>
              </a:ext>
            </a:extLst>
          </p:cNvPr>
          <p:cNvPicPr>
            <a:picLocks noChangeAspect="1"/>
          </p:cNvPicPr>
          <p:nvPr userDrawn="1"/>
        </p:nvPicPr>
        <p:blipFill>
          <a:blip r:embed="rId8"/>
          <a:stretch>
            <a:fillRect/>
          </a:stretch>
        </p:blipFill>
        <p:spPr>
          <a:xfrm>
            <a:off x="9274110" y="3087978"/>
            <a:ext cx="1302099" cy="2331665"/>
          </a:xfrm>
          <a:prstGeom prst="rect">
            <a:avLst/>
          </a:prstGeom>
        </p:spPr>
      </p:pic>
      <p:cxnSp>
        <p:nvCxnSpPr>
          <p:cNvPr id="7" name="Lige forbindelse 6">
            <a:extLst>
              <a:ext uri="{FF2B5EF4-FFF2-40B4-BE49-F238E27FC236}">
                <a16:creationId xmlns:a16="http://schemas.microsoft.com/office/drawing/2014/main" id="{9BF8C177-7316-5F80-EB4C-8AE8B6E8D43C}"/>
              </a:ext>
            </a:extLst>
          </p:cNvPr>
          <p:cNvCxnSpPr>
            <a:cxnSpLocks/>
          </p:cNvCxnSpPr>
          <p:nvPr userDrawn="1"/>
        </p:nvCxnSpPr>
        <p:spPr>
          <a:xfrm>
            <a:off x="10780987" y="3361271"/>
            <a:ext cx="1411013" cy="0"/>
          </a:xfrm>
          <a:prstGeom prst="line">
            <a:avLst/>
          </a:prstGeom>
          <a:ln w="101600">
            <a:solidFill>
              <a:schemeClr val="accent1"/>
            </a:solidFill>
            <a:tailEnd type="arrow" w="med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Billede 1">
            <a:extLst>
              <a:ext uri="{FF2B5EF4-FFF2-40B4-BE49-F238E27FC236}">
                <a16:creationId xmlns:a16="http://schemas.microsoft.com/office/drawing/2014/main" id="{33BBE1FA-E21A-59ED-3EC0-64B37AE28F68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402042" y="1027906"/>
            <a:ext cx="2895036" cy="45359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21740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3.xml"/><Relationship Id="rId13" Type="http://schemas.openxmlformats.org/officeDocument/2006/relationships/slideLayout" Target="../slideLayouts/slideLayout38.xml"/><Relationship Id="rId18" Type="http://schemas.openxmlformats.org/officeDocument/2006/relationships/slideLayout" Target="../slideLayouts/slideLayout43.xml"/><Relationship Id="rId3" Type="http://schemas.openxmlformats.org/officeDocument/2006/relationships/slideLayout" Target="../slideLayouts/slideLayout28.xml"/><Relationship Id="rId21" Type="http://schemas.openxmlformats.org/officeDocument/2006/relationships/slideLayout" Target="../slideLayouts/slideLayout46.xml"/><Relationship Id="rId7" Type="http://schemas.openxmlformats.org/officeDocument/2006/relationships/slideLayout" Target="../slideLayouts/slideLayout32.xml"/><Relationship Id="rId12" Type="http://schemas.openxmlformats.org/officeDocument/2006/relationships/slideLayout" Target="../slideLayouts/slideLayout37.xml"/><Relationship Id="rId17" Type="http://schemas.openxmlformats.org/officeDocument/2006/relationships/slideLayout" Target="../slideLayouts/slideLayout42.xml"/><Relationship Id="rId2" Type="http://schemas.openxmlformats.org/officeDocument/2006/relationships/slideLayout" Target="../slideLayouts/slideLayout27.xml"/><Relationship Id="rId16" Type="http://schemas.openxmlformats.org/officeDocument/2006/relationships/slideLayout" Target="../slideLayouts/slideLayout41.xml"/><Relationship Id="rId20" Type="http://schemas.openxmlformats.org/officeDocument/2006/relationships/slideLayout" Target="../slideLayouts/slideLayout45.xml"/><Relationship Id="rId1" Type="http://schemas.openxmlformats.org/officeDocument/2006/relationships/slideLayout" Target="../slideLayouts/slideLayout26.xml"/><Relationship Id="rId6" Type="http://schemas.openxmlformats.org/officeDocument/2006/relationships/slideLayout" Target="../slideLayouts/slideLayout31.xml"/><Relationship Id="rId11" Type="http://schemas.openxmlformats.org/officeDocument/2006/relationships/slideLayout" Target="../slideLayouts/slideLayout36.xml"/><Relationship Id="rId24" Type="http://schemas.openxmlformats.org/officeDocument/2006/relationships/theme" Target="../theme/theme2.xml"/><Relationship Id="rId5" Type="http://schemas.openxmlformats.org/officeDocument/2006/relationships/slideLayout" Target="../slideLayouts/slideLayout30.xml"/><Relationship Id="rId15" Type="http://schemas.openxmlformats.org/officeDocument/2006/relationships/slideLayout" Target="../slideLayouts/slideLayout40.xml"/><Relationship Id="rId23" Type="http://schemas.openxmlformats.org/officeDocument/2006/relationships/slideLayout" Target="../slideLayouts/slideLayout48.xml"/><Relationship Id="rId10" Type="http://schemas.openxmlformats.org/officeDocument/2006/relationships/slideLayout" Target="../slideLayouts/slideLayout35.xml"/><Relationship Id="rId19" Type="http://schemas.openxmlformats.org/officeDocument/2006/relationships/slideLayout" Target="../slideLayouts/slideLayout44.xml"/><Relationship Id="rId4" Type="http://schemas.openxmlformats.org/officeDocument/2006/relationships/slideLayout" Target="../slideLayouts/slideLayout29.xml"/><Relationship Id="rId9" Type="http://schemas.openxmlformats.org/officeDocument/2006/relationships/slideLayout" Target="../slideLayouts/slideLayout34.xml"/><Relationship Id="rId14" Type="http://schemas.openxmlformats.org/officeDocument/2006/relationships/slideLayout" Target="../slideLayouts/slideLayout39.xml"/><Relationship Id="rId22" Type="http://schemas.openxmlformats.org/officeDocument/2006/relationships/slideLayout" Target="../slideLayouts/slideLayout4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Kombinationstegning: figur 6">
            <a:extLst>
              <a:ext uri="{FF2B5EF4-FFF2-40B4-BE49-F238E27FC236}">
                <a16:creationId xmlns:a16="http://schemas.microsoft.com/office/drawing/2014/main" id="{B08F07E4-1C37-8530-C722-ED7B9DA57101}"/>
              </a:ext>
            </a:extLst>
          </p:cNvPr>
          <p:cNvSpPr/>
          <p:nvPr userDrawn="1"/>
        </p:nvSpPr>
        <p:spPr>
          <a:xfrm>
            <a:off x="11051457" y="404813"/>
            <a:ext cx="726205" cy="500062"/>
          </a:xfrm>
          <a:custGeom>
            <a:avLst/>
            <a:gdLst>
              <a:gd name="connsiteX0" fmla="*/ 397573 w 1447800"/>
              <a:gd name="connsiteY0" fmla="*/ 555274 h 996950"/>
              <a:gd name="connsiteX1" fmla="*/ 550750 w 1447800"/>
              <a:gd name="connsiteY1" fmla="*/ 555274 h 996950"/>
              <a:gd name="connsiteX2" fmla="*/ 609173 w 1447800"/>
              <a:gd name="connsiteY2" fmla="*/ 609138 h 996950"/>
              <a:gd name="connsiteX3" fmla="*/ 550750 w 1447800"/>
              <a:gd name="connsiteY3" fmla="*/ 663002 h 996950"/>
              <a:gd name="connsiteX4" fmla="*/ 550750 w 1447800"/>
              <a:gd name="connsiteY4" fmla="*/ 662973 h 996950"/>
              <a:gd name="connsiteX5" fmla="*/ 397573 w 1447800"/>
              <a:gd name="connsiteY5" fmla="*/ 662973 h 996950"/>
              <a:gd name="connsiteX6" fmla="*/ 397573 w 1447800"/>
              <a:gd name="connsiteY6" fmla="*/ 324565 h 996950"/>
              <a:gd name="connsiteX7" fmla="*/ 545431 w 1447800"/>
              <a:gd name="connsiteY7" fmla="*/ 324565 h 996950"/>
              <a:gd name="connsiteX8" fmla="*/ 597663 w 1447800"/>
              <a:gd name="connsiteY8" fmla="*/ 373926 h 996950"/>
              <a:gd name="connsiteX9" fmla="*/ 545431 w 1447800"/>
              <a:gd name="connsiteY9" fmla="*/ 424188 h 996950"/>
              <a:gd name="connsiteX10" fmla="*/ 397573 w 1447800"/>
              <a:gd name="connsiteY10" fmla="*/ 424188 h 996950"/>
              <a:gd name="connsiteX11" fmla="*/ 847367 w 1447800"/>
              <a:gd name="connsiteY11" fmla="*/ 194408 h 996950"/>
              <a:gd name="connsiteX12" fmla="*/ 847367 w 1447800"/>
              <a:gd name="connsiteY12" fmla="*/ 793130 h 996950"/>
              <a:gd name="connsiteX13" fmla="*/ 1236966 w 1447800"/>
              <a:gd name="connsiteY13" fmla="*/ 793130 h 996950"/>
              <a:gd name="connsiteX14" fmla="*/ 1236966 w 1447800"/>
              <a:gd name="connsiteY14" fmla="*/ 658499 h 996950"/>
              <a:gd name="connsiteX15" fmla="*/ 999672 w 1447800"/>
              <a:gd name="connsiteY15" fmla="*/ 658499 h 996950"/>
              <a:gd name="connsiteX16" fmla="*/ 999672 w 1447800"/>
              <a:gd name="connsiteY16" fmla="*/ 194408 h 996950"/>
              <a:gd name="connsiteX17" fmla="*/ 245268 w 1447800"/>
              <a:gd name="connsiteY17" fmla="*/ 194408 h 996950"/>
              <a:gd name="connsiteX18" fmla="*/ 245268 w 1447800"/>
              <a:gd name="connsiteY18" fmla="*/ 793130 h 996950"/>
              <a:gd name="connsiteX19" fmla="*/ 590599 w 1447800"/>
              <a:gd name="connsiteY19" fmla="*/ 793130 h 996950"/>
              <a:gd name="connsiteX20" fmla="*/ 764151 w 1447800"/>
              <a:gd name="connsiteY20" fmla="*/ 630666 h 996950"/>
              <a:gd name="connsiteX21" fmla="*/ 651695 w 1447800"/>
              <a:gd name="connsiteY21" fmla="*/ 484356 h 996950"/>
              <a:gd name="connsiteX22" fmla="*/ 752641 w 1447800"/>
              <a:gd name="connsiteY22" fmla="*/ 347022 h 996950"/>
              <a:gd name="connsiteX23" fmla="*/ 579961 w 1447800"/>
              <a:gd name="connsiteY23" fmla="*/ 194408 h 996950"/>
              <a:gd name="connsiteX24" fmla="*/ 0 w 1447800"/>
              <a:gd name="connsiteY24" fmla="*/ 0 h 996950"/>
              <a:gd name="connsiteX25" fmla="*/ 1447800 w 1447800"/>
              <a:gd name="connsiteY25" fmla="*/ 0 h 996950"/>
              <a:gd name="connsiteX26" fmla="*/ 1447800 w 1447800"/>
              <a:gd name="connsiteY26" fmla="*/ 996950 h 996950"/>
              <a:gd name="connsiteX27" fmla="*/ 0 w 1447800"/>
              <a:gd name="connsiteY27" fmla="*/ 996950 h 9969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1447800" h="996950">
                <a:moveTo>
                  <a:pt x="397573" y="555274"/>
                </a:moveTo>
                <a:lnTo>
                  <a:pt x="550750" y="555274"/>
                </a:lnTo>
                <a:cubicBezTo>
                  <a:pt x="587926" y="555274"/>
                  <a:pt x="609173" y="579504"/>
                  <a:pt x="609173" y="609138"/>
                </a:cubicBezTo>
                <a:cubicBezTo>
                  <a:pt x="609173" y="641445"/>
                  <a:pt x="587025" y="663002"/>
                  <a:pt x="550750" y="663002"/>
                </a:cubicBezTo>
                <a:lnTo>
                  <a:pt x="550750" y="662973"/>
                </a:lnTo>
                <a:lnTo>
                  <a:pt x="397573" y="662973"/>
                </a:lnTo>
                <a:close/>
                <a:moveTo>
                  <a:pt x="397573" y="324565"/>
                </a:moveTo>
                <a:lnTo>
                  <a:pt x="545431" y="324565"/>
                </a:lnTo>
                <a:cubicBezTo>
                  <a:pt x="576415" y="324565"/>
                  <a:pt x="597663" y="345221"/>
                  <a:pt x="597663" y="373926"/>
                </a:cubicBezTo>
                <a:cubicBezTo>
                  <a:pt x="597663" y="402631"/>
                  <a:pt x="576415" y="424188"/>
                  <a:pt x="545431" y="424188"/>
                </a:cubicBezTo>
                <a:lnTo>
                  <a:pt x="397573" y="424188"/>
                </a:lnTo>
                <a:close/>
                <a:moveTo>
                  <a:pt x="847367" y="194408"/>
                </a:moveTo>
                <a:lnTo>
                  <a:pt x="847367" y="793130"/>
                </a:lnTo>
                <a:lnTo>
                  <a:pt x="1236966" y="793130"/>
                </a:lnTo>
                <a:lnTo>
                  <a:pt x="1236966" y="658499"/>
                </a:lnTo>
                <a:lnTo>
                  <a:pt x="999672" y="658499"/>
                </a:lnTo>
                <a:lnTo>
                  <a:pt x="999672" y="194408"/>
                </a:lnTo>
                <a:close/>
                <a:moveTo>
                  <a:pt x="245268" y="194408"/>
                </a:moveTo>
                <a:lnTo>
                  <a:pt x="245268" y="793130"/>
                </a:lnTo>
                <a:lnTo>
                  <a:pt x="590599" y="793130"/>
                </a:lnTo>
                <a:cubicBezTo>
                  <a:pt x="706601" y="793130"/>
                  <a:pt x="764151" y="717738"/>
                  <a:pt x="764151" y="630666"/>
                </a:cubicBezTo>
                <a:cubicBezTo>
                  <a:pt x="764151" y="555274"/>
                  <a:pt x="714565" y="494234"/>
                  <a:pt x="651695" y="484356"/>
                </a:cubicBezTo>
                <a:cubicBezTo>
                  <a:pt x="707473" y="471776"/>
                  <a:pt x="752641" y="421514"/>
                  <a:pt x="752641" y="347022"/>
                </a:cubicBezTo>
                <a:cubicBezTo>
                  <a:pt x="752641" y="272530"/>
                  <a:pt x="696835" y="194408"/>
                  <a:pt x="579961" y="194408"/>
                </a:cubicBezTo>
                <a:close/>
                <a:moveTo>
                  <a:pt x="0" y="0"/>
                </a:moveTo>
                <a:lnTo>
                  <a:pt x="1447800" y="0"/>
                </a:lnTo>
                <a:lnTo>
                  <a:pt x="1447800" y="996950"/>
                </a:lnTo>
                <a:lnTo>
                  <a:pt x="0" y="99695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da-DK"/>
          </a:p>
        </p:txBody>
      </p:sp>
      <p:sp>
        <p:nvSpPr>
          <p:cNvPr id="2" name="Pladsholder til titel 1">
            <a:extLst>
              <a:ext uri="{FF2B5EF4-FFF2-40B4-BE49-F238E27FC236}">
                <a16:creationId xmlns:a16="http://schemas.microsoft.com/office/drawing/2014/main" id="{20D2E2C4-1BB4-1CC2-9095-D7730CF6D4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6763" y="570706"/>
            <a:ext cx="10658475" cy="1182688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EC3AAC87-243E-496A-12AD-176C8B086F4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66763" y="1806573"/>
            <a:ext cx="10658475" cy="4375565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pPr lvl="0"/>
            <a:r>
              <a:rPr lang="da-DK"/>
              <a:t>Niveau 1 (</a:t>
            </a:r>
            <a:r>
              <a:rPr lang="da-DK" err="1"/>
              <a:t>Enter+TAB</a:t>
            </a:r>
            <a:r>
              <a:rPr lang="da-DK"/>
              <a:t> for næste niveau, SHIFT+TAB for at gå tilbage i niveau)</a:t>
            </a:r>
          </a:p>
          <a:p>
            <a:pPr lvl="1"/>
            <a:r>
              <a:rPr lang="da-DK"/>
              <a:t>Niveau 2</a:t>
            </a:r>
          </a:p>
          <a:p>
            <a:pPr lvl="2"/>
            <a:r>
              <a:rPr lang="da-DK"/>
              <a:t>Niveau 3</a:t>
            </a:r>
          </a:p>
          <a:p>
            <a:pPr lvl="3"/>
            <a:r>
              <a:rPr lang="da-DK"/>
              <a:t>Niveau 4</a:t>
            </a:r>
          </a:p>
          <a:p>
            <a:pPr lvl="4"/>
            <a:r>
              <a:rPr lang="da-DK"/>
              <a:t>Niveau 5</a:t>
            </a:r>
          </a:p>
          <a:p>
            <a:pPr lvl="5"/>
            <a:r>
              <a:rPr lang="da-DK"/>
              <a:t>Niveau 6</a:t>
            </a:r>
          </a:p>
          <a:p>
            <a:pPr lvl="6"/>
            <a:r>
              <a:rPr lang="da-DK"/>
              <a:t>Niveau 7</a:t>
            </a:r>
          </a:p>
          <a:p>
            <a:pPr lvl="7"/>
            <a:r>
              <a:rPr lang="da-DK"/>
              <a:t>Niveau 8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08A27CE1-6711-6AE7-B710-D5FB5F42028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66713" y="6540500"/>
            <a:ext cx="2743200" cy="3175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fld id="{53A7D8A8-1935-450C-B452-6412B47C2519}" type="datetimeFigureOut">
              <a:rPr lang="da-DK" smtClean="0"/>
              <a:pPr/>
              <a:t>19-10-2026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F235A226-9AF7-D8AE-D211-5EFFD1CD9B1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540500"/>
            <a:ext cx="4114800" cy="3175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ctr">
              <a:defRPr sz="800">
                <a:solidFill>
                  <a:schemeClr val="tx1"/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BEA8A3A0-3D5C-BD31-8314-9B1B7E8913A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151938" y="6540500"/>
            <a:ext cx="2743200" cy="3175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r">
              <a:defRPr sz="800">
                <a:solidFill>
                  <a:schemeClr val="tx1"/>
                </a:solidFill>
              </a:defRPr>
            </a:lvl1pPr>
          </a:lstStyle>
          <a:p>
            <a:fld id="{3B019329-C0DF-4C3B-960E-0CE69486F9A3}" type="slidenum">
              <a:rPr lang="da-DK" smtClean="0"/>
              <a:pPr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8087735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8" r:id="rId2"/>
    <p:sldLayoutId id="2147483681" r:id="rId3"/>
    <p:sldLayoutId id="2147483687" r:id="rId4"/>
    <p:sldLayoutId id="2147483667" r:id="rId5"/>
    <p:sldLayoutId id="2147483686" r:id="rId6"/>
    <p:sldLayoutId id="2147483650" r:id="rId7"/>
    <p:sldLayoutId id="2147483669" r:id="rId8"/>
    <p:sldLayoutId id="2147483659" r:id="rId9"/>
    <p:sldLayoutId id="2147483670" r:id="rId10"/>
    <p:sldLayoutId id="2147483656" r:id="rId11"/>
    <p:sldLayoutId id="2147483671" r:id="rId12"/>
    <p:sldLayoutId id="2147483660" r:id="rId13"/>
    <p:sldLayoutId id="2147483672" r:id="rId14"/>
    <p:sldLayoutId id="2147483657" r:id="rId15"/>
    <p:sldLayoutId id="2147483674" r:id="rId16"/>
    <p:sldLayoutId id="2147483663" r:id="rId17"/>
    <p:sldLayoutId id="2147483664" r:id="rId18"/>
    <p:sldLayoutId id="2147483661" r:id="rId19"/>
    <p:sldLayoutId id="2147483662" r:id="rId20"/>
    <p:sldLayoutId id="2147483666" r:id="rId21"/>
    <p:sldLayoutId id="2147483665" r:id="rId22"/>
    <p:sldLayoutId id="2147483655" r:id="rId23"/>
    <p:sldLayoutId id="2147483685" r:id="rId24"/>
    <p:sldLayoutId id="2147483668" r:id="rId25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 spc="-50" baseline="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361950" indent="-361950" algn="l" defTabSz="914400" rtl="0" eaLnBrk="1" latinLnBrk="0" hangingPunct="1">
        <a:lnSpc>
          <a:spcPct val="105000"/>
        </a:lnSpc>
        <a:spcBef>
          <a:spcPts val="800"/>
        </a:spcBef>
        <a:buClr>
          <a:srgbClr val="1F40E7"/>
        </a:buClr>
        <a:buFont typeface="Wingdings 2" panose="05020102010507070707" pitchFamily="18" charset="2"/>
        <a:buChar char=""/>
        <a:defRPr sz="1600" kern="1200">
          <a:solidFill>
            <a:srgbClr val="1F40E7"/>
          </a:solidFill>
          <a:latin typeface="+mn-lt"/>
          <a:ea typeface="+mn-ea"/>
          <a:cs typeface="+mn-cs"/>
        </a:defRPr>
      </a:lvl1pPr>
      <a:lvl2pPr marL="717550" indent="-355600" algn="l" defTabSz="914400" rtl="0" eaLnBrk="1" latinLnBrk="0" hangingPunct="1">
        <a:lnSpc>
          <a:spcPct val="105000"/>
        </a:lnSpc>
        <a:spcBef>
          <a:spcPts val="800"/>
        </a:spcBef>
        <a:buClr>
          <a:srgbClr val="1F40E7"/>
        </a:buClr>
        <a:buFont typeface="Wingdings 2" panose="05020102010507070707" pitchFamily="18" charset="2"/>
        <a:buChar char="¡"/>
        <a:tabLst/>
        <a:defRPr sz="1600" kern="1200">
          <a:solidFill>
            <a:srgbClr val="1F40E7"/>
          </a:solidFill>
          <a:latin typeface="+mn-lt"/>
          <a:ea typeface="+mn-ea"/>
          <a:cs typeface="+mn-cs"/>
        </a:defRPr>
      </a:lvl2pPr>
      <a:lvl3pPr marL="1079500" indent="-361950" algn="l" defTabSz="914400" rtl="0" eaLnBrk="1" latinLnBrk="0" hangingPunct="1">
        <a:lnSpc>
          <a:spcPct val="105000"/>
        </a:lnSpc>
        <a:spcBef>
          <a:spcPts val="800"/>
        </a:spcBef>
        <a:buClr>
          <a:srgbClr val="1F40E7"/>
        </a:buClr>
        <a:buFont typeface="Wingdings 2" panose="05020102010507070707" pitchFamily="18" charset="2"/>
        <a:buChar char="¡"/>
        <a:defRPr sz="1600" kern="1200">
          <a:solidFill>
            <a:srgbClr val="1F40E7"/>
          </a:solidFill>
          <a:latin typeface="+mn-lt"/>
          <a:ea typeface="+mn-ea"/>
          <a:cs typeface="+mn-cs"/>
        </a:defRPr>
      </a:lvl3pPr>
      <a:lvl4pPr marL="0" indent="0" algn="l" defTabSz="914400" rtl="0" eaLnBrk="1" latinLnBrk="0" hangingPunct="1">
        <a:lnSpc>
          <a:spcPct val="105000"/>
        </a:lnSpc>
        <a:spcBef>
          <a:spcPts val="800"/>
        </a:spcBef>
        <a:buFont typeface="Arial" panose="020B0604020202020204" pitchFamily="34" charset="0"/>
        <a:buNone/>
        <a:defRPr sz="1600" kern="1200">
          <a:solidFill>
            <a:srgbClr val="1F40E7"/>
          </a:solidFill>
          <a:latin typeface="+mn-lt"/>
          <a:ea typeface="+mn-ea"/>
          <a:cs typeface="+mn-cs"/>
        </a:defRPr>
      </a:lvl4pPr>
      <a:lvl5pPr marL="0" indent="0" algn="l" defTabSz="914400" rtl="0" eaLnBrk="1" latinLnBrk="0" hangingPunct="1">
        <a:lnSpc>
          <a:spcPct val="105000"/>
        </a:lnSpc>
        <a:spcBef>
          <a:spcPts val="1000"/>
        </a:spcBef>
        <a:buFont typeface="Arial" panose="020B0604020202020204" pitchFamily="34" charset="0"/>
        <a:buNone/>
        <a:defRPr sz="1800" b="1" kern="1200" cap="all" baseline="0">
          <a:solidFill>
            <a:schemeClr val="tx1"/>
          </a:solidFill>
          <a:latin typeface="+mn-lt"/>
          <a:ea typeface="+mn-ea"/>
          <a:cs typeface="+mn-cs"/>
        </a:defRPr>
      </a:lvl5pPr>
      <a:lvl6pPr marL="0" indent="0" algn="l" defTabSz="914400" rtl="0" eaLnBrk="1" latinLnBrk="0" hangingPunct="1">
        <a:lnSpc>
          <a:spcPct val="80000"/>
        </a:lnSpc>
        <a:spcBef>
          <a:spcPts val="0"/>
        </a:spcBef>
        <a:buFont typeface="Arial" panose="020B0604020202020204" pitchFamily="34" charset="0"/>
        <a:buNone/>
        <a:defRPr sz="3500" kern="1200" cap="all" baseline="0">
          <a:solidFill>
            <a:schemeClr val="tx1"/>
          </a:solidFill>
          <a:latin typeface="+mj-lt"/>
          <a:ea typeface="+mn-ea"/>
          <a:cs typeface="+mn-cs"/>
        </a:defRPr>
      </a:lvl6pPr>
      <a:lvl7pPr marL="285750" indent="-285750" algn="l" defTabSz="914400" rtl="0" eaLnBrk="1" latinLnBrk="0" hangingPunct="1">
        <a:lnSpc>
          <a:spcPct val="105000"/>
        </a:lnSpc>
        <a:spcBef>
          <a:spcPts val="800"/>
        </a:spcBef>
        <a:buClr>
          <a:srgbClr val="1F40E7"/>
        </a:buClr>
        <a:buFont typeface="Wingdings 2" panose="05020102010507070707" pitchFamily="18" charset="2"/>
        <a:buChar char="¡"/>
        <a:defRPr sz="1400" kern="1200">
          <a:solidFill>
            <a:srgbClr val="1F40E7"/>
          </a:solidFill>
          <a:latin typeface="+mn-lt"/>
          <a:ea typeface="+mn-ea"/>
          <a:cs typeface="+mn-cs"/>
        </a:defRPr>
      </a:lvl7pPr>
      <a:lvl8pPr marL="0" indent="0" algn="l" defTabSz="914400" rtl="0" eaLnBrk="1" latinLnBrk="0" hangingPunct="1">
        <a:lnSpc>
          <a:spcPct val="105000"/>
        </a:lnSpc>
        <a:spcBef>
          <a:spcPts val="800"/>
        </a:spcBef>
        <a:buFont typeface="Arial" panose="020B0604020202020204" pitchFamily="34" charset="0"/>
        <a:buNone/>
        <a:defRPr sz="1400" kern="1200">
          <a:solidFill>
            <a:srgbClr val="1F40E7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  <p15:guide id="3" pos="483" userDrawn="1">
          <p15:clr>
            <a:srgbClr val="F26B43"/>
          </p15:clr>
        </p15:guide>
        <p15:guide id="4" pos="7197" userDrawn="1">
          <p15:clr>
            <a:srgbClr val="F26B43"/>
          </p15:clr>
        </p15:guide>
        <p15:guide id="5" orient="horz" pos="4065" userDrawn="1">
          <p15:clr>
            <a:srgbClr val="F26B43"/>
          </p15:clr>
        </p15:guide>
        <p15:guide id="6" orient="horz" pos="255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Kombinationstegning: figur 6">
            <a:extLst>
              <a:ext uri="{FF2B5EF4-FFF2-40B4-BE49-F238E27FC236}">
                <a16:creationId xmlns:a16="http://schemas.microsoft.com/office/drawing/2014/main" id="{C9F84D16-5BED-86AD-39C8-C7ABCBE4838C}"/>
              </a:ext>
            </a:extLst>
          </p:cNvPr>
          <p:cNvSpPr/>
          <p:nvPr userDrawn="1"/>
        </p:nvSpPr>
        <p:spPr>
          <a:xfrm>
            <a:off x="11051457" y="404813"/>
            <a:ext cx="726205" cy="500062"/>
          </a:xfrm>
          <a:custGeom>
            <a:avLst/>
            <a:gdLst>
              <a:gd name="connsiteX0" fmla="*/ 397573 w 1447800"/>
              <a:gd name="connsiteY0" fmla="*/ 555274 h 996950"/>
              <a:gd name="connsiteX1" fmla="*/ 550750 w 1447800"/>
              <a:gd name="connsiteY1" fmla="*/ 555274 h 996950"/>
              <a:gd name="connsiteX2" fmla="*/ 609173 w 1447800"/>
              <a:gd name="connsiteY2" fmla="*/ 609138 h 996950"/>
              <a:gd name="connsiteX3" fmla="*/ 550750 w 1447800"/>
              <a:gd name="connsiteY3" fmla="*/ 663002 h 996950"/>
              <a:gd name="connsiteX4" fmla="*/ 550750 w 1447800"/>
              <a:gd name="connsiteY4" fmla="*/ 662973 h 996950"/>
              <a:gd name="connsiteX5" fmla="*/ 397573 w 1447800"/>
              <a:gd name="connsiteY5" fmla="*/ 662973 h 996950"/>
              <a:gd name="connsiteX6" fmla="*/ 397573 w 1447800"/>
              <a:gd name="connsiteY6" fmla="*/ 324565 h 996950"/>
              <a:gd name="connsiteX7" fmla="*/ 545431 w 1447800"/>
              <a:gd name="connsiteY7" fmla="*/ 324565 h 996950"/>
              <a:gd name="connsiteX8" fmla="*/ 597663 w 1447800"/>
              <a:gd name="connsiteY8" fmla="*/ 373926 h 996950"/>
              <a:gd name="connsiteX9" fmla="*/ 545431 w 1447800"/>
              <a:gd name="connsiteY9" fmla="*/ 424188 h 996950"/>
              <a:gd name="connsiteX10" fmla="*/ 397573 w 1447800"/>
              <a:gd name="connsiteY10" fmla="*/ 424188 h 996950"/>
              <a:gd name="connsiteX11" fmla="*/ 847367 w 1447800"/>
              <a:gd name="connsiteY11" fmla="*/ 194408 h 996950"/>
              <a:gd name="connsiteX12" fmla="*/ 847367 w 1447800"/>
              <a:gd name="connsiteY12" fmla="*/ 793130 h 996950"/>
              <a:gd name="connsiteX13" fmla="*/ 1236966 w 1447800"/>
              <a:gd name="connsiteY13" fmla="*/ 793130 h 996950"/>
              <a:gd name="connsiteX14" fmla="*/ 1236966 w 1447800"/>
              <a:gd name="connsiteY14" fmla="*/ 658499 h 996950"/>
              <a:gd name="connsiteX15" fmla="*/ 999672 w 1447800"/>
              <a:gd name="connsiteY15" fmla="*/ 658499 h 996950"/>
              <a:gd name="connsiteX16" fmla="*/ 999672 w 1447800"/>
              <a:gd name="connsiteY16" fmla="*/ 194408 h 996950"/>
              <a:gd name="connsiteX17" fmla="*/ 245268 w 1447800"/>
              <a:gd name="connsiteY17" fmla="*/ 194408 h 996950"/>
              <a:gd name="connsiteX18" fmla="*/ 245268 w 1447800"/>
              <a:gd name="connsiteY18" fmla="*/ 793130 h 996950"/>
              <a:gd name="connsiteX19" fmla="*/ 590599 w 1447800"/>
              <a:gd name="connsiteY19" fmla="*/ 793130 h 996950"/>
              <a:gd name="connsiteX20" fmla="*/ 764151 w 1447800"/>
              <a:gd name="connsiteY20" fmla="*/ 630666 h 996950"/>
              <a:gd name="connsiteX21" fmla="*/ 651695 w 1447800"/>
              <a:gd name="connsiteY21" fmla="*/ 484356 h 996950"/>
              <a:gd name="connsiteX22" fmla="*/ 752641 w 1447800"/>
              <a:gd name="connsiteY22" fmla="*/ 347022 h 996950"/>
              <a:gd name="connsiteX23" fmla="*/ 579961 w 1447800"/>
              <a:gd name="connsiteY23" fmla="*/ 194408 h 996950"/>
              <a:gd name="connsiteX24" fmla="*/ 0 w 1447800"/>
              <a:gd name="connsiteY24" fmla="*/ 0 h 996950"/>
              <a:gd name="connsiteX25" fmla="*/ 1447800 w 1447800"/>
              <a:gd name="connsiteY25" fmla="*/ 0 h 996950"/>
              <a:gd name="connsiteX26" fmla="*/ 1447800 w 1447800"/>
              <a:gd name="connsiteY26" fmla="*/ 996950 h 996950"/>
              <a:gd name="connsiteX27" fmla="*/ 0 w 1447800"/>
              <a:gd name="connsiteY27" fmla="*/ 996950 h 9969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1447800" h="996950">
                <a:moveTo>
                  <a:pt x="397573" y="555274"/>
                </a:moveTo>
                <a:lnTo>
                  <a:pt x="550750" y="555274"/>
                </a:lnTo>
                <a:cubicBezTo>
                  <a:pt x="587926" y="555274"/>
                  <a:pt x="609173" y="579504"/>
                  <a:pt x="609173" y="609138"/>
                </a:cubicBezTo>
                <a:cubicBezTo>
                  <a:pt x="609173" y="641445"/>
                  <a:pt x="587025" y="663002"/>
                  <a:pt x="550750" y="663002"/>
                </a:cubicBezTo>
                <a:lnTo>
                  <a:pt x="550750" y="662973"/>
                </a:lnTo>
                <a:lnTo>
                  <a:pt x="397573" y="662973"/>
                </a:lnTo>
                <a:close/>
                <a:moveTo>
                  <a:pt x="397573" y="324565"/>
                </a:moveTo>
                <a:lnTo>
                  <a:pt x="545431" y="324565"/>
                </a:lnTo>
                <a:cubicBezTo>
                  <a:pt x="576415" y="324565"/>
                  <a:pt x="597663" y="345221"/>
                  <a:pt x="597663" y="373926"/>
                </a:cubicBezTo>
                <a:cubicBezTo>
                  <a:pt x="597663" y="402631"/>
                  <a:pt x="576415" y="424188"/>
                  <a:pt x="545431" y="424188"/>
                </a:cubicBezTo>
                <a:lnTo>
                  <a:pt x="397573" y="424188"/>
                </a:lnTo>
                <a:close/>
                <a:moveTo>
                  <a:pt x="847367" y="194408"/>
                </a:moveTo>
                <a:lnTo>
                  <a:pt x="847367" y="793130"/>
                </a:lnTo>
                <a:lnTo>
                  <a:pt x="1236966" y="793130"/>
                </a:lnTo>
                <a:lnTo>
                  <a:pt x="1236966" y="658499"/>
                </a:lnTo>
                <a:lnTo>
                  <a:pt x="999672" y="658499"/>
                </a:lnTo>
                <a:lnTo>
                  <a:pt x="999672" y="194408"/>
                </a:lnTo>
                <a:close/>
                <a:moveTo>
                  <a:pt x="245268" y="194408"/>
                </a:moveTo>
                <a:lnTo>
                  <a:pt x="245268" y="793130"/>
                </a:lnTo>
                <a:lnTo>
                  <a:pt x="590599" y="793130"/>
                </a:lnTo>
                <a:cubicBezTo>
                  <a:pt x="706601" y="793130"/>
                  <a:pt x="764151" y="717738"/>
                  <a:pt x="764151" y="630666"/>
                </a:cubicBezTo>
                <a:cubicBezTo>
                  <a:pt x="764151" y="555274"/>
                  <a:pt x="714565" y="494234"/>
                  <a:pt x="651695" y="484356"/>
                </a:cubicBezTo>
                <a:cubicBezTo>
                  <a:pt x="707473" y="471776"/>
                  <a:pt x="752641" y="421514"/>
                  <a:pt x="752641" y="347022"/>
                </a:cubicBezTo>
                <a:cubicBezTo>
                  <a:pt x="752641" y="272530"/>
                  <a:pt x="696835" y="194408"/>
                  <a:pt x="579961" y="194408"/>
                </a:cubicBezTo>
                <a:close/>
                <a:moveTo>
                  <a:pt x="0" y="0"/>
                </a:moveTo>
                <a:lnTo>
                  <a:pt x="1447800" y="0"/>
                </a:lnTo>
                <a:lnTo>
                  <a:pt x="1447800" y="996950"/>
                </a:lnTo>
                <a:lnTo>
                  <a:pt x="0" y="99695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da-DK"/>
          </a:p>
        </p:txBody>
      </p:sp>
      <p:sp>
        <p:nvSpPr>
          <p:cNvPr id="2" name="Pladsholder til titel 1">
            <a:extLst>
              <a:ext uri="{FF2B5EF4-FFF2-40B4-BE49-F238E27FC236}">
                <a16:creationId xmlns:a16="http://schemas.microsoft.com/office/drawing/2014/main" id="{20D2E2C4-1BB4-1CC2-9095-D7730CF6D4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6763" y="570706"/>
            <a:ext cx="10658475" cy="1182688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EC3AAC87-243E-496A-12AD-176C8B086F4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66763" y="1806573"/>
            <a:ext cx="10658475" cy="4375565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pPr lvl="0"/>
            <a:r>
              <a:rPr lang="da-DK"/>
              <a:t>Niveau 1 (</a:t>
            </a:r>
            <a:r>
              <a:rPr lang="da-DK" err="1"/>
              <a:t>Enter+TAB</a:t>
            </a:r>
            <a:r>
              <a:rPr lang="da-DK"/>
              <a:t> for næste niveau, SHIFT+TAB for at gå tilbage i niveau)</a:t>
            </a:r>
          </a:p>
          <a:p>
            <a:pPr lvl="1"/>
            <a:r>
              <a:rPr lang="da-DK"/>
              <a:t>Niveau 2</a:t>
            </a:r>
          </a:p>
          <a:p>
            <a:pPr lvl="2"/>
            <a:r>
              <a:rPr lang="da-DK"/>
              <a:t>Niveau 3</a:t>
            </a:r>
          </a:p>
          <a:p>
            <a:pPr lvl="3"/>
            <a:r>
              <a:rPr lang="da-DK"/>
              <a:t>Niveau 4</a:t>
            </a:r>
          </a:p>
          <a:p>
            <a:pPr lvl="4"/>
            <a:r>
              <a:rPr lang="da-DK"/>
              <a:t>Niveau 5</a:t>
            </a:r>
          </a:p>
          <a:p>
            <a:pPr lvl="5"/>
            <a:r>
              <a:rPr lang="da-DK"/>
              <a:t>Niveau 6</a:t>
            </a:r>
          </a:p>
          <a:p>
            <a:pPr lvl="6"/>
            <a:r>
              <a:rPr lang="da-DK"/>
              <a:t>Niveau 7</a:t>
            </a:r>
          </a:p>
          <a:p>
            <a:pPr lvl="7"/>
            <a:r>
              <a:rPr lang="da-DK"/>
              <a:t>Niveau 8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08A27CE1-6711-6AE7-B710-D5FB5F42028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66713" y="6540500"/>
            <a:ext cx="2743200" cy="3175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fld id="{53A7D8A8-1935-450C-B452-6412B47C2519}" type="datetimeFigureOut">
              <a:rPr lang="da-DK" smtClean="0"/>
              <a:pPr/>
              <a:t>19-10-2026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F235A226-9AF7-D8AE-D211-5EFFD1CD9B1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540500"/>
            <a:ext cx="4114800" cy="3175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ctr">
              <a:defRPr sz="800">
                <a:solidFill>
                  <a:schemeClr val="tx1"/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BEA8A3A0-3D5C-BD31-8314-9B1B7E8913A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151938" y="6540500"/>
            <a:ext cx="2743200" cy="3175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r">
              <a:defRPr sz="800">
                <a:solidFill>
                  <a:schemeClr val="tx1"/>
                </a:solidFill>
              </a:defRPr>
            </a:lvl1pPr>
          </a:lstStyle>
          <a:p>
            <a:fld id="{3B019329-C0DF-4C3B-960E-0CE69486F9A3}" type="slidenum">
              <a:rPr lang="da-DK" smtClean="0"/>
              <a:pPr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2019093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9" r:id="rId1"/>
    <p:sldLayoutId id="2147483690" r:id="rId2"/>
    <p:sldLayoutId id="2147483691" r:id="rId3"/>
    <p:sldLayoutId id="2147483692" r:id="rId4"/>
    <p:sldLayoutId id="2147483693" r:id="rId5"/>
    <p:sldLayoutId id="2147483694" r:id="rId6"/>
    <p:sldLayoutId id="2147483695" r:id="rId7"/>
    <p:sldLayoutId id="2147483696" r:id="rId8"/>
    <p:sldLayoutId id="2147483697" r:id="rId9"/>
    <p:sldLayoutId id="2147483698" r:id="rId10"/>
    <p:sldLayoutId id="2147483699" r:id="rId11"/>
    <p:sldLayoutId id="2147483700" r:id="rId12"/>
    <p:sldLayoutId id="2147483701" r:id="rId13"/>
    <p:sldLayoutId id="2147483702" r:id="rId14"/>
    <p:sldLayoutId id="2147483703" r:id="rId15"/>
    <p:sldLayoutId id="2147483704" r:id="rId16"/>
    <p:sldLayoutId id="2147483705" r:id="rId17"/>
    <p:sldLayoutId id="2147483706" r:id="rId18"/>
    <p:sldLayoutId id="2147483707" r:id="rId19"/>
    <p:sldLayoutId id="2147483708" r:id="rId20"/>
    <p:sldLayoutId id="2147483709" r:id="rId21"/>
    <p:sldLayoutId id="2147483710" r:id="rId22"/>
    <p:sldLayoutId id="2147483711" r:id="rId23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 spc="-50" baseline="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361950" indent="-361950" algn="l" defTabSz="914400" rtl="0" eaLnBrk="1" latinLnBrk="0" hangingPunct="1">
        <a:lnSpc>
          <a:spcPct val="105000"/>
        </a:lnSpc>
        <a:spcBef>
          <a:spcPts val="800"/>
        </a:spcBef>
        <a:buClr>
          <a:srgbClr val="1F40E7"/>
        </a:buClr>
        <a:buFont typeface="Wingdings 2" panose="05020102010507070707" pitchFamily="18" charset="2"/>
        <a:buChar char=""/>
        <a:defRPr sz="1600" kern="1200">
          <a:solidFill>
            <a:srgbClr val="1F40E7"/>
          </a:solidFill>
          <a:latin typeface="+mn-lt"/>
          <a:ea typeface="+mn-ea"/>
          <a:cs typeface="+mn-cs"/>
        </a:defRPr>
      </a:lvl1pPr>
      <a:lvl2pPr marL="717550" indent="-355600" algn="l" defTabSz="914400" rtl="0" eaLnBrk="1" latinLnBrk="0" hangingPunct="1">
        <a:lnSpc>
          <a:spcPct val="105000"/>
        </a:lnSpc>
        <a:spcBef>
          <a:spcPts val="800"/>
        </a:spcBef>
        <a:buClr>
          <a:srgbClr val="1F40E7"/>
        </a:buClr>
        <a:buFont typeface="Wingdings 2" panose="05020102010507070707" pitchFamily="18" charset="2"/>
        <a:buChar char="¡"/>
        <a:tabLst/>
        <a:defRPr sz="1600" kern="1200">
          <a:solidFill>
            <a:srgbClr val="1F40E7"/>
          </a:solidFill>
          <a:latin typeface="+mn-lt"/>
          <a:ea typeface="+mn-ea"/>
          <a:cs typeface="+mn-cs"/>
        </a:defRPr>
      </a:lvl2pPr>
      <a:lvl3pPr marL="1079500" indent="-361950" algn="l" defTabSz="914400" rtl="0" eaLnBrk="1" latinLnBrk="0" hangingPunct="1">
        <a:lnSpc>
          <a:spcPct val="105000"/>
        </a:lnSpc>
        <a:spcBef>
          <a:spcPts val="800"/>
        </a:spcBef>
        <a:buClr>
          <a:srgbClr val="1F40E7"/>
        </a:buClr>
        <a:buFont typeface="Wingdings 2" panose="05020102010507070707" pitchFamily="18" charset="2"/>
        <a:buChar char="¡"/>
        <a:defRPr sz="1600" kern="1200">
          <a:solidFill>
            <a:srgbClr val="1F40E7"/>
          </a:solidFill>
          <a:latin typeface="+mn-lt"/>
          <a:ea typeface="+mn-ea"/>
          <a:cs typeface="+mn-cs"/>
        </a:defRPr>
      </a:lvl3pPr>
      <a:lvl4pPr marL="0" indent="0" algn="l" defTabSz="914400" rtl="0" eaLnBrk="1" latinLnBrk="0" hangingPunct="1">
        <a:lnSpc>
          <a:spcPct val="105000"/>
        </a:lnSpc>
        <a:spcBef>
          <a:spcPts val="800"/>
        </a:spcBef>
        <a:buFont typeface="Arial" panose="020B0604020202020204" pitchFamily="34" charset="0"/>
        <a:buNone/>
        <a:defRPr sz="1600" kern="1200">
          <a:solidFill>
            <a:srgbClr val="1F40E7"/>
          </a:solidFill>
          <a:latin typeface="+mn-lt"/>
          <a:ea typeface="+mn-ea"/>
          <a:cs typeface="+mn-cs"/>
        </a:defRPr>
      </a:lvl4pPr>
      <a:lvl5pPr marL="0" indent="0" algn="l" defTabSz="914400" rtl="0" eaLnBrk="1" latinLnBrk="0" hangingPunct="1">
        <a:lnSpc>
          <a:spcPct val="105000"/>
        </a:lnSpc>
        <a:spcBef>
          <a:spcPts val="1000"/>
        </a:spcBef>
        <a:buFont typeface="Arial" panose="020B0604020202020204" pitchFamily="34" charset="0"/>
        <a:buNone/>
        <a:defRPr sz="1800" b="1" kern="1200" cap="all" baseline="0">
          <a:solidFill>
            <a:schemeClr val="tx1"/>
          </a:solidFill>
          <a:latin typeface="+mn-lt"/>
          <a:ea typeface="+mn-ea"/>
          <a:cs typeface="+mn-cs"/>
        </a:defRPr>
      </a:lvl5pPr>
      <a:lvl6pPr marL="0" indent="0" algn="l" defTabSz="914400" rtl="0" eaLnBrk="1" latinLnBrk="0" hangingPunct="1">
        <a:lnSpc>
          <a:spcPct val="80000"/>
        </a:lnSpc>
        <a:spcBef>
          <a:spcPts val="0"/>
        </a:spcBef>
        <a:buFont typeface="Arial" panose="020B0604020202020204" pitchFamily="34" charset="0"/>
        <a:buNone/>
        <a:defRPr sz="3500" kern="1200" cap="all" baseline="0">
          <a:solidFill>
            <a:schemeClr val="accent1"/>
          </a:solidFill>
          <a:latin typeface="+mj-lt"/>
          <a:ea typeface="+mn-ea"/>
          <a:cs typeface="+mn-cs"/>
        </a:defRPr>
      </a:lvl6pPr>
      <a:lvl7pPr marL="285750" indent="-285750" algn="l" defTabSz="914400" rtl="0" eaLnBrk="1" latinLnBrk="0" hangingPunct="1">
        <a:lnSpc>
          <a:spcPct val="105000"/>
        </a:lnSpc>
        <a:spcBef>
          <a:spcPts val="800"/>
        </a:spcBef>
        <a:buClr>
          <a:srgbClr val="1F40E7"/>
        </a:buClr>
        <a:buFont typeface="Wingdings 2" panose="05020102010507070707" pitchFamily="18" charset="2"/>
        <a:buChar char="¡"/>
        <a:defRPr sz="1400" kern="1200">
          <a:solidFill>
            <a:srgbClr val="1F40E7"/>
          </a:solidFill>
          <a:latin typeface="+mn-lt"/>
          <a:ea typeface="+mn-ea"/>
          <a:cs typeface="+mn-cs"/>
        </a:defRPr>
      </a:lvl7pPr>
      <a:lvl8pPr marL="0" indent="0" algn="l" defTabSz="914400" rtl="0" eaLnBrk="1" latinLnBrk="0" hangingPunct="1">
        <a:lnSpc>
          <a:spcPct val="105000"/>
        </a:lnSpc>
        <a:spcBef>
          <a:spcPts val="800"/>
        </a:spcBef>
        <a:buFont typeface="Arial" panose="020B0604020202020204" pitchFamily="34" charset="0"/>
        <a:buNone/>
        <a:defRPr sz="1400" kern="1200">
          <a:solidFill>
            <a:srgbClr val="1F40E7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  <p15:guide id="3" pos="483">
          <p15:clr>
            <a:srgbClr val="F26B43"/>
          </p15:clr>
        </p15:guide>
        <p15:guide id="4" pos="7197">
          <p15:clr>
            <a:srgbClr val="F26B43"/>
          </p15:clr>
        </p15:guide>
        <p15:guide id="5" orient="horz" pos="4065">
          <p15:clr>
            <a:srgbClr val="F26B43"/>
          </p15:clr>
        </p15:guide>
        <p15:guide id="6" orient="horz" pos="255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svg"/><Relationship Id="rId2" Type="http://schemas.openxmlformats.org/officeDocument/2006/relationships/image" Target="../media/image13.svg"/><Relationship Id="rId1" Type="http://schemas.openxmlformats.org/officeDocument/2006/relationships/slideLayout" Target="../slideLayouts/slideLayout30.xml"/><Relationship Id="rId5" Type="http://schemas.openxmlformats.org/officeDocument/2006/relationships/image" Target="../media/image16.svg"/><Relationship Id="rId4" Type="http://schemas.openxmlformats.org/officeDocument/2006/relationships/image" Target="../media/image15.sv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0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Undertitel 5">
            <a:extLst>
              <a:ext uri="{FF2B5EF4-FFF2-40B4-BE49-F238E27FC236}">
                <a16:creationId xmlns:a16="http://schemas.microsoft.com/office/drawing/2014/main" id="{8C42DBC1-7F2D-57B2-144C-B7FC19A9385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62000" y="3658094"/>
            <a:ext cx="9144000" cy="823912"/>
          </a:xfrm>
        </p:spPr>
        <p:txBody>
          <a:bodyPr/>
          <a:lstStyle/>
          <a:p>
            <a:r>
              <a:rPr lang="da-DK" dirty="0">
                <a:solidFill>
                  <a:schemeClr val="accent1">
                    <a:lumMod val="75000"/>
                  </a:schemeClr>
                </a:solidFill>
              </a:rPr>
              <a:t>Sociale viceværter, uddannelse af frontmedarbejdere og opbygning af socialt beredskab</a:t>
            </a:r>
          </a:p>
        </p:txBody>
      </p:sp>
      <p:sp>
        <p:nvSpPr>
          <p:cNvPr id="7" name="Pladsholder til tekst 6">
            <a:extLst>
              <a:ext uri="{FF2B5EF4-FFF2-40B4-BE49-F238E27FC236}">
                <a16:creationId xmlns:a16="http://schemas.microsoft.com/office/drawing/2014/main" id="{929918A7-E0DA-1417-CBC4-F427E39027C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62000" y="5320205"/>
            <a:ext cx="4345021" cy="307975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da-DK" dirty="0"/>
              <a:t>Rikke Lønne</a:t>
            </a:r>
          </a:p>
          <a:p>
            <a:pPr>
              <a:lnSpc>
                <a:spcPct val="100000"/>
              </a:lnSpc>
            </a:pPr>
            <a:r>
              <a:rPr lang="da-DK" dirty="0"/>
              <a:t>BL – Danmarks Almene Boliger</a:t>
            </a:r>
          </a:p>
        </p:txBody>
      </p:sp>
      <p:sp>
        <p:nvSpPr>
          <p:cNvPr id="8" name="Pladsholder til tekst 7">
            <a:extLst>
              <a:ext uri="{FF2B5EF4-FFF2-40B4-BE49-F238E27FC236}">
                <a16:creationId xmlns:a16="http://schemas.microsoft.com/office/drawing/2014/main" id="{1C291F23-AE6B-B8F5-C0E5-8C97788F71F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da-DK" dirty="0">
                <a:solidFill>
                  <a:schemeClr val="accent1"/>
                </a:solidFill>
              </a:rPr>
              <a:t>21. oktober 2026</a:t>
            </a:r>
          </a:p>
        </p:txBody>
      </p:sp>
      <p:sp>
        <p:nvSpPr>
          <p:cNvPr id="10" name="Titel 3">
            <a:extLst>
              <a:ext uri="{FF2B5EF4-FFF2-40B4-BE49-F238E27FC236}">
                <a16:creationId xmlns:a16="http://schemas.microsoft.com/office/drawing/2014/main" id="{1573D9FE-089F-978E-F0D9-5B148E7965E4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762000" y="1629545"/>
            <a:ext cx="9144000" cy="2270883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 spc="-50" baseline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defTabSz="914400" rtl="0" eaLnBrk="1" fontAlgn="auto" latinLnBrk="0" hangingPunct="1">
              <a:lnSpc>
                <a:spcPct val="7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a-DK" sz="8400" b="0" i="0" u="none" strike="noStrike" kern="1200" cap="none" spc="-300" normalizeH="0" baseline="0" noProof="0" dirty="0">
                <a:ln>
                  <a:noFill/>
                </a:ln>
                <a:solidFill>
                  <a:srgbClr val="FF595B"/>
                </a:solidFill>
                <a:effectLst/>
                <a:uLnTx/>
                <a:uFillTx/>
                <a:latin typeface="Arial Black" panose="020B0A04020102020204"/>
                <a:ea typeface="+mj-ea"/>
                <a:cs typeface="+mj-cs"/>
              </a:rPr>
              <a:t>Fra bolig til </a:t>
            </a:r>
            <a:br>
              <a:rPr kumimoji="0" lang="da-DK" sz="8400" b="0" i="0" u="none" strike="noStrike" kern="1200" cap="none" spc="-300" normalizeH="0" baseline="0" noProof="0" dirty="0">
                <a:ln>
                  <a:noFill/>
                </a:ln>
                <a:solidFill>
                  <a:srgbClr val="FF595B"/>
                </a:solidFill>
                <a:effectLst/>
                <a:uLnTx/>
                <a:uFillTx/>
                <a:latin typeface="Arial Black" panose="020B0A04020102020204"/>
                <a:ea typeface="+mj-ea"/>
                <a:cs typeface="+mj-cs"/>
              </a:rPr>
            </a:br>
            <a:r>
              <a:rPr kumimoji="0" lang="da-DK" sz="8400" b="0" i="0" u="none" strike="noStrike" kern="1200" cap="none" spc="-300" normalizeH="0" baseline="0" noProof="0" dirty="0">
                <a:ln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uLnTx/>
                <a:uFillTx/>
                <a:latin typeface="Arial Black" panose="020B0A04020102020204"/>
                <a:ea typeface="+mj-ea"/>
                <a:cs typeface="+mj-cs"/>
              </a:rPr>
              <a:t>hjem</a:t>
            </a:r>
          </a:p>
        </p:txBody>
      </p:sp>
    </p:spTree>
    <p:extLst>
      <p:ext uri="{BB962C8B-B14F-4D97-AF65-F5344CB8AC3E}">
        <p14:creationId xmlns:p14="http://schemas.microsoft.com/office/powerpoint/2010/main" val="8314605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169B93-BFA1-D2B4-AD36-F5F66921F2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Billede 7">
            <a:extLst>
              <a:ext uri="{FF2B5EF4-FFF2-40B4-BE49-F238E27FC236}">
                <a16:creationId xmlns:a16="http://schemas.microsoft.com/office/drawing/2014/main" id="{1B4281F9-17D5-EE2F-E09A-3A21719C92A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111" b="-316"/>
          <a:stretch>
            <a:fillRect/>
          </a:stretch>
        </p:blipFill>
        <p:spPr>
          <a:xfrm>
            <a:off x="1" y="-1"/>
            <a:ext cx="12191999" cy="7648576"/>
          </a:xfrm>
          <a:prstGeom prst="rect">
            <a:avLst/>
          </a:prstGeom>
        </p:spPr>
      </p:pic>
      <p:sp>
        <p:nvSpPr>
          <p:cNvPr id="3" name="Titel 3">
            <a:extLst>
              <a:ext uri="{FF2B5EF4-FFF2-40B4-BE49-F238E27FC236}">
                <a16:creationId xmlns:a16="http://schemas.microsoft.com/office/drawing/2014/main" id="{185ED9E8-34AC-11C7-080B-5E6223767358}"/>
              </a:ext>
            </a:extLst>
          </p:cNvPr>
          <p:cNvSpPr txBox="1">
            <a:spLocks/>
          </p:cNvSpPr>
          <p:nvPr/>
        </p:nvSpPr>
        <p:spPr>
          <a:xfrm>
            <a:off x="2534440" y="3549789"/>
            <a:ext cx="7123120" cy="90566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 spc="-50" baseline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a-DK" sz="3200" b="0" i="0" u="none" strike="noStrike" kern="1200" cap="none" spc="-50" normalizeH="0" baseline="0" noProof="0">
              <a:ln>
                <a:noFill/>
              </a:ln>
              <a:solidFill>
                <a:srgbClr val="FF595B"/>
              </a:solidFill>
              <a:effectLst/>
              <a:uLnTx/>
              <a:uFillTx/>
              <a:latin typeface="Figtree Black" pitchFamily="2" charset="0"/>
              <a:ea typeface="+mj-ea"/>
              <a:cs typeface="+mj-cs"/>
            </a:endParaRPr>
          </a:p>
        </p:txBody>
      </p:sp>
      <p:sp>
        <p:nvSpPr>
          <p:cNvPr id="4" name="Titel 3">
            <a:extLst>
              <a:ext uri="{FF2B5EF4-FFF2-40B4-BE49-F238E27FC236}">
                <a16:creationId xmlns:a16="http://schemas.microsoft.com/office/drawing/2014/main" id="{34AD42BC-080D-A8A1-8CF7-25AE9CD82A39}"/>
              </a:ext>
            </a:extLst>
          </p:cNvPr>
          <p:cNvSpPr txBox="1">
            <a:spLocks/>
          </p:cNvSpPr>
          <p:nvPr/>
        </p:nvSpPr>
        <p:spPr>
          <a:xfrm>
            <a:off x="7182179" y="500270"/>
            <a:ext cx="4590719" cy="90566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 spc="-50" baseline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7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a-DK" sz="4400" b="0" i="0" u="none" strike="noStrike" kern="1200" cap="none" spc="-300" normalizeH="0" baseline="0" noProof="0" dirty="0">
                <a:ln>
                  <a:noFill/>
                </a:ln>
                <a:solidFill>
                  <a:srgbClr val="FF595B"/>
                </a:solidFill>
                <a:effectLst/>
                <a:uLnTx/>
                <a:uFillTx/>
                <a:latin typeface="Arial Black" panose="020B0A04020102020204"/>
                <a:ea typeface="+mj-ea"/>
                <a:cs typeface="+mj-cs"/>
              </a:rPr>
              <a:t>Fra bolig til </a:t>
            </a:r>
            <a:r>
              <a:rPr kumimoji="0" lang="da-DK" sz="4400" b="0" i="0" u="none" strike="noStrike" kern="1200" cap="none" spc="-300" normalizeH="0" baseline="0" noProof="0" dirty="0">
                <a:ln>
                  <a:noFill/>
                </a:ln>
                <a:solidFill>
                  <a:srgbClr val="FFDEDE"/>
                </a:solidFill>
                <a:effectLst/>
                <a:uLnTx/>
                <a:uFillTx/>
                <a:latin typeface="Arial Black" panose="020B0A04020102020204"/>
                <a:ea typeface="+mj-ea"/>
                <a:cs typeface="+mj-cs"/>
              </a:rPr>
              <a:t>hjem</a:t>
            </a:r>
          </a:p>
        </p:txBody>
      </p:sp>
      <p:sp>
        <p:nvSpPr>
          <p:cNvPr id="2" name="Tekstfelt 1">
            <a:extLst>
              <a:ext uri="{FF2B5EF4-FFF2-40B4-BE49-F238E27FC236}">
                <a16:creationId xmlns:a16="http://schemas.microsoft.com/office/drawing/2014/main" id="{90F57286-88FA-56C4-B834-92363B301CE6}"/>
              </a:ext>
            </a:extLst>
          </p:cNvPr>
          <p:cNvSpPr txBox="1"/>
          <p:nvPr/>
        </p:nvSpPr>
        <p:spPr>
          <a:xfrm>
            <a:off x="1530138" y="2070037"/>
            <a:ext cx="6097978" cy="320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a-DK" sz="5400" b="0" i="1" u="none" strike="noStrike" kern="1200" cap="none" spc="-150" normalizeH="0" baseline="0" noProof="0">
                <a:ln>
                  <a:noFill/>
                </a:ln>
                <a:solidFill>
                  <a:srgbClr val="FF595B">
                    <a:lumMod val="20000"/>
                    <a:lumOff val="80000"/>
                  </a:srgbClr>
                </a:solidFill>
                <a:effectLst/>
                <a:uLnTx/>
                <a:uFillTx/>
                <a:latin typeface="Figtree Black" pitchFamily="2" charset="0"/>
                <a:ea typeface="+mn-ea"/>
                <a:cs typeface="+mn-cs"/>
              </a:rPr>
              <a:t>”Et hjem er en </a:t>
            </a:r>
            <a:br>
              <a:rPr kumimoji="0" lang="da-DK" sz="5400" b="0" i="1" u="none" strike="noStrike" kern="1200" cap="none" spc="-150" normalizeH="0" baseline="0" noProof="0">
                <a:ln>
                  <a:noFill/>
                </a:ln>
                <a:solidFill>
                  <a:srgbClr val="FF595B">
                    <a:lumMod val="20000"/>
                    <a:lumOff val="80000"/>
                  </a:srgbClr>
                </a:solidFill>
                <a:effectLst/>
                <a:uLnTx/>
                <a:uFillTx/>
                <a:latin typeface="Figtree Black" pitchFamily="2" charset="0"/>
                <a:ea typeface="+mn-ea"/>
                <a:cs typeface="+mn-cs"/>
              </a:rPr>
            </a:br>
            <a:r>
              <a:rPr kumimoji="0" lang="da-DK" sz="5400" b="0" i="1" u="none" strike="noStrike" kern="1200" cap="none" spc="-150" normalizeH="0" baseline="0" noProof="0">
                <a:ln>
                  <a:noFill/>
                </a:ln>
                <a:solidFill>
                  <a:srgbClr val="FF595B">
                    <a:lumMod val="20000"/>
                    <a:lumOff val="80000"/>
                  </a:srgbClr>
                </a:solidFill>
                <a:effectLst/>
                <a:uLnTx/>
                <a:uFillTx/>
                <a:latin typeface="Figtree Black" pitchFamily="2" charset="0"/>
                <a:ea typeface="+mn-ea"/>
                <a:cs typeface="+mn-cs"/>
              </a:rPr>
              <a:t>følelse, ik? </a:t>
            </a:r>
          </a:p>
          <a:p>
            <a:pPr marL="0" marR="0" lvl="0" indent="0" algn="l" defTabSz="914400" rtl="0" eaLnBrk="1" fontAlgn="auto" latinLnBrk="0" hangingPunct="1">
              <a:lnSpc>
                <a:spcPts val="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a-DK" sz="5400" b="0" i="1" u="none" strike="noStrike" kern="1200" cap="none" spc="-150" normalizeH="0" baseline="0" noProof="0">
                <a:ln>
                  <a:noFill/>
                </a:ln>
                <a:solidFill>
                  <a:srgbClr val="FF595B">
                    <a:lumMod val="20000"/>
                    <a:lumOff val="80000"/>
                  </a:srgbClr>
                </a:solidFill>
                <a:effectLst/>
                <a:uLnTx/>
                <a:uFillTx/>
                <a:latin typeface="Figtree Black" pitchFamily="2" charset="0"/>
                <a:ea typeface="+mn-ea"/>
                <a:cs typeface="+mn-cs"/>
              </a:rPr>
              <a:t>..Noget man ikke vil miste..”</a:t>
            </a:r>
          </a:p>
          <a:p>
            <a:pPr marL="0" marR="0" lvl="0" indent="0" algn="l" defTabSz="914400" rtl="0" eaLnBrk="1" fontAlgn="auto" latinLnBrk="0" hangingPunct="1">
              <a:lnSpc>
                <a:spcPts val="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a-DK" sz="2000" b="0" i="1" u="none" strike="noStrike" kern="1200" cap="none" spc="-150" normalizeH="0" baseline="0" noProof="0">
                <a:ln>
                  <a:noFill/>
                </a:ln>
                <a:solidFill>
                  <a:srgbClr val="FF595B">
                    <a:lumMod val="20000"/>
                    <a:lumOff val="80000"/>
                  </a:srgbClr>
                </a:solidFill>
                <a:effectLst/>
                <a:uLnTx/>
                <a:uFillTx/>
                <a:latin typeface="Figtree" pitchFamily="2" charset="0"/>
                <a:ea typeface="+mn-ea"/>
                <a:cs typeface="+mn-cs"/>
              </a:rPr>
              <a:t>- Kasper</a:t>
            </a:r>
          </a:p>
        </p:txBody>
      </p:sp>
    </p:spTree>
    <p:extLst>
      <p:ext uri="{BB962C8B-B14F-4D97-AF65-F5344CB8AC3E}">
        <p14:creationId xmlns:p14="http://schemas.microsoft.com/office/powerpoint/2010/main" val="32523055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812799-6373-068F-FBA5-F94DCD3DD2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3">
            <a:extLst>
              <a:ext uri="{FF2B5EF4-FFF2-40B4-BE49-F238E27FC236}">
                <a16:creationId xmlns:a16="http://schemas.microsoft.com/office/drawing/2014/main" id="{98BD8867-50CA-6AB9-3D98-B002643AE752}"/>
              </a:ext>
            </a:extLst>
          </p:cNvPr>
          <p:cNvSpPr txBox="1">
            <a:spLocks/>
          </p:cNvSpPr>
          <p:nvPr/>
        </p:nvSpPr>
        <p:spPr>
          <a:xfrm>
            <a:off x="2534440" y="3549789"/>
            <a:ext cx="7123120" cy="90566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 spc="-50" baseline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da-DK" sz="3200">
              <a:latin typeface="Figtree Black" pitchFamily="2" charset="0"/>
            </a:endParaRPr>
          </a:p>
        </p:txBody>
      </p:sp>
      <p:sp>
        <p:nvSpPr>
          <p:cNvPr id="2" name="Titel 3">
            <a:extLst>
              <a:ext uri="{FF2B5EF4-FFF2-40B4-BE49-F238E27FC236}">
                <a16:creationId xmlns:a16="http://schemas.microsoft.com/office/drawing/2014/main" id="{A0BC7284-0F12-89E2-AAF4-5693C49A8469}"/>
              </a:ext>
            </a:extLst>
          </p:cNvPr>
          <p:cNvSpPr txBox="1">
            <a:spLocks/>
          </p:cNvSpPr>
          <p:nvPr/>
        </p:nvSpPr>
        <p:spPr>
          <a:xfrm>
            <a:off x="5951279" y="1345446"/>
            <a:ext cx="4022436" cy="3763404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 spc="-50" baseline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da-DK" sz="2400" i="1" dirty="0">
                <a:solidFill>
                  <a:schemeClr val="accent1">
                    <a:lumMod val="75000"/>
                  </a:schemeClr>
                </a:solidFill>
                <a:latin typeface="Figtree"/>
                <a:ea typeface="Aptos" panose="020B0004020202020204" pitchFamily="34" charset="0"/>
                <a:cs typeface="Aptos" panose="020B0004020202020204" pitchFamily="34" charset="0"/>
              </a:rPr>
              <a:t>De almene boligorganisationers boligsociale arbejde støttes derfor gennem en direkte tildeling til BL – Danmarks Almene Boliger, der skal understøtte, at de almene boligorganisationer </a:t>
            </a:r>
            <a:r>
              <a:rPr lang="da-DK" sz="2800" b="1" i="1" dirty="0">
                <a:solidFill>
                  <a:schemeClr val="accent1">
                    <a:lumMod val="75000"/>
                  </a:schemeClr>
                </a:solidFill>
                <a:latin typeface="Figtree"/>
                <a:ea typeface="Aptos" panose="020B0004020202020204" pitchFamily="34" charset="0"/>
                <a:cs typeface="Aptos" panose="020B0004020202020204" pitchFamily="34" charset="0"/>
              </a:rPr>
              <a:t>kan styrke omfang og kvalitet i deres boligsociale indsats </a:t>
            </a:r>
            <a:r>
              <a:rPr lang="da-DK" sz="2400" i="1" dirty="0">
                <a:solidFill>
                  <a:schemeClr val="accent1">
                    <a:lumMod val="75000"/>
                  </a:schemeClr>
                </a:solidFill>
                <a:latin typeface="Figtree"/>
                <a:ea typeface="Aptos" panose="020B0004020202020204" pitchFamily="34" charset="0"/>
                <a:cs typeface="Aptos" panose="020B0004020202020204" pitchFamily="34" charset="0"/>
              </a:rPr>
              <a:t>i tråd med Housing First-tilgangen, således at de derigennem bedre kan </a:t>
            </a:r>
            <a:r>
              <a:rPr lang="da-DK" sz="2800" b="1" i="1" dirty="0">
                <a:solidFill>
                  <a:schemeClr val="accent1">
                    <a:lumMod val="75000"/>
                  </a:schemeClr>
                </a:solidFill>
                <a:latin typeface="Figtree"/>
                <a:ea typeface="Aptos" panose="020B0004020202020204" pitchFamily="34" charset="0"/>
                <a:cs typeface="Aptos" panose="020B0004020202020204" pitchFamily="34" charset="0"/>
              </a:rPr>
              <a:t>støtte disse borgeres vej til og liv i egen bolig</a:t>
            </a:r>
            <a:r>
              <a:rPr lang="da-DK" sz="2400" i="1" dirty="0">
                <a:solidFill>
                  <a:schemeClr val="accent1">
                    <a:lumMod val="75000"/>
                  </a:schemeClr>
                </a:solidFill>
                <a:latin typeface="Figtree"/>
                <a:ea typeface="Aptos" panose="020B0004020202020204" pitchFamily="34" charset="0"/>
                <a:cs typeface="Aptos" panose="020B0004020202020204" pitchFamily="34" charset="0"/>
              </a:rPr>
              <a:t>.</a:t>
            </a:r>
          </a:p>
        </p:txBody>
      </p:sp>
      <p:sp>
        <p:nvSpPr>
          <p:cNvPr id="7" name="Titel 3">
            <a:extLst>
              <a:ext uri="{FF2B5EF4-FFF2-40B4-BE49-F238E27FC236}">
                <a16:creationId xmlns:a16="http://schemas.microsoft.com/office/drawing/2014/main" id="{1F1B5C94-B1B7-1AD0-B20B-9A00DE903E60}"/>
              </a:ext>
            </a:extLst>
          </p:cNvPr>
          <p:cNvSpPr txBox="1">
            <a:spLocks/>
          </p:cNvSpPr>
          <p:nvPr/>
        </p:nvSpPr>
        <p:spPr>
          <a:xfrm>
            <a:off x="1769793" y="1985883"/>
            <a:ext cx="3543299" cy="1241265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 spc="-50" baseline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>
              <a:lnSpc>
                <a:spcPct val="100000"/>
              </a:lnSpc>
            </a:pPr>
            <a:r>
              <a:rPr lang="da-DK" spc="-150" dirty="0"/>
              <a:t>SSA-aftalen 2021-2025</a:t>
            </a:r>
          </a:p>
        </p:txBody>
      </p:sp>
      <p:sp>
        <p:nvSpPr>
          <p:cNvPr id="4" name="Titel 3">
            <a:extLst>
              <a:ext uri="{FF2B5EF4-FFF2-40B4-BE49-F238E27FC236}">
                <a16:creationId xmlns:a16="http://schemas.microsoft.com/office/drawing/2014/main" id="{6A0FEADD-BAA0-79F8-B91A-D03EEA82E1EC}"/>
              </a:ext>
            </a:extLst>
          </p:cNvPr>
          <p:cNvSpPr txBox="1">
            <a:spLocks/>
          </p:cNvSpPr>
          <p:nvPr/>
        </p:nvSpPr>
        <p:spPr>
          <a:xfrm>
            <a:off x="7195149" y="311251"/>
            <a:ext cx="4590719" cy="90566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 spc="-50" baseline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>
              <a:lnSpc>
                <a:spcPct val="70000"/>
              </a:lnSpc>
            </a:pPr>
            <a:r>
              <a:rPr lang="da-DK" sz="2800" spc="-300">
                <a:solidFill>
                  <a:srgbClr val="FF898C"/>
                </a:solidFill>
              </a:rPr>
              <a:t>Fra bolig til </a:t>
            </a:r>
            <a:r>
              <a:rPr lang="da-DK" sz="2800" spc="-300"/>
              <a:t>hjem</a:t>
            </a:r>
          </a:p>
        </p:txBody>
      </p:sp>
      <p:sp>
        <p:nvSpPr>
          <p:cNvPr id="6" name="Titel 3">
            <a:extLst>
              <a:ext uri="{FF2B5EF4-FFF2-40B4-BE49-F238E27FC236}">
                <a16:creationId xmlns:a16="http://schemas.microsoft.com/office/drawing/2014/main" id="{76CD0126-B4EE-E335-EE10-E92B7B245DE9}"/>
              </a:ext>
            </a:extLst>
          </p:cNvPr>
          <p:cNvSpPr txBox="1">
            <a:spLocks/>
          </p:cNvSpPr>
          <p:nvPr/>
        </p:nvSpPr>
        <p:spPr>
          <a:xfrm>
            <a:off x="1140174" y="3518893"/>
            <a:ext cx="4172918" cy="187313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 spc="-50" baseline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>
              <a:spcAft>
                <a:spcPts val="2400"/>
              </a:spcAft>
            </a:pPr>
            <a:r>
              <a:rPr lang="da-DK" sz="2400" b="1" dirty="0">
                <a:latin typeface="Figtree" pitchFamily="2" charset="0"/>
              </a:rPr>
              <a:t>AFTALETEKST</a:t>
            </a:r>
            <a:endParaRPr lang="da-DK" sz="2400" b="1" dirty="0">
              <a:latin typeface="Figtree Black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5705931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fade/>
      </p:transition>
    </mc:Choice>
    <mc:Fallback>
      <p:transition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D4FE3D-5260-05EA-7192-8977786DAF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ktangel 5">
            <a:extLst>
              <a:ext uri="{FF2B5EF4-FFF2-40B4-BE49-F238E27FC236}">
                <a16:creationId xmlns:a16="http://schemas.microsoft.com/office/drawing/2014/main" id="{3AC6FB0C-4984-63C0-220B-7A19E09E7479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a-DK" sz="1800" b="0" i="0" u="none" strike="noStrike" kern="1200" cap="none" spc="0" normalizeH="0" baseline="0" noProof="0" dirty="0">
              <a:ln>
                <a:noFill/>
              </a:ln>
              <a:solidFill>
                <a:srgbClr val="FFDEDE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3" name="Titel 3">
            <a:extLst>
              <a:ext uri="{FF2B5EF4-FFF2-40B4-BE49-F238E27FC236}">
                <a16:creationId xmlns:a16="http://schemas.microsoft.com/office/drawing/2014/main" id="{01021042-1CCF-AF52-CE90-F078CC586717}"/>
              </a:ext>
            </a:extLst>
          </p:cNvPr>
          <p:cNvSpPr txBox="1">
            <a:spLocks/>
          </p:cNvSpPr>
          <p:nvPr/>
        </p:nvSpPr>
        <p:spPr>
          <a:xfrm>
            <a:off x="2534440" y="3549789"/>
            <a:ext cx="7123120" cy="90566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 spc="-50" baseline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a-DK" sz="3200" b="0" i="0" u="none" strike="noStrike" kern="1200" cap="none" spc="-50" normalizeH="0" baseline="0" noProof="0">
              <a:ln>
                <a:noFill/>
              </a:ln>
              <a:solidFill>
                <a:srgbClr val="FF595B"/>
              </a:solidFill>
              <a:effectLst/>
              <a:uLnTx/>
              <a:uFillTx/>
              <a:latin typeface="Figtree Black" pitchFamily="2" charset="0"/>
              <a:ea typeface="+mj-ea"/>
              <a:cs typeface="+mj-cs"/>
            </a:endParaRPr>
          </a:p>
        </p:txBody>
      </p:sp>
      <p:sp>
        <p:nvSpPr>
          <p:cNvPr id="4" name="Titel 3">
            <a:extLst>
              <a:ext uri="{FF2B5EF4-FFF2-40B4-BE49-F238E27FC236}">
                <a16:creationId xmlns:a16="http://schemas.microsoft.com/office/drawing/2014/main" id="{D4856708-5446-85C5-435C-D2AD59B2DA9A}"/>
              </a:ext>
            </a:extLst>
          </p:cNvPr>
          <p:cNvSpPr txBox="1">
            <a:spLocks/>
          </p:cNvSpPr>
          <p:nvPr/>
        </p:nvSpPr>
        <p:spPr>
          <a:xfrm>
            <a:off x="7182179" y="500270"/>
            <a:ext cx="4590719" cy="90566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 spc="-50" baseline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7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a-DK" sz="4400" b="0" i="0" u="none" strike="noStrike" kern="1200" cap="none" spc="-300" normalizeH="0" baseline="0" noProof="0">
                <a:ln>
                  <a:noFill/>
                </a:ln>
                <a:solidFill>
                  <a:srgbClr val="FF898C"/>
                </a:solidFill>
                <a:effectLst/>
                <a:uLnTx/>
                <a:uFillTx/>
                <a:latin typeface="Arial Black" panose="020B0A04020102020204"/>
                <a:ea typeface="+mj-ea"/>
                <a:cs typeface="+mj-cs"/>
              </a:rPr>
              <a:t>Fra bolig til </a:t>
            </a:r>
            <a:r>
              <a:rPr kumimoji="0" lang="da-DK" sz="4400" b="0" i="0" u="none" strike="noStrike" kern="1200" cap="none" spc="-300" normalizeH="0" baseline="0" noProof="0">
                <a:ln>
                  <a:noFill/>
                </a:ln>
                <a:solidFill>
                  <a:srgbClr val="FFDEDE"/>
                </a:solidFill>
                <a:effectLst/>
                <a:uLnTx/>
                <a:uFillTx/>
                <a:latin typeface="Arial Black" panose="020B0A04020102020204"/>
                <a:ea typeface="+mj-ea"/>
                <a:cs typeface="+mj-cs"/>
              </a:rPr>
              <a:t>hjem</a:t>
            </a:r>
          </a:p>
        </p:txBody>
      </p:sp>
      <p:sp>
        <p:nvSpPr>
          <p:cNvPr id="5" name="Tekstfelt 4">
            <a:extLst>
              <a:ext uri="{FF2B5EF4-FFF2-40B4-BE49-F238E27FC236}">
                <a16:creationId xmlns:a16="http://schemas.microsoft.com/office/drawing/2014/main" id="{3ED68CA0-1D19-25F3-2CC1-E96E347A9939}"/>
              </a:ext>
            </a:extLst>
          </p:cNvPr>
          <p:cNvSpPr txBox="1"/>
          <p:nvPr/>
        </p:nvSpPr>
        <p:spPr>
          <a:xfrm>
            <a:off x="2460286" y="2516466"/>
            <a:ext cx="7391790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914309">
              <a:lnSpc>
                <a:spcPct val="100000"/>
              </a:lnSpc>
              <a:spcBef>
                <a:spcPts val="1000"/>
              </a:spcBef>
            </a:pPr>
            <a:r>
              <a:rPr lang="da-DK" sz="2400" b="1" i="1" dirty="0">
                <a:solidFill>
                  <a:schemeClr val="accent1">
                    <a:lumMod val="20000"/>
                    <a:lumOff val="80000"/>
                  </a:schemeClr>
                </a:solidFill>
                <a:latin typeface="Figtree" pitchFamily="2" charset="0"/>
              </a:rPr>
              <a:t>En indsats, der styrker den sociale infrastruktur i og omkring boligorganisationerne og dermed bidrager til et godt og trygt </a:t>
            </a:r>
            <a:r>
              <a:rPr lang="da-DK" sz="2400" b="1" i="1" dirty="0" err="1">
                <a:solidFill>
                  <a:schemeClr val="accent1">
                    <a:lumMod val="20000"/>
                    <a:lumOff val="80000"/>
                  </a:schemeClr>
                </a:solidFill>
                <a:latin typeface="Figtree" pitchFamily="2" charset="0"/>
              </a:rPr>
              <a:t>bomiljø</a:t>
            </a:r>
            <a:r>
              <a:rPr lang="da-DK" sz="2400" b="1" i="1" dirty="0">
                <a:solidFill>
                  <a:schemeClr val="accent1">
                    <a:lumMod val="20000"/>
                    <a:lumOff val="80000"/>
                  </a:schemeClr>
                </a:solidFill>
                <a:latin typeface="Figtree" pitchFamily="2" charset="0"/>
              </a:rPr>
              <a:t> for alle beboere - herunder beboere med hjemløshedserfaringer og andre sårbarheder.</a:t>
            </a:r>
          </a:p>
        </p:txBody>
      </p:sp>
    </p:spTree>
    <p:extLst>
      <p:ext uri="{BB962C8B-B14F-4D97-AF65-F5344CB8AC3E}">
        <p14:creationId xmlns:p14="http://schemas.microsoft.com/office/powerpoint/2010/main" val="178311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el 11">
            <a:extLst>
              <a:ext uri="{FF2B5EF4-FFF2-40B4-BE49-F238E27FC236}">
                <a16:creationId xmlns:a16="http://schemas.microsoft.com/office/drawing/2014/main" id="{3A464F70-0C60-7AE0-F9A2-CA909236F3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6762" y="884897"/>
            <a:ext cx="10658475" cy="905669"/>
          </a:xfrm>
        </p:spPr>
        <p:txBody>
          <a:bodyPr/>
          <a:lstStyle/>
          <a:p>
            <a:r>
              <a:rPr lang="da-DK" dirty="0"/>
              <a:t>Anvendelse af midlerne</a:t>
            </a:r>
          </a:p>
        </p:txBody>
      </p:sp>
      <p:pic>
        <p:nvPicPr>
          <p:cNvPr id="15" name="Pladsholder til indhold 14" descr="Kundeanmeldelse kontur">
            <a:extLst>
              <a:ext uri="{FF2B5EF4-FFF2-40B4-BE49-F238E27FC236}">
                <a16:creationId xmlns:a16="http://schemas.microsoft.com/office/drawing/2014/main" id="{8DCDC220-0C42-5C61-8D60-58619CA20CD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143000" y="2057400"/>
            <a:ext cx="1534886" cy="1534886"/>
          </a:xfrm>
        </p:spPr>
      </p:pic>
      <p:pic>
        <p:nvPicPr>
          <p:cNvPr id="17" name="Grafik 16" descr="Brugernetværk kontur">
            <a:extLst>
              <a:ext uri="{FF2B5EF4-FFF2-40B4-BE49-F238E27FC236}">
                <a16:creationId xmlns:a16="http://schemas.microsoft.com/office/drawing/2014/main" id="{DD4A9935-FE71-7767-2E99-DF878F9BB4E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918857" y="2057400"/>
            <a:ext cx="1534886" cy="1534886"/>
          </a:xfrm>
          <a:prstGeom prst="rect">
            <a:avLst/>
          </a:prstGeom>
        </p:spPr>
      </p:pic>
      <p:pic>
        <p:nvPicPr>
          <p:cNvPr id="19" name="Grafik 18" descr="Megafon kontur">
            <a:extLst>
              <a:ext uri="{FF2B5EF4-FFF2-40B4-BE49-F238E27FC236}">
                <a16:creationId xmlns:a16="http://schemas.microsoft.com/office/drawing/2014/main" id="{CF0E7996-C57D-16ED-FADD-F78BEDA9AF37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476999" y="2057400"/>
            <a:ext cx="1534886" cy="1534886"/>
          </a:xfrm>
          <a:prstGeom prst="rect">
            <a:avLst/>
          </a:prstGeom>
        </p:spPr>
      </p:pic>
      <p:pic>
        <p:nvPicPr>
          <p:cNvPr id="21" name="Grafik 20" descr="Mønter kontur">
            <a:extLst>
              <a:ext uri="{FF2B5EF4-FFF2-40B4-BE49-F238E27FC236}">
                <a16:creationId xmlns:a16="http://schemas.microsoft.com/office/drawing/2014/main" id="{FBDFE4D5-10E7-A0B8-1BA4-1337C58B7A19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035141" y="2057399"/>
            <a:ext cx="1534887" cy="1534887"/>
          </a:xfrm>
          <a:prstGeom prst="rect">
            <a:avLst/>
          </a:prstGeom>
        </p:spPr>
      </p:pic>
      <p:sp>
        <p:nvSpPr>
          <p:cNvPr id="22" name="Pladsholder til tekst 16">
            <a:extLst>
              <a:ext uri="{FF2B5EF4-FFF2-40B4-BE49-F238E27FC236}">
                <a16:creationId xmlns:a16="http://schemas.microsoft.com/office/drawing/2014/main" id="{D21C0F01-1FB5-747E-488F-F19FF6FB219A}"/>
              </a:ext>
            </a:extLst>
          </p:cNvPr>
          <p:cNvSpPr txBox="1">
            <a:spLocks/>
          </p:cNvSpPr>
          <p:nvPr/>
        </p:nvSpPr>
        <p:spPr>
          <a:xfrm>
            <a:off x="3918857" y="3859119"/>
            <a:ext cx="2552621" cy="627234"/>
          </a:xfrm>
          <a:prstGeom prst="rect">
            <a:avLst/>
          </a:prstGeom>
        </p:spPr>
        <p:txBody>
          <a:bodyPr/>
          <a:lstStyle>
            <a:lvl1pPr marL="361950" indent="-361950" algn="l" defTabSz="914400" rtl="0" eaLnBrk="1" latinLnBrk="0" hangingPunct="1">
              <a:lnSpc>
                <a:spcPct val="105000"/>
              </a:lnSpc>
              <a:spcBef>
                <a:spcPts val="800"/>
              </a:spcBef>
              <a:buClr>
                <a:srgbClr val="1F40E7"/>
              </a:buClr>
              <a:buFont typeface="Wingdings 2" panose="05020102010507070707" pitchFamily="18" charset="2"/>
              <a:buChar char=""/>
              <a:defRPr sz="1600" kern="1200">
                <a:solidFill>
                  <a:srgbClr val="1F40E7"/>
                </a:solidFill>
                <a:latin typeface="+mn-lt"/>
                <a:ea typeface="+mn-ea"/>
                <a:cs typeface="+mn-cs"/>
              </a:defRPr>
            </a:lvl1pPr>
            <a:lvl2pPr marL="717550" indent="-355600" algn="l" defTabSz="914400" rtl="0" eaLnBrk="1" latinLnBrk="0" hangingPunct="1">
              <a:lnSpc>
                <a:spcPct val="105000"/>
              </a:lnSpc>
              <a:spcBef>
                <a:spcPts val="800"/>
              </a:spcBef>
              <a:buClr>
                <a:srgbClr val="1F40E7"/>
              </a:buClr>
              <a:buFont typeface="Wingdings 2" panose="05020102010507070707" pitchFamily="18" charset="2"/>
              <a:buChar char="¡"/>
              <a:tabLst/>
              <a:defRPr sz="1600" kern="1200">
                <a:solidFill>
                  <a:srgbClr val="1F40E7"/>
                </a:solidFill>
                <a:latin typeface="+mn-lt"/>
                <a:ea typeface="+mn-ea"/>
                <a:cs typeface="+mn-cs"/>
              </a:defRPr>
            </a:lvl2pPr>
            <a:lvl3pPr marL="1079500" indent="-361950" algn="l" defTabSz="914400" rtl="0" eaLnBrk="1" latinLnBrk="0" hangingPunct="1">
              <a:lnSpc>
                <a:spcPct val="105000"/>
              </a:lnSpc>
              <a:spcBef>
                <a:spcPts val="800"/>
              </a:spcBef>
              <a:buClr>
                <a:srgbClr val="1F40E7"/>
              </a:buClr>
              <a:buFont typeface="Wingdings 2" panose="05020102010507070707" pitchFamily="18" charset="2"/>
              <a:buChar char="¡"/>
              <a:defRPr sz="1600" kern="1200">
                <a:solidFill>
                  <a:srgbClr val="1F40E7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ct val="105000"/>
              </a:lnSpc>
              <a:spcBef>
                <a:spcPts val="800"/>
              </a:spcBef>
              <a:buFont typeface="Arial" panose="020B0604020202020204" pitchFamily="34" charset="0"/>
              <a:buNone/>
              <a:defRPr sz="1600" kern="1200">
                <a:solidFill>
                  <a:srgbClr val="1F40E7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105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b="1" kern="1200" cap="all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0" indent="0" algn="l" defTabSz="914400" rtl="0" eaLnBrk="1" latinLnBrk="0" hangingPunct="1">
              <a:lnSpc>
                <a:spcPct val="80000"/>
              </a:lnSpc>
              <a:spcBef>
                <a:spcPts val="0"/>
              </a:spcBef>
              <a:buFont typeface="Arial" panose="020B0604020202020204" pitchFamily="34" charset="0"/>
              <a:buNone/>
              <a:defRPr sz="3500" kern="1200" cap="all" baseline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6pPr>
            <a:lvl7pPr marL="285750" indent="-285750" algn="l" defTabSz="914400" rtl="0" eaLnBrk="1" latinLnBrk="0" hangingPunct="1">
              <a:lnSpc>
                <a:spcPct val="105000"/>
              </a:lnSpc>
              <a:spcBef>
                <a:spcPts val="800"/>
              </a:spcBef>
              <a:buClr>
                <a:srgbClr val="1F40E7"/>
              </a:buClr>
              <a:buFont typeface="Wingdings 2" panose="05020102010507070707" pitchFamily="18" charset="2"/>
              <a:buChar char="¡"/>
              <a:defRPr sz="1400" kern="1200">
                <a:solidFill>
                  <a:srgbClr val="1F40E7"/>
                </a:solidFill>
                <a:latin typeface="+mn-lt"/>
                <a:ea typeface="+mn-ea"/>
                <a:cs typeface="+mn-cs"/>
              </a:defRPr>
            </a:lvl7pPr>
            <a:lvl8pPr marL="0" indent="0" algn="l" defTabSz="914400" rtl="0" eaLnBrk="1" latinLnBrk="0" hangingPunct="1">
              <a:lnSpc>
                <a:spcPct val="105000"/>
              </a:lnSpc>
              <a:spcBef>
                <a:spcPts val="800"/>
              </a:spcBef>
              <a:buFont typeface="Arial" panose="020B0604020202020204" pitchFamily="34" charset="0"/>
              <a:buNone/>
              <a:defRPr sz="1400" kern="1200">
                <a:solidFill>
                  <a:srgbClr val="1F40E7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da-DK" sz="2000" b="1" dirty="0">
                <a:solidFill>
                  <a:schemeClr val="accent1">
                    <a:lumMod val="75000"/>
                  </a:schemeClr>
                </a:solidFill>
              </a:rPr>
              <a:t>Facilitering</a:t>
            </a:r>
            <a:br>
              <a:rPr lang="da-DK" sz="2000" b="1" dirty="0">
                <a:solidFill>
                  <a:schemeClr val="accent1">
                    <a:lumMod val="75000"/>
                  </a:schemeClr>
                </a:solidFill>
              </a:rPr>
            </a:br>
            <a:r>
              <a:rPr lang="da-DK" sz="2000" dirty="0">
                <a:solidFill>
                  <a:schemeClr val="accent1">
                    <a:lumMod val="75000"/>
                  </a:schemeClr>
                </a:solidFill>
              </a:rPr>
              <a:t>Etablering af lokale sociale beredskaber </a:t>
            </a:r>
          </a:p>
        </p:txBody>
      </p:sp>
      <p:sp>
        <p:nvSpPr>
          <p:cNvPr id="24" name="Tekstfelt 23">
            <a:extLst>
              <a:ext uri="{FF2B5EF4-FFF2-40B4-BE49-F238E27FC236}">
                <a16:creationId xmlns:a16="http://schemas.microsoft.com/office/drawing/2014/main" id="{3F0912D8-F928-D9DB-040B-017C6439FCFF}"/>
              </a:ext>
            </a:extLst>
          </p:cNvPr>
          <p:cNvSpPr txBox="1"/>
          <p:nvPr/>
        </p:nvSpPr>
        <p:spPr>
          <a:xfrm>
            <a:off x="1143000" y="3859119"/>
            <a:ext cx="2775857" cy="10394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5000"/>
              </a:lnSpc>
              <a:spcBef>
                <a:spcPts val="800"/>
              </a:spcBef>
              <a:spcAft>
                <a:spcPts val="0"/>
              </a:spcAft>
              <a:buClr>
                <a:srgbClr val="1F40E7"/>
              </a:buClr>
              <a:buSzTx/>
              <a:buFont typeface="Wingdings 2" panose="05020102010507070707" pitchFamily="18" charset="2"/>
              <a:buNone/>
              <a:tabLst/>
              <a:defRPr/>
            </a:pPr>
            <a:r>
              <a:rPr kumimoji="0" lang="da-DK" sz="20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Kursus</a:t>
            </a:r>
            <a:br>
              <a:rPr lang="da-DK" sz="2000" dirty="0">
                <a:solidFill>
                  <a:schemeClr val="accent1">
                    <a:lumMod val="75000"/>
                  </a:schemeClr>
                </a:solidFill>
                <a:latin typeface="Arial" panose="020B0604020202020204"/>
              </a:rPr>
            </a:br>
            <a:r>
              <a:rPr kumimoji="0" lang="da-DK" sz="2000" b="0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Kompetenceudvikling af frontmedarbejdere</a:t>
            </a:r>
          </a:p>
        </p:txBody>
      </p:sp>
      <p:sp>
        <p:nvSpPr>
          <p:cNvPr id="26" name="Tekstfelt 25">
            <a:extLst>
              <a:ext uri="{FF2B5EF4-FFF2-40B4-BE49-F238E27FC236}">
                <a16:creationId xmlns:a16="http://schemas.microsoft.com/office/drawing/2014/main" id="{2B721E33-6C87-0444-6CB6-255DB868A07A}"/>
              </a:ext>
            </a:extLst>
          </p:cNvPr>
          <p:cNvSpPr txBox="1"/>
          <p:nvPr/>
        </p:nvSpPr>
        <p:spPr>
          <a:xfrm>
            <a:off x="6471478" y="3859119"/>
            <a:ext cx="1801667" cy="10394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5000"/>
              </a:lnSpc>
              <a:spcBef>
                <a:spcPts val="800"/>
              </a:spcBef>
              <a:spcAft>
                <a:spcPts val="0"/>
              </a:spcAft>
              <a:buClr>
                <a:srgbClr val="1F40E7"/>
              </a:buClr>
              <a:buSzTx/>
              <a:buFont typeface="Wingdings 2" panose="05020102010507070707" pitchFamily="18" charset="2"/>
              <a:buNone/>
              <a:tabLst/>
              <a:defRPr/>
            </a:pPr>
            <a:r>
              <a:rPr kumimoji="0" lang="da-DK" sz="20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Kampagne</a:t>
            </a:r>
            <a:br>
              <a:rPr lang="da-DK" sz="2000" dirty="0">
                <a:solidFill>
                  <a:schemeClr val="accent1">
                    <a:lumMod val="75000"/>
                  </a:schemeClr>
                </a:solidFill>
                <a:latin typeface="Arial" panose="020B0604020202020204"/>
              </a:rPr>
            </a:br>
            <a:r>
              <a:rPr kumimoji="0" lang="da-DK" sz="2000" b="0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Fra bolig til hjem</a:t>
            </a:r>
          </a:p>
        </p:txBody>
      </p:sp>
      <p:sp>
        <p:nvSpPr>
          <p:cNvPr id="28" name="Tekstfelt 27">
            <a:extLst>
              <a:ext uri="{FF2B5EF4-FFF2-40B4-BE49-F238E27FC236}">
                <a16:creationId xmlns:a16="http://schemas.microsoft.com/office/drawing/2014/main" id="{8DD54913-FF09-BB39-E66B-99733CF57C01}"/>
              </a:ext>
            </a:extLst>
          </p:cNvPr>
          <p:cNvSpPr txBox="1"/>
          <p:nvPr/>
        </p:nvSpPr>
        <p:spPr>
          <a:xfrm>
            <a:off x="9035141" y="3859119"/>
            <a:ext cx="2215061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a-DK" sz="2000" b="1" dirty="0">
                <a:solidFill>
                  <a:schemeClr val="accent1">
                    <a:lumMod val="75000"/>
                  </a:schemeClr>
                </a:solidFill>
              </a:rPr>
              <a:t>Pulje</a:t>
            </a:r>
            <a:br>
              <a:rPr lang="da-DK" sz="2000" b="1" dirty="0">
                <a:solidFill>
                  <a:schemeClr val="accent1">
                    <a:lumMod val="75000"/>
                  </a:schemeClr>
                </a:solidFill>
              </a:rPr>
            </a:br>
            <a:r>
              <a:rPr lang="da-DK" sz="2000" dirty="0">
                <a:solidFill>
                  <a:schemeClr val="accent1">
                    <a:lumMod val="75000"/>
                  </a:schemeClr>
                </a:solidFill>
              </a:rPr>
              <a:t>Ansættelse af </a:t>
            </a:r>
            <a:br>
              <a:rPr lang="da-DK" sz="2000" dirty="0">
                <a:solidFill>
                  <a:schemeClr val="accent1">
                    <a:lumMod val="75000"/>
                  </a:schemeClr>
                </a:solidFill>
              </a:rPr>
            </a:br>
            <a:r>
              <a:rPr lang="da-DK" sz="2000" dirty="0">
                <a:solidFill>
                  <a:schemeClr val="accent1">
                    <a:lumMod val="75000"/>
                  </a:schemeClr>
                </a:solidFill>
              </a:rPr>
              <a:t>sociale viceværter</a:t>
            </a:r>
          </a:p>
        </p:txBody>
      </p:sp>
    </p:spTree>
    <p:extLst>
      <p:ext uri="{BB962C8B-B14F-4D97-AF65-F5344CB8AC3E}">
        <p14:creationId xmlns:p14="http://schemas.microsoft.com/office/powerpoint/2010/main" val="541410692"/>
      </p:ext>
    </p:extLst>
  </p:cSld>
  <p:clrMapOvr>
    <a:masterClrMapping/>
  </p:clrMapOvr>
  <p:transition spd="slow">
    <p:push dir="u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5238A7-A657-A938-192B-27D74184C0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ktangel 2">
            <a:extLst>
              <a:ext uri="{FF2B5EF4-FFF2-40B4-BE49-F238E27FC236}">
                <a16:creationId xmlns:a16="http://schemas.microsoft.com/office/drawing/2014/main" id="{0BB3868A-C38F-0B10-64F7-01918DF4025B}"/>
              </a:ext>
            </a:extLst>
          </p:cNvPr>
          <p:cNvSpPr/>
          <p:nvPr/>
        </p:nvSpPr>
        <p:spPr>
          <a:xfrm>
            <a:off x="-2" y="0"/>
            <a:ext cx="12192001" cy="3429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7" name="Rektangel 6">
            <a:extLst>
              <a:ext uri="{FF2B5EF4-FFF2-40B4-BE49-F238E27FC236}">
                <a16:creationId xmlns:a16="http://schemas.microsoft.com/office/drawing/2014/main" id="{B2FCFFF0-51AD-75FC-15D8-67A842E29E91}"/>
              </a:ext>
            </a:extLst>
          </p:cNvPr>
          <p:cNvSpPr/>
          <p:nvPr/>
        </p:nvSpPr>
        <p:spPr>
          <a:xfrm>
            <a:off x="-2" y="3429000"/>
            <a:ext cx="12192002" cy="3438522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5" name="Titel 1">
            <a:extLst>
              <a:ext uri="{FF2B5EF4-FFF2-40B4-BE49-F238E27FC236}">
                <a16:creationId xmlns:a16="http://schemas.microsoft.com/office/drawing/2014/main" id="{0169D2EF-5380-D69E-E66A-64DC33EF82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-19043"/>
            <a:ext cx="6096000" cy="3438522"/>
          </a:xfrm>
        </p:spPr>
        <p:txBody>
          <a:bodyPr anchor="ctr"/>
          <a:lstStyle/>
          <a:p>
            <a:pPr algn="ctr"/>
            <a:r>
              <a:rPr lang="da-DK" sz="3600" dirty="0">
                <a:solidFill>
                  <a:schemeClr val="accent2">
                    <a:lumMod val="20000"/>
                    <a:lumOff val="80000"/>
                  </a:schemeClr>
                </a:solidFill>
              </a:rPr>
              <a:t>Håndtering</a:t>
            </a:r>
            <a:endParaRPr lang="da-DK" dirty="0">
              <a:solidFill>
                <a:schemeClr val="accent2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6" name="Titel 1">
            <a:extLst>
              <a:ext uri="{FF2B5EF4-FFF2-40B4-BE49-F238E27FC236}">
                <a16:creationId xmlns:a16="http://schemas.microsoft.com/office/drawing/2014/main" id="{0EB27546-3004-F455-8E79-46A4164A3B88}"/>
              </a:ext>
            </a:extLst>
          </p:cNvPr>
          <p:cNvSpPr txBox="1">
            <a:spLocks/>
          </p:cNvSpPr>
          <p:nvPr/>
        </p:nvSpPr>
        <p:spPr>
          <a:xfrm>
            <a:off x="6095999" y="3438522"/>
            <a:ext cx="6096000" cy="3419479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 spc="-50" baseline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da-DK" sz="3600" dirty="0">
                <a:solidFill>
                  <a:schemeClr val="accent2"/>
                </a:solidFill>
              </a:rPr>
              <a:t>Forebyggelse</a:t>
            </a:r>
            <a:endParaRPr lang="da-DK" dirty="0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09718710"/>
      </p:ext>
    </p:extLst>
  </p:cSld>
  <p:clrMapOvr>
    <a:masterClrMapping/>
  </p:clrMapOvr>
  <p:transition spd="slow">
    <p:push dir="u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4">
            <a:extLst>
              <a:ext uri="{FF2B5EF4-FFF2-40B4-BE49-F238E27FC236}">
                <a16:creationId xmlns:a16="http://schemas.microsoft.com/office/drawing/2014/main" id="{6B96B639-2B65-CFA3-54D5-08B982D114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il: højre 6">
            <a:extLst>
              <a:ext uri="{FF2B5EF4-FFF2-40B4-BE49-F238E27FC236}">
                <a16:creationId xmlns:a16="http://schemas.microsoft.com/office/drawing/2014/main" id="{C71155D1-FBE4-87B1-11B5-E623AF3A3E5E}"/>
              </a:ext>
            </a:extLst>
          </p:cNvPr>
          <p:cNvSpPr/>
          <p:nvPr/>
        </p:nvSpPr>
        <p:spPr>
          <a:xfrm>
            <a:off x="-2817272" y="-16935"/>
            <a:ext cx="9757458" cy="6858000"/>
          </a:xfrm>
          <a:prstGeom prst="rightArrow">
            <a:avLst>
              <a:gd name="adj1" fmla="val 100000"/>
              <a:gd name="adj2" fmla="val 15232"/>
            </a:avLst>
          </a:prstGeom>
          <a:solidFill>
            <a:srgbClr val="FF595B">
              <a:alpha val="30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a-DK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20" name="Pil: højre 19">
            <a:extLst>
              <a:ext uri="{FF2B5EF4-FFF2-40B4-BE49-F238E27FC236}">
                <a16:creationId xmlns:a16="http://schemas.microsoft.com/office/drawing/2014/main" id="{4915331F-B41A-4C4E-2F98-424D55734295}"/>
              </a:ext>
            </a:extLst>
          </p:cNvPr>
          <p:cNvSpPr/>
          <p:nvPr/>
        </p:nvSpPr>
        <p:spPr>
          <a:xfrm>
            <a:off x="-2731625" y="0"/>
            <a:ext cx="3776954" cy="6858000"/>
          </a:xfrm>
          <a:prstGeom prst="rightArrow">
            <a:avLst>
              <a:gd name="adj1" fmla="val 100000"/>
              <a:gd name="adj2" fmla="val 18270"/>
            </a:avLst>
          </a:prstGeom>
          <a:solidFill>
            <a:srgbClr val="FF595B">
              <a:alpha val="30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a-DK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2" name="Ellipse 11">
            <a:extLst>
              <a:ext uri="{FF2B5EF4-FFF2-40B4-BE49-F238E27FC236}">
                <a16:creationId xmlns:a16="http://schemas.microsoft.com/office/drawing/2014/main" id="{95F04B18-7803-F939-E8CC-58EF69000415}"/>
              </a:ext>
            </a:extLst>
          </p:cNvPr>
          <p:cNvSpPr/>
          <p:nvPr/>
        </p:nvSpPr>
        <p:spPr>
          <a:xfrm>
            <a:off x="2741449" y="443250"/>
            <a:ext cx="2490822" cy="2490822"/>
          </a:xfrm>
          <a:prstGeom prst="ellipse">
            <a:avLst/>
          </a:prstGeom>
          <a:solidFill>
            <a:srgbClr val="FF595B">
              <a:lumMod val="60000"/>
              <a:lumOff val="40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0" tIns="0" rIns="0" b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a-DK" sz="14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Black" panose="020B0A04020102020204"/>
                <a:ea typeface="+mn-ea"/>
                <a:cs typeface="+mn-cs"/>
              </a:rPr>
              <a:t>psykiske lidelser blandt almene beboere </a:t>
            </a:r>
          </a:p>
        </p:txBody>
      </p:sp>
      <p:sp>
        <p:nvSpPr>
          <p:cNvPr id="13" name="Ellipse 12">
            <a:extLst>
              <a:ext uri="{FF2B5EF4-FFF2-40B4-BE49-F238E27FC236}">
                <a16:creationId xmlns:a16="http://schemas.microsoft.com/office/drawing/2014/main" id="{E1E866ED-5163-64A2-0ED0-BB45D7E27F6F}"/>
              </a:ext>
            </a:extLst>
          </p:cNvPr>
          <p:cNvSpPr/>
          <p:nvPr/>
        </p:nvSpPr>
        <p:spPr>
          <a:xfrm>
            <a:off x="770814" y="1153601"/>
            <a:ext cx="2490822" cy="2490822"/>
          </a:xfrm>
          <a:prstGeom prst="ellipse">
            <a:avLst/>
          </a:prstGeom>
          <a:solidFill>
            <a:srgbClr val="FF595B">
              <a:lumMod val="7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0" tIns="0" rIns="0" b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a-DK" sz="14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Black" panose="020B0A04020102020204"/>
                <a:ea typeface="+mn-ea"/>
                <a:cs typeface="+mn-cs"/>
              </a:rPr>
              <a:t>Markant stigning i psykiatriske diagnoser i befolkning</a:t>
            </a:r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777EFB99-D730-FDE1-ADBC-E685F51A369A}"/>
              </a:ext>
            </a:extLst>
          </p:cNvPr>
          <p:cNvSpPr/>
          <p:nvPr/>
        </p:nvSpPr>
        <p:spPr>
          <a:xfrm>
            <a:off x="4011443" y="2121188"/>
            <a:ext cx="2490822" cy="2490822"/>
          </a:xfrm>
          <a:prstGeom prst="ellipse">
            <a:avLst/>
          </a:prstGeom>
          <a:solidFill>
            <a:srgbClr val="FF595B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0" tIns="0" rIns="0" b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a-DK" sz="14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Black" panose="020B0A04020102020204"/>
                <a:ea typeface="+mn-ea"/>
                <a:cs typeface="+mn-cs"/>
              </a:rPr>
              <a:t>En psykiatri med presset kapacitet</a:t>
            </a:r>
          </a:p>
        </p:txBody>
      </p:sp>
      <p:sp>
        <p:nvSpPr>
          <p:cNvPr id="15" name="Ellipse 14">
            <a:extLst>
              <a:ext uri="{FF2B5EF4-FFF2-40B4-BE49-F238E27FC236}">
                <a16:creationId xmlns:a16="http://schemas.microsoft.com/office/drawing/2014/main" id="{9C40AC37-B2D7-B8EA-1CCC-8651E406D352}"/>
              </a:ext>
            </a:extLst>
          </p:cNvPr>
          <p:cNvSpPr/>
          <p:nvPr/>
        </p:nvSpPr>
        <p:spPr>
          <a:xfrm>
            <a:off x="896849" y="3321073"/>
            <a:ext cx="2490822" cy="2490822"/>
          </a:xfrm>
          <a:prstGeom prst="ellipse">
            <a:avLst/>
          </a:prstGeom>
          <a:solidFill>
            <a:srgbClr val="FF595B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0" tIns="0" rIns="0" b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a-DK" sz="1400" b="0" i="0" u="none" strike="noStrike" kern="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Black" panose="020B0A04020102020204"/>
                <a:ea typeface="+mn-ea"/>
                <a:cs typeface="+mn-cs"/>
              </a:rPr>
              <a:t>Flerebeboere</a:t>
            </a:r>
            <a:r>
              <a:rPr kumimoji="0" lang="da-DK" sz="14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Black" panose="020B0A04020102020204"/>
                <a:ea typeface="+mn-ea"/>
                <a:cs typeface="+mn-cs"/>
              </a:rPr>
              <a:t> er økonomisk dårligere stillet</a:t>
            </a:r>
          </a:p>
        </p:txBody>
      </p:sp>
      <p:sp>
        <p:nvSpPr>
          <p:cNvPr id="16" name="Ellipse 15">
            <a:extLst>
              <a:ext uri="{FF2B5EF4-FFF2-40B4-BE49-F238E27FC236}">
                <a16:creationId xmlns:a16="http://schemas.microsoft.com/office/drawing/2014/main" id="{104293C0-412F-42FB-4857-F42C35B0199A}"/>
              </a:ext>
            </a:extLst>
          </p:cNvPr>
          <p:cNvSpPr/>
          <p:nvPr/>
        </p:nvSpPr>
        <p:spPr>
          <a:xfrm>
            <a:off x="2853448" y="3795897"/>
            <a:ext cx="2490822" cy="2490822"/>
          </a:xfrm>
          <a:prstGeom prst="ellipse">
            <a:avLst/>
          </a:prstGeom>
          <a:solidFill>
            <a:srgbClr val="FF595B">
              <a:lumMod val="50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0" tIns="0" rIns="0" b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a-DK" sz="14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Black" panose="020B0A04020102020204"/>
                <a:ea typeface="+mn-ea"/>
                <a:cs typeface="+mn-cs"/>
              </a:rPr>
              <a:t>Flere personer med hjemløsheds-erfaringer</a:t>
            </a:r>
          </a:p>
        </p:txBody>
      </p:sp>
      <p:sp>
        <p:nvSpPr>
          <p:cNvPr id="21" name="Tekstfelt 20">
            <a:extLst>
              <a:ext uri="{FF2B5EF4-FFF2-40B4-BE49-F238E27FC236}">
                <a16:creationId xmlns:a16="http://schemas.microsoft.com/office/drawing/2014/main" id="{C4409F7C-911D-6EC4-F178-079AA2CE9EA0}"/>
              </a:ext>
            </a:extLst>
          </p:cNvPr>
          <p:cNvSpPr txBox="1"/>
          <p:nvPr/>
        </p:nvSpPr>
        <p:spPr>
          <a:xfrm>
            <a:off x="7532240" y="2753148"/>
            <a:ext cx="4205790" cy="139121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lnSpc>
                <a:spcPts val="3600"/>
              </a:lnSpc>
            </a:pPr>
            <a:r>
              <a:rPr lang="da-DK" sz="3600" spc="-150" dirty="0">
                <a:solidFill>
                  <a:srgbClr val="FF595B"/>
                </a:solidFill>
                <a:latin typeface="Arial Black" panose="020B0A04020102020204"/>
              </a:rPr>
              <a:t>Hvilke udfordringer giver det os?</a:t>
            </a:r>
          </a:p>
        </p:txBody>
      </p:sp>
      <p:sp>
        <p:nvSpPr>
          <p:cNvPr id="22" name="Pladsholder til indhold 2">
            <a:extLst>
              <a:ext uri="{FF2B5EF4-FFF2-40B4-BE49-F238E27FC236}">
                <a16:creationId xmlns:a16="http://schemas.microsoft.com/office/drawing/2014/main" id="{7B0DA442-1F3A-D6D3-CD5A-37D7FAA9F6D2}"/>
              </a:ext>
            </a:extLst>
          </p:cNvPr>
          <p:cNvSpPr txBox="1">
            <a:spLocks/>
          </p:cNvSpPr>
          <p:nvPr/>
        </p:nvSpPr>
        <p:spPr>
          <a:xfrm>
            <a:off x="7563958" y="2455226"/>
            <a:ext cx="4322346" cy="52262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marL="361950" indent="-361950" algn="l" defTabSz="914400" rtl="0" eaLnBrk="1" latinLnBrk="0" hangingPunct="1">
              <a:lnSpc>
                <a:spcPct val="105000"/>
              </a:lnSpc>
              <a:spcBef>
                <a:spcPts val="800"/>
              </a:spcBef>
              <a:buClr>
                <a:srgbClr val="1F40E7"/>
              </a:buClr>
              <a:buFont typeface="Wingdings 2" panose="05020102010507070707" pitchFamily="18" charset="2"/>
              <a:buChar char=""/>
              <a:defRPr sz="1600" kern="1200">
                <a:solidFill>
                  <a:srgbClr val="1F40E7"/>
                </a:solidFill>
                <a:latin typeface="+mn-lt"/>
                <a:ea typeface="+mn-ea"/>
                <a:cs typeface="+mn-cs"/>
              </a:defRPr>
            </a:lvl1pPr>
            <a:lvl2pPr marL="717550" indent="-355600" algn="l" defTabSz="914400" rtl="0" eaLnBrk="1" latinLnBrk="0" hangingPunct="1">
              <a:lnSpc>
                <a:spcPct val="105000"/>
              </a:lnSpc>
              <a:spcBef>
                <a:spcPts val="800"/>
              </a:spcBef>
              <a:buClr>
                <a:srgbClr val="1F40E7"/>
              </a:buClr>
              <a:buFont typeface="Wingdings 2" panose="05020102010507070707" pitchFamily="18" charset="2"/>
              <a:buChar char="¡"/>
              <a:tabLst/>
              <a:defRPr sz="1600" kern="1200">
                <a:solidFill>
                  <a:srgbClr val="1F40E7"/>
                </a:solidFill>
                <a:latin typeface="+mn-lt"/>
                <a:ea typeface="+mn-ea"/>
                <a:cs typeface="+mn-cs"/>
              </a:defRPr>
            </a:lvl2pPr>
            <a:lvl3pPr marL="1079500" indent="-361950" algn="l" defTabSz="914400" rtl="0" eaLnBrk="1" latinLnBrk="0" hangingPunct="1">
              <a:lnSpc>
                <a:spcPct val="105000"/>
              </a:lnSpc>
              <a:spcBef>
                <a:spcPts val="800"/>
              </a:spcBef>
              <a:buClr>
                <a:srgbClr val="1F40E7"/>
              </a:buClr>
              <a:buFont typeface="Wingdings 2" panose="05020102010507070707" pitchFamily="18" charset="2"/>
              <a:buChar char="¡"/>
              <a:defRPr sz="1600" kern="1200">
                <a:solidFill>
                  <a:srgbClr val="1F40E7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ct val="105000"/>
              </a:lnSpc>
              <a:spcBef>
                <a:spcPts val="800"/>
              </a:spcBef>
              <a:buFont typeface="Arial" panose="020B0604020202020204" pitchFamily="34" charset="0"/>
              <a:buNone/>
              <a:defRPr sz="1600" kern="1200">
                <a:solidFill>
                  <a:srgbClr val="1F40E7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105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b="1" kern="1200" cap="all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0" indent="0" algn="l" defTabSz="914400" rtl="0" eaLnBrk="1" latinLnBrk="0" hangingPunct="1">
              <a:lnSpc>
                <a:spcPct val="80000"/>
              </a:lnSpc>
              <a:spcBef>
                <a:spcPts val="0"/>
              </a:spcBef>
              <a:buFont typeface="Arial" panose="020B0604020202020204" pitchFamily="34" charset="0"/>
              <a:buNone/>
              <a:defRPr sz="3500" kern="1200" cap="all" baseline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6pPr>
            <a:lvl7pPr marL="285750" indent="-285750" algn="l" defTabSz="914400" rtl="0" eaLnBrk="1" latinLnBrk="0" hangingPunct="1">
              <a:lnSpc>
                <a:spcPct val="105000"/>
              </a:lnSpc>
              <a:spcBef>
                <a:spcPts val="800"/>
              </a:spcBef>
              <a:buClr>
                <a:srgbClr val="1F40E7"/>
              </a:buClr>
              <a:buFont typeface="Wingdings 2" panose="05020102010507070707" pitchFamily="18" charset="2"/>
              <a:buChar char="¡"/>
              <a:defRPr sz="1400" kern="1200">
                <a:solidFill>
                  <a:srgbClr val="1F40E7"/>
                </a:solidFill>
                <a:latin typeface="+mn-lt"/>
                <a:ea typeface="+mn-ea"/>
                <a:cs typeface="+mn-cs"/>
              </a:defRPr>
            </a:lvl7pPr>
            <a:lvl8pPr marL="0" indent="0" algn="l" defTabSz="914400" rtl="0" eaLnBrk="1" latinLnBrk="0" hangingPunct="1">
              <a:lnSpc>
                <a:spcPct val="105000"/>
              </a:lnSpc>
              <a:spcBef>
                <a:spcPts val="800"/>
              </a:spcBef>
              <a:buFont typeface="Arial" panose="020B0604020202020204" pitchFamily="34" charset="0"/>
              <a:buNone/>
              <a:defRPr sz="1400" kern="1200">
                <a:solidFill>
                  <a:srgbClr val="1F40E7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5000"/>
              </a:lnSpc>
              <a:spcBef>
                <a:spcPts val="800"/>
              </a:spcBef>
              <a:spcAft>
                <a:spcPts val="0"/>
              </a:spcAft>
              <a:buClr>
                <a:srgbClr val="1F40E7"/>
              </a:buClr>
              <a:buSzTx/>
              <a:buFont typeface="Wingdings 2" panose="05020102010507070707" pitchFamily="18" charset="2"/>
              <a:buNone/>
              <a:tabLst/>
              <a:defRPr/>
            </a:pPr>
            <a:r>
              <a:rPr kumimoji="0" lang="da-DK" sz="1800" b="0" i="0" u="none" strike="noStrike" kern="1200" cap="none" spc="0" normalizeH="0" baseline="0" noProof="0" dirty="0">
                <a:ln>
                  <a:noFill/>
                </a:ln>
                <a:solidFill>
                  <a:srgbClr val="FF595B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Nabokonflikter og klagesager</a:t>
            </a:r>
          </a:p>
          <a:p>
            <a:pPr marL="0" marR="0" lvl="3" indent="0" algn="l" defTabSz="914400" rtl="0" eaLnBrk="1" fontAlgn="auto" latinLnBrk="0" hangingPunct="1">
              <a:lnSpc>
                <a:spcPct val="105000"/>
              </a:lnSpc>
              <a:spcBef>
                <a:spcPts val="8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da-DK" sz="1800" b="0" i="0" u="none" strike="noStrike" kern="1200" cap="none" spc="0" normalizeH="0" baseline="0" noProof="0" dirty="0">
              <a:ln>
                <a:noFill/>
              </a:ln>
              <a:solidFill>
                <a:srgbClr val="485FEB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24" name="Pladsholder til indhold 2">
            <a:extLst>
              <a:ext uri="{FF2B5EF4-FFF2-40B4-BE49-F238E27FC236}">
                <a16:creationId xmlns:a16="http://schemas.microsoft.com/office/drawing/2014/main" id="{ECC32EF4-1732-4107-1BE6-66B61023F315}"/>
              </a:ext>
            </a:extLst>
          </p:cNvPr>
          <p:cNvSpPr txBox="1">
            <a:spLocks/>
          </p:cNvSpPr>
          <p:nvPr/>
        </p:nvSpPr>
        <p:spPr>
          <a:xfrm>
            <a:off x="7563958" y="2934072"/>
            <a:ext cx="4322346" cy="52262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marL="361950" indent="-361950" algn="l" defTabSz="914400" rtl="0" eaLnBrk="1" latinLnBrk="0" hangingPunct="1">
              <a:lnSpc>
                <a:spcPct val="105000"/>
              </a:lnSpc>
              <a:spcBef>
                <a:spcPts val="800"/>
              </a:spcBef>
              <a:buClr>
                <a:srgbClr val="1F40E7"/>
              </a:buClr>
              <a:buFont typeface="Wingdings 2" panose="05020102010507070707" pitchFamily="18" charset="2"/>
              <a:buChar char=""/>
              <a:defRPr sz="1600" kern="1200">
                <a:solidFill>
                  <a:srgbClr val="1F40E7"/>
                </a:solidFill>
                <a:latin typeface="+mn-lt"/>
                <a:ea typeface="+mn-ea"/>
                <a:cs typeface="+mn-cs"/>
              </a:defRPr>
            </a:lvl1pPr>
            <a:lvl2pPr marL="717550" indent="-355600" algn="l" defTabSz="914400" rtl="0" eaLnBrk="1" latinLnBrk="0" hangingPunct="1">
              <a:lnSpc>
                <a:spcPct val="105000"/>
              </a:lnSpc>
              <a:spcBef>
                <a:spcPts val="800"/>
              </a:spcBef>
              <a:buClr>
                <a:srgbClr val="1F40E7"/>
              </a:buClr>
              <a:buFont typeface="Wingdings 2" panose="05020102010507070707" pitchFamily="18" charset="2"/>
              <a:buChar char="¡"/>
              <a:tabLst/>
              <a:defRPr sz="1600" kern="1200">
                <a:solidFill>
                  <a:srgbClr val="1F40E7"/>
                </a:solidFill>
                <a:latin typeface="+mn-lt"/>
                <a:ea typeface="+mn-ea"/>
                <a:cs typeface="+mn-cs"/>
              </a:defRPr>
            </a:lvl2pPr>
            <a:lvl3pPr marL="1079500" indent="-361950" algn="l" defTabSz="914400" rtl="0" eaLnBrk="1" latinLnBrk="0" hangingPunct="1">
              <a:lnSpc>
                <a:spcPct val="105000"/>
              </a:lnSpc>
              <a:spcBef>
                <a:spcPts val="800"/>
              </a:spcBef>
              <a:buClr>
                <a:srgbClr val="1F40E7"/>
              </a:buClr>
              <a:buFont typeface="Wingdings 2" panose="05020102010507070707" pitchFamily="18" charset="2"/>
              <a:buChar char="¡"/>
              <a:defRPr sz="1600" kern="1200">
                <a:solidFill>
                  <a:srgbClr val="1F40E7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ct val="105000"/>
              </a:lnSpc>
              <a:spcBef>
                <a:spcPts val="800"/>
              </a:spcBef>
              <a:buFont typeface="Arial" panose="020B0604020202020204" pitchFamily="34" charset="0"/>
              <a:buNone/>
              <a:defRPr sz="1600" kern="1200">
                <a:solidFill>
                  <a:srgbClr val="1F40E7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105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b="1" kern="1200" cap="all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0" indent="0" algn="l" defTabSz="914400" rtl="0" eaLnBrk="1" latinLnBrk="0" hangingPunct="1">
              <a:lnSpc>
                <a:spcPct val="80000"/>
              </a:lnSpc>
              <a:spcBef>
                <a:spcPts val="0"/>
              </a:spcBef>
              <a:buFont typeface="Arial" panose="020B0604020202020204" pitchFamily="34" charset="0"/>
              <a:buNone/>
              <a:defRPr sz="3500" kern="1200" cap="all" baseline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6pPr>
            <a:lvl7pPr marL="285750" indent="-285750" algn="l" defTabSz="914400" rtl="0" eaLnBrk="1" latinLnBrk="0" hangingPunct="1">
              <a:lnSpc>
                <a:spcPct val="105000"/>
              </a:lnSpc>
              <a:spcBef>
                <a:spcPts val="800"/>
              </a:spcBef>
              <a:buClr>
                <a:srgbClr val="1F40E7"/>
              </a:buClr>
              <a:buFont typeface="Wingdings 2" panose="05020102010507070707" pitchFamily="18" charset="2"/>
              <a:buChar char="¡"/>
              <a:defRPr sz="1400" kern="1200">
                <a:solidFill>
                  <a:srgbClr val="1F40E7"/>
                </a:solidFill>
                <a:latin typeface="+mn-lt"/>
                <a:ea typeface="+mn-ea"/>
                <a:cs typeface="+mn-cs"/>
              </a:defRPr>
            </a:lvl7pPr>
            <a:lvl8pPr marL="0" indent="0" algn="l" defTabSz="914400" rtl="0" eaLnBrk="1" latinLnBrk="0" hangingPunct="1">
              <a:lnSpc>
                <a:spcPct val="105000"/>
              </a:lnSpc>
              <a:spcBef>
                <a:spcPts val="800"/>
              </a:spcBef>
              <a:buFont typeface="Arial" panose="020B0604020202020204" pitchFamily="34" charset="0"/>
              <a:buNone/>
              <a:defRPr sz="1400" kern="1200">
                <a:solidFill>
                  <a:srgbClr val="1F40E7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5000"/>
              </a:lnSpc>
              <a:spcBef>
                <a:spcPts val="800"/>
              </a:spcBef>
              <a:spcAft>
                <a:spcPts val="0"/>
              </a:spcAft>
              <a:buClr>
                <a:srgbClr val="1F40E7"/>
              </a:buClr>
              <a:buSzTx/>
              <a:buFont typeface="Wingdings 2" panose="05020102010507070707" pitchFamily="18" charset="2"/>
              <a:buNone/>
              <a:tabLst/>
              <a:defRPr/>
            </a:pPr>
            <a:r>
              <a:rPr kumimoji="0" lang="da-DK" sz="1800" b="0" i="0" u="none" strike="noStrike" kern="1200" cap="none" spc="0" normalizeH="0" baseline="0" noProof="0" dirty="0">
                <a:ln>
                  <a:noFill/>
                </a:ln>
                <a:solidFill>
                  <a:srgbClr val="FF595B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Udsættelser</a:t>
            </a:r>
          </a:p>
          <a:p>
            <a:pPr marL="0" marR="0" lvl="3" indent="0" algn="l" defTabSz="914400" rtl="0" eaLnBrk="1" fontAlgn="auto" latinLnBrk="0" hangingPunct="1">
              <a:lnSpc>
                <a:spcPct val="105000"/>
              </a:lnSpc>
              <a:spcBef>
                <a:spcPts val="8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da-DK" sz="1800" b="0" i="0" u="none" strike="noStrike" kern="1200" cap="none" spc="0" normalizeH="0" baseline="0" noProof="0" dirty="0">
              <a:ln>
                <a:noFill/>
              </a:ln>
              <a:solidFill>
                <a:srgbClr val="485FEB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25" name="Pladsholder til indhold 2">
            <a:extLst>
              <a:ext uri="{FF2B5EF4-FFF2-40B4-BE49-F238E27FC236}">
                <a16:creationId xmlns:a16="http://schemas.microsoft.com/office/drawing/2014/main" id="{96971DCD-4A54-D1AD-7912-A2AB331C1047}"/>
              </a:ext>
            </a:extLst>
          </p:cNvPr>
          <p:cNvSpPr txBox="1">
            <a:spLocks/>
          </p:cNvSpPr>
          <p:nvPr/>
        </p:nvSpPr>
        <p:spPr>
          <a:xfrm>
            <a:off x="7588541" y="3412065"/>
            <a:ext cx="4322346" cy="52262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marL="361950" indent="-361950" algn="l" defTabSz="914400" rtl="0" eaLnBrk="1" latinLnBrk="0" hangingPunct="1">
              <a:lnSpc>
                <a:spcPct val="105000"/>
              </a:lnSpc>
              <a:spcBef>
                <a:spcPts val="800"/>
              </a:spcBef>
              <a:buClr>
                <a:srgbClr val="1F40E7"/>
              </a:buClr>
              <a:buFont typeface="Wingdings 2" panose="05020102010507070707" pitchFamily="18" charset="2"/>
              <a:buChar char=""/>
              <a:defRPr sz="1600" kern="1200">
                <a:solidFill>
                  <a:srgbClr val="1F40E7"/>
                </a:solidFill>
                <a:latin typeface="+mn-lt"/>
                <a:ea typeface="+mn-ea"/>
                <a:cs typeface="+mn-cs"/>
              </a:defRPr>
            </a:lvl1pPr>
            <a:lvl2pPr marL="717550" indent="-355600" algn="l" defTabSz="914400" rtl="0" eaLnBrk="1" latinLnBrk="0" hangingPunct="1">
              <a:lnSpc>
                <a:spcPct val="105000"/>
              </a:lnSpc>
              <a:spcBef>
                <a:spcPts val="800"/>
              </a:spcBef>
              <a:buClr>
                <a:srgbClr val="1F40E7"/>
              </a:buClr>
              <a:buFont typeface="Wingdings 2" panose="05020102010507070707" pitchFamily="18" charset="2"/>
              <a:buChar char="¡"/>
              <a:tabLst/>
              <a:defRPr sz="1600" kern="1200">
                <a:solidFill>
                  <a:srgbClr val="1F40E7"/>
                </a:solidFill>
                <a:latin typeface="+mn-lt"/>
                <a:ea typeface="+mn-ea"/>
                <a:cs typeface="+mn-cs"/>
              </a:defRPr>
            </a:lvl2pPr>
            <a:lvl3pPr marL="1079500" indent="-361950" algn="l" defTabSz="914400" rtl="0" eaLnBrk="1" latinLnBrk="0" hangingPunct="1">
              <a:lnSpc>
                <a:spcPct val="105000"/>
              </a:lnSpc>
              <a:spcBef>
                <a:spcPts val="800"/>
              </a:spcBef>
              <a:buClr>
                <a:srgbClr val="1F40E7"/>
              </a:buClr>
              <a:buFont typeface="Wingdings 2" panose="05020102010507070707" pitchFamily="18" charset="2"/>
              <a:buChar char="¡"/>
              <a:defRPr sz="1600" kern="1200">
                <a:solidFill>
                  <a:srgbClr val="1F40E7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ct val="105000"/>
              </a:lnSpc>
              <a:spcBef>
                <a:spcPts val="800"/>
              </a:spcBef>
              <a:buFont typeface="Arial" panose="020B0604020202020204" pitchFamily="34" charset="0"/>
              <a:buNone/>
              <a:defRPr sz="1600" kern="1200">
                <a:solidFill>
                  <a:srgbClr val="1F40E7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105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b="1" kern="1200" cap="all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0" indent="0" algn="l" defTabSz="914400" rtl="0" eaLnBrk="1" latinLnBrk="0" hangingPunct="1">
              <a:lnSpc>
                <a:spcPct val="80000"/>
              </a:lnSpc>
              <a:spcBef>
                <a:spcPts val="0"/>
              </a:spcBef>
              <a:buFont typeface="Arial" panose="020B0604020202020204" pitchFamily="34" charset="0"/>
              <a:buNone/>
              <a:defRPr sz="3500" kern="1200" cap="all" baseline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6pPr>
            <a:lvl7pPr marL="285750" indent="-285750" algn="l" defTabSz="914400" rtl="0" eaLnBrk="1" latinLnBrk="0" hangingPunct="1">
              <a:lnSpc>
                <a:spcPct val="105000"/>
              </a:lnSpc>
              <a:spcBef>
                <a:spcPts val="800"/>
              </a:spcBef>
              <a:buClr>
                <a:srgbClr val="1F40E7"/>
              </a:buClr>
              <a:buFont typeface="Wingdings 2" panose="05020102010507070707" pitchFamily="18" charset="2"/>
              <a:buChar char="¡"/>
              <a:defRPr sz="1400" kern="1200">
                <a:solidFill>
                  <a:srgbClr val="1F40E7"/>
                </a:solidFill>
                <a:latin typeface="+mn-lt"/>
                <a:ea typeface="+mn-ea"/>
                <a:cs typeface="+mn-cs"/>
              </a:defRPr>
            </a:lvl7pPr>
            <a:lvl8pPr marL="0" indent="0" algn="l" defTabSz="914400" rtl="0" eaLnBrk="1" latinLnBrk="0" hangingPunct="1">
              <a:lnSpc>
                <a:spcPct val="105000"/>
              </a:lnSpc>
              <a:spcBef>
                <a:spcPts val="800"/>
              </a:spcBef>
              <a:buFont typeface="Arial" panose="020B0604020202020204" pitchFamily="34" charset="0"/>
              <a:buNone/>
              <a:defRPr sz="1400" kern="1200">
                <a:solidFill>
                  <a:srgbClr val="1F40E7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5000"/>
              </a:lnSpc>
              <a:spcBef>
                <a:spcPts val="800"/>
              </a:spcBef>
              <a:spcAft>
                <a:spcPts val="0"/>
              </a:spcAft>
              <a:buClr>
                <a:srgbClr val="1F40E7"/>
              </a:buClr>
              <a:buSzTx/>
              <a:buFont typeface="Wingdings 2" panose="05020102010507070707" pitchFamily="18" charset="2"/>
              <a:buNone/>
              <a:tabLst/>
              <a:defRPr/>
            </a:pPr>
            <a:r>
              <a:rPr kumimoji="0" lang="da-DK" sz="1800" b="0" i="0" u="none" strike="noStrike" kern="1200" cap="none" spc="0" normalizeH="0" baseline="0" noProof="0" dirty="0">
                <a:ln>
                  <a:noFill/>
                </a:ln>
                <a:solidFill>
                  <a:srgbClr val="FF595B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Fraflytning pga. naboer med forstyrrende adfærd</a:t>
            </a:r>
          </a:p>
          <a:p>
            <a:pPr marL="0" marR="0" lvl="3" indent="0" algn="l" defTabSz="914400" rtl="0" eaLnBrk="1" fontAlgn="auto" latinLnBrk="0" hangingPunct="1">
              <a:lnSpc>
                <a:spcPct val="105000"/>
              </a:lnSpc>
              <a:spcBef>
                <a:spcPts val="8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da-DK" sz="1800" b="0" i="0" u="none" strike="noStrike" kern="1200" cap="none" spc="0" normalizeH="0" baseline="0" noProof="0" dirty="0">
              <a:ln>
                <a:noFill/>
              </a:ln>
              <a:solidFill>
                <a:srgbClr val="485FEB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26" name="Pladsholder til indhold 2">
            <a:extLst>
              <a:ext uri="{FF2B5EF4-FFF2-40B4-BE49-F238E27FC236}">
                <a16:creationId xmlns:a16="http://schemas.microsoft.com/office/drawing/2014/main" id="{C62B5144-7681-8D81-E374-0B2EFDF3D182}"/>
              </a:ext>
            </a:extLst>
          </p:cNvPr>
          <p:cNvSpPr txBox="1">
            <a:spLocks/>
          </p:cNvSpPr>
          <p:nvPr/>
        </p:nvSpPr>
        <p:spPr>
          <a:xfrm>
            <a:off x="7588541" y="4195944"/>
            <a:ext cx="4322346" cy="52262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marL="361950" indent="-361950" algn="l" defTabSz="914400" rtl="0" eaLnBrk="1" latinLnBrk="0" hangingPunct="1">
              <a:lnSpc>
                <a:spcPct val="105000"/>
              </a:lnSpc>
              <a:spcBef>
                <a:spcPts val="800"/>
              </a:spcBef>
              <a:buClr>
                <a:srgbClr val="1F40E7"/>
              </a:buClr>
              <a:buFont typeface="Wingdings 2" panose="05020102010507070707" pitchFamily="18" charset="2"/>
              <a:buChar char=""/>
              <a:defRPr sz="1600" kern="1200">
                <a:solidFill>
                  <a:srgbClr val="1F40E7"/>
                </a:solidFill>
                <a:latin typeface="+mn-lt"/>
                <a:ea typeface="+mn-ea"/>
                <a:cs typeface="+mn-cs"/>
              </a:defRPr>
            </a:lvl1pPr>
            <a:lvl2pPr marL="717550" indent="-355600" algn="l" defTabSz="914400" rtl="0" eaLnBrk="1" latinLnBrk="0" hangingPunct="1">
              <a:lnSpc>
                <a:spcPct val="105000"/>
              </a:lnSpc>
              <a:spcBef>
                <a:spcPts val="800"/>
              </a:spcBef>
              <a:buClr>
                <a:srgbClr val="1F40E7"/>
              </a:buClr>
              <a:buFont typeface="Wingdings 2" panose="05020102010507070707" pitchFamily="18" charset="2"/>
              <a:buChar char="¡"/>
              <a:tabLst/>
              <a:defRPr sz="1600" kern="1200">
                <a:solidFill>
                  <a:srgbClr val="1F40E7"/>
                </a:solidFill>
                <a:latin typeface="+mn-lt"/>
                <a:ea typeface="+mn-ea"/>
                <a:cs typeface="+mn-cs"/>
              </a:defRPr>
            </a:lvl2pPr>
            <a:lvl3pPr marL="1079500" indent="-361950" algn="l" defTabSz="914400" rtl="0" eaLnBrk="1" latinLnBrk="0" hangingPunct="1">
              <a:lnSpc>
                <a:spcPct val="105000"/>
              </a:lnSpc>
              <a:spcBef>
                <a:spcPts val="800"/>
              </a:spcBef>
              <a:buClr>
                <a:srgbClr val="1F40E7"/>
              </a:buClr>
              <a:buFont typeface="Wingdings 2" panose="05020102010507070707" pitchFamily="18" charset="2"/>
              <a:buChar char="¡"/>
              <a:defRPr sz="1600" kern="1200">
                <a:solidFill>
                  <a:srgbClr val="1F40E7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ct val="105000"/>
              </a:lnSpc>
              <a:spcBef>
                <a:spcPts val="800"/>
              </a:spcBef>
              <a:buFont typeface="Arial" panose="020B0604020202020204" pitchFamily="34" charset="0"/>
              <a:buNone/>
              <a:defRPr sz="1600" kern="1200">
                <a:solidFill>
                  <a:srgbClr val="1F40E7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105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b="1" kern="1200" cap="all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0" indent="0" algn="l" defTabSz="914400" rtl="0" eaLnBrk="1" latinLnBrk="0" hangingPunct="1">
              <a:lnSpc>
                <a:spcPct val="80000"/>
              </a:lnSpc>
              <a:spcBef>
                <a:spcPts val="0"/>
              </a:spcBef>
              <a:buFont typeface="Arial" panose="020B0604020202020204" pitchFamily="34" charset="0"/>
              <a:buNone/>
              <a:defRPr sz="3500" kern="1200" cap="all" baseline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6pPr>
            <a:lvl7pPr marL="285750" indent="-285750" algn="l" defTabSz="914400" rtl="0" eaLnBrk="1" latinLnBrk="0" hangingPunct="1">
              <a:lnSpc>
                <a:spcPct val="105000"/>
              </a:lnSpc>
              <a:spcBef>
                <a:spcPts val="800"/>
              </a:spcBef>
              <a:buClr>
                <a:srgbClr val="1F40E7"/>
              </a:buClr>
              <a:buFont typeface="Wingdings 2" panose="05020102010507070707" pitchFamily="18" charset="2"/>
              <a:buChar char="¡"/>
              <a:defRPr sz="1400" kern="1200">
                <a:solidFill>
                  <a:srgbClr val="1F40E7"/>
                </a:solidFill>
                <a:latin typeface="+mn-lt"/>
                <a:ea typeface="+mn-ea"/>
                <a:cs typeface="+mn-cs"/>
              </a:defRPr>
            </a:lvl7pPr>
            <a:lvl8pPr marL="0" indent="0" algn="l" defTabSz="914400" rtl="0" eaLnBrk="1" latinLnBrk="0" hangingPunct="1">
              <a:lnSpc>
                <a:spcPct val="105000"/>
              </a:lnSpc>
              <a:spcBef>
                <a:spcPts val="800"/>
              </a:spcBef>
              <a:buFont typeface="Arial" panose="020B0604020202020204" pitchFamily="34" charset="0"/>
              <a:buNone/>
              <a:defRPr sz="1400" kern="1200">
                <a:solidFill>
                  <a:srgbClr val="1F40E7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5000"/>
              </a:lnSpc>
              <a:spcBef>
                <a:spcPts val="800"/>
              </a:spcBef>
              <a:spcAft>
                <a:spcPts val="0"/>
              </a:spcAft>
              <a:buClr>
                <a:srgbClr val="1F40E7"/>
              </a:buClr>
              <a:buSzTx/>
              <a:buFont typeface="Wingdings 2" panose="05020102010507070707" pitchFamily="18" charset="2"/>
              <a:buNone/>
              <a:tabLst/>
              <a:defRPr/>
            </a:pPr>
            <a:r>
              <a:rPr kumimoji="0" lang="da-DK" sz="1800" b="0" i="0" u="none" strike="noStrike" kern="1200" cap="none" spc="0" normalizeH="0" baseline="0" noProof="0" dirty="0">
                <a:ln>
                  <a:noFill/>
                </a:ln>
                <a:solidFill>
                  <a:srgbClr val="FF595B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Afdelingens omdømme</a:t>
            </a:r>
          </a:p>
          <a:p>
            <a:pPr marL="0" marR="0" lvl="3" indent="0" algn="l" defTabSz="914400" rtl="0" eaLnBrk="1" fontAlgn="auto" latinLnBrk="0" hangingPunct="1">
              <a:lnSpc>
                <a:spcPct val="105000"/>
              </a:lnSpc>
              <a:spcBef>
                <a:spcPts val="8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da-DK" sz="1800" b="0" i="0" u="none" strike="noStrike" kern="1200" cap="none" spc="0" normalizeH="0" baseline="0" noProof="0" dirty="0">
              <a:ln>
                <a:noFill/>
              </a:ln>
              <a:solidFill>
                <a:srgbClr val="485FEB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27" name="Pladsholder til indhold 2">
            <a:extLst>
              <a:ext uri="{FF2B5EF4-FFF2-40B4-BE49-F238E27FC236}">
                <a16:creationId xmlns:a16="http://schemas.microsoft.com/office/drawing/2014/main" id="{D6983C9D-EA6B-39EC-9FD2-2CF4D03D44EB}"/>
              </a:ext>
            </a:extLst>
          </p:cNvPr>
          <p:cNvSpPr txBox="1">
            <a:spLocks/>
          </p:cNvSpPr>
          <p:nvPr/>
        </p:nvSpPr>
        <p:spPr>
          <a:xfrm>
            <a:off x="7563958" y="4714439"/>
            <a:ext cx="4322346" cy="52262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marL="361950" indent="-361950" algn="l" defTabSz="914400" rtl="0" eaLnBrk="1" latinLnBrk="0" hangingPunct="1">
              <a:lnSpc>
                <a:spcPct val="105000"/>
              </a:lnSpc>
              <a:spcBef>
                <a:spcPts val="800"/>
              </a:spcBef>
              <a:buClr>
                <a:srgbClr val="1F40E7"/>
              </a:buClr>
              <a:buFont typeface="Wingdings 2" panose="05020102010507070707" pitchFamily="18" charset="2"/>
              <a:buChar char=""/>
              <a:defRPr sz="1600" kern="1200">
                <a:solidFill>
                  <a:srgbClr val="1F40E7"/>
                </a:solidFill>
                <a:latin typeface="+mn-lt"/>
                <a:ea typeface="+mn-ea"/>
                <a:cs typeface="+mn-cs"/>
              </a:defRPr>
            </a:lvl1pPr>
            <a:lvl2pPr marL="717550" indent="-355600" algn="l" defTabSz="914400" rtl="0" eaLnBrk="1" latinLnBrk="0" hangingPunct="1">
              <a:lnSpc>
                <a:spcPct val="105000"/>
              </a:lnSpc>
              <a:spcBef>
                <a:spcPts val="800"/>
              </a:spcBef>
              <a:buClr>
                <a:srgbClr val="1F40E7"/>
              </a:buClr>
              <a:buFont typeface="Wingdings 2" panose="05020102010507070707" pitchFamily="18" charset="2"/>
              <a:buChar char="¡"/>
              <a:tabLst/>
              <a:defRPr sz="1600" kern="1200">
                <a:solidFill>
                  <a:srgbClr val="1F40E7"/>
                </a:solidFill>
                <a:latin typeface="+mn-lt"/>
                <a:ea typeface="+mn-ea"/>
                <a:cs typeface="+mn-cs"/>
              </a:defRPr>
            </a:lvl2pPr>
            <a:lvl3pPr marL="1079500" indent="-361950" algn="l" defTabSz="914400" rtl="0" eaLnBrk="1" latinLnBrk="0" hangingPunct="1">
              <a:lnSpc>
                <a:spcPct val="105000"/>
              </a:lnSpc>
              <a:spcBef>
                <a:spcPts val="800"/>
              </a:spcBef>
              <a:buClr>
                <a:srgbClr val="1F40E7"/>
              </a:buClr>
              <a:buFont typeface="Wingdings 2" panose="05020102010507070707" pitchFamily="18" charset="2"/>
              <a:buChar char="¡"/>
              <a:defRPr sz="1600" kern="1200">
                <a:solidFill>
                  <a:srgbClr val="1F40E7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ct val="105000"/>
              </a:lnSpc>
              <a:spcBef>
                <a:spcPts val="800"/>
              </a:spcBef>
              <a:buFont typeface="Arial" panose="020B0604020202020204" pitchFamily="34" charset="0"/>
              <a:buNone/>
              <a:defRPr sz="1600" kern="1200">
                <a:solidFill>
                  <a:srgbClr val="1F40E7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105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b="1" kern="1200" cap="all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0" indent="0" algn="l" defTabSz="914400" rtl="0" eaLnBrk="1" latinLnBrk="0" hangingPunct="1">
              <a:lnSpc>
                <a:spcPct val="80000"/>
              </a:lnSpc>
              <a:spcBef>
                <a:spcPts val="0"/>
              </a:spcBef>
              <a:buFont typeface="Arial" panose="020B0604020202020204" pitchFamily="34" charset="0"/>
              <a:buNone/>
              <a:defRPr sz="3500" kern="1200" cap="all" baseline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6pPr>
            <a:lvl7pPr marL="285750" indent="-285750" algn="l" defTabSz="914400" rtl="0" eaLnBrk="1" latinLnBrk="0" hangingPunct="1">
              <a:lnSpc>
                <a:spcPct val="105000"/>
              </a:lnSpc>
              <a:spcBef>
                <a:spcPts val="800"/>
              </a:spcBef>
              <a:buClr>
                <a:srgbClr val="1F40E7"/>
              </a:buClr>
              <a:buFont typeface="Wingdings 2" panose="05020102010507070707" pitchFamily="18" charset="2"/>
              <a:buChar char="¡"/>
              <a:defRPr sz="1400" kern="1200">
                <a:solidFill>
                  <a:srgbClr val="1F40E7"/>
                </a:solidFill>
                <a:latin typeface="+mn-lt"/>
                <a:ea typeface="+mn-ea"/>
                <a:cs typeface="+mn-cs"/>
              </a:defRPr>
            </a:lvl7pPr>
            <a:lvl8pPr marL="0" indent="0" algn="l" defTabSz="914400" rtl="0" eaLnBrk="1" latinLnBrk="0" hangingPunct="1">
              <a:lnSpc>
                <a:spcPct val="105000"/>
              </a:lnSpc>
              <a:spcBef>
                <a:spcPts val="800"/>
              </a:spcBef>
              <a:buFont typeface="Arial" panose="020B0604020202020204" pitchFamily="34" charset="0"/>
              <a:buNone/>
              <a:defRPr sz="1400" kern="1200">
                <a:solidFill>
                  <a:srgbClr val="1F40E7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5000"/>
              </a:lnSpc>
              <a:spcBef>
                <a:spcPts val="800"/>
              </a:spcBef>
              <a:spcAft>
                <a:spcPts val="0"/>
              </a:spcAft>
              <a:buClr>
                <a:srgbClr val="1F40E7"/>
              </a:buClr>
              <a:buSzTx/>
              <a:buFont typeface="Wingdings 2" panose="05020102010507070707" pitchFamily="18" charset="2"/>
              <a:buNone/>
              <a:tabLst/>
              <a:defRPr/>
            </a:pPr>
            <a:r>
              <a:rPr kumimoji="0" lang="da-DK" sz="1800" b="0" i="0" u="none" strike="noStrike" kern="1200" cap="none" spc="0" normalizeH="0" baseline="0" noProof="0" dirty="0">
                <a:ln>
                  <a:noFill/>
                </a:ln>
                <a:solidFill>
                  <a:srgbClr val="FF595B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Tomgang</a:t>
            </a:r>
          </a:p>
          <a:p>
            <a:pPr marL="0" marR="0" lvl="3" indent="0" algn="l" defTabSz="914400" rtl="0" eaLnBrk="1" fontAlgn="auto" latinLnBrk="0" hangingPunct="1">
              <a:lnSpc>
                <a:spcPct val="105000"/>
              </a:lnSpc>
              <a:spcBef>
                <a:spcPts val="8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da-DK" sz="1800" b="0" i="0" u="none" strike="noStrike" kern="1200" cap="none" spc="0" normalizeH="0" baseline="0" noProof="0" dirty="0">
              <a:ln>
                <a:noFill/>
              </a:ln>
              <a:solidFill>
                <a:srgbClr val="485FEB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28" name="Pladsholder til indhold 2">
            <a:extLst>
              <a:ext uri="{FF2B5EF4-FFF2-40B4-BE49-F238E27FC236}">
                <a16:creationId xmlns:a16="http://schemas.microsoft.com/office/drawing/2014/main" id="{6EF42685-D421-0BB1-D82C-692062D81B9C}"/>
              </a:ext>
            </a:extLst>
          </p:cNvPr>
          <p:cNvSpPr txBox="1">
            <a:spLocks/>
          </p:cNvSpPr>
          <p:nvPr/>
        </p:nvSpPr>
        <p:spPr>
          <a:xfrm>
            <a:off x="7576250" y="5237059"/>
            <a:ext cx="4322346" cy="52262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marL="361950" indent="-361950" algn="l" defTabSz="914400" rtl="0" eaLnBrk="1" latinLnBrk="0" hangingPunct="1">
              <a:lnSpc>
                <a:spcPct val="105000"/>
              </a:lnSpc>
              <a:spcBef>
                <a:spcPts val="800"/>
              </a:spcBef>
              <a:buClr>
                <a:srgbClr val="1F40E7"/>
              </a:buClr>
              <a:buFont typeface="Wingdings 2" panose="05020102010507070707" pitchFamily="18" charset="2"/>
              <a:buChar char=""/>
              <a:defRPr sz="1600" kern="1200">
                <a:solidFill>
                  <a:srgbClr val="1F40E7"/>
                </a:solidFill>
                <a:latin typeface="+mn-lt"/>
                <a:ea typeface="+mn-ea"/>
                <a:cs typeface="+mn-cs"/>
              </a:defRPr>
            </a:lvl1pPr>
            <a:lvl2pPr marL="717550" indent="-355600" algn="l" defTabSz="914400" rtl="0" eaLnBrk="1" latinLnBrk="0" hangingPunct="1">
              <a:lnSpc>
                <a:spcPct val="105000"/>
              </a:lnSpc>
              <a:spcBef>
                <a:spcPts val="800"/>
              </a:spcBef>
              <a:buClr>
                <a:srgbClr val="1F40E7"/>
              </a:buClr>
              <a:buFont typeface="Wingdings 2" panose="05020102010507070707" pitchFamily="18" charset="2"/>
              <a:buChar char="¡"/>
              <a:tabLst/>
              <a:defRPr sz="1600" kern="1200">
                <a:solidFill>
                  <a:srgbClr val="1F40E7"/>
                </a:solidFill>
                <a:latin typeface="+mn-lt"/>
                <a:ea typeface="+mn-ea"/>
                <a:cs typeface="+mn-cs"/>
              </a:defRPr>
            </a:lvl2pPr>
            <a:lvl3pPr marL="1079500" indent="-361950" algn="l" defTabSz="914400" rtl="0" eaLnBrk="1" latinLnBrk="0" hangingPunct="1">
              <a:lnSpc>
                <a:spcPct val="105000"/>
              </a:lnSpc>
              <a:spcBef>
                <a:spcPts val="800"/>
              </a:spcBef>
              <a:buClr>
                <a:srgbClr val="1F40E7"/>
              </a:buClr>
              <a:buFont typeface="Wingdings 2" panose="05020102010507070707" pitchFamily="18" charset="2"/>
              <a:buChar char="¡"/>
              <a:defRPr sz="1600" kern="1200">
                <a:solidFill>
                  <a:srgbClr val="1F40E7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ct val="105000"/>
              </a:lnSpc>
              <a:spcBef>
                <a:spcPts val="800"/>
              </a:spcBef>
              <a:buFont typeface="Arial" panose="020B0604020202020204" pitchFamily="34" charset="0"/>
              <a:buNone/>
              <a:defRPr sz="1600" kern="1200">
                <a:solidFill>
                  <a:srgbClr val="1F40E7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105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b="1" kern="1200" cap="all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0" indent="0" algn="l" defTabSz="914400" rtl="0" eaLnBrk="1" latinLnBrk="0" hangingPunct="1">
              <a:lnSpc>
                <a:spcPct val="80000"/>
              </a:lnSpc>
              <a:spcBef>
                <a:spcPts val="0"/>
              </a:spcBef>
              <a:buFont typeface="Arial" panose="020B0604020202020204" pitchFamily="34" charset="0"/>
              <a:buNone/>
              <a:defRPr sz="3500" kern="1200" cap="all" baseline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6pPr>
            <a:lvl7pPr marL="285750" indent="-285750" algn="l" defTabSz="914400" rtl="0" eaLnBrk="1" latinLnBrk="0" hangingPunct="1">
              <a:lnSpc>
                <a:spcPct val="105000"/>
              </a:lnSpc>
              <a:spcBef>
                <a:spcPts val="800"/>
              </a:spcBef>
              <a:buClr>
                <a:srgbClr val="1F40E7"/>
              </a:buClr>
              <a:buFont typeface="Wingdings 2" panose="05020102010507070707" pitchFamily="18" charset="2"/>
              <a:buChar char="¡"/>
              <a:defRPr sz="1400" kern="1200">
                <a:solidFill>
                  <a:srgbClr val="1F40E7"/>
                </a:solidFill>
                <a:latin typeface="+mn-lt"/>
                <a:ea typeface="+mn-ea"/>
                <a:cs typeface="+mn-cs"/>
              </a:defRPr>
            </a:lvl7pPr>
            <a:lvl8pPr marL="0" indent="0" algn="l" defTabSz="914400" rtl="0" eaLnBrk="1" latinLnBrk="0" hangingPunct="1">
              <a:lnSpc>
                <a:spcPct val="105000"/>
              </a:lnSpc>
              <a:spcBef>
                <a:spcPts val="800"/>
              </a:spcBef>
              <a:buFont typeface="Arial" panose="020B0604020202020204" pitchFamily="34" charset="0"/>
              <a:buNone/>
              <a:defRPr sz="1400" kern="1200">
                <a:solidFill>
                  <a:srgbClr val="1F40E7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5000"/>
              </a:lnSpc>
              <a:spcBef>
                <a:spcPts val="800"/>
              </a:spcBef>
              <a:spcAft>
                <a:spcPts val="0"/>
              </a:spcAft>
              <a:buClr>
                <a:srgbClr val="1F40E7"/>
              </a:buClr>
              <a:buSzTx/>
              <a:buFont typeface="Wingdings 2" panose="05020102010507070707" pitchFamily="18" charset="2"/>
              <a:buNone/>
              <a:tabLst/>
              <a:defRPr/>
            </a:pPr>
            <a:r>
              <a:rPr kumimoji="0" lang="da-DK" sz="1800" b="0" i="0" u="none" strike="noStrike" kern="1200" cap="none" spc="0" normalizeH="0" baseline="0" noProof="0" dirty="0">
                <a:ln>
                  <a:noFill/>
                </a:ln>
                <a:solidFill>
                  <a:srgbClr val="FF595B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Afdelingens og medarbejdernes trivsel </a:t>
            </a:r>
          </a:p>
        </p:txBody>
      </p:sp>
      <p:sp>
        <p:nvSpPr>
          <p:cNvPr id="29" name="Pladsholder til indhold 2">
            <a:extLst>
              <a:ext uri="{FF2B5EF4-FFF2-40B4-BE49-F238E27FC236}">
                <a16:creationId xmlns:a16="http://schemas.microsoft.com/office/drawing/2014/main" id="{079ADA47-761E-C634-9856-76CCFE405A12}"/>
              </a:ext>
            </a:extLst>
          </p:cNvPr>
          <p:cNvSpPr txBox="1">
            <a:spLocks/>
          </p:cNvSpPr>
          <p:nvPr/>
        </p:nvSpPr>
        <p:spPr>
          <a:xfrm>
            <a:off x="7588541" y="5715001"/>
            <a:ext cx="4322346" cy="52262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marL="361950" indent="-361950" algn="l" defTabSz="914400" rtl="0" eaLnBrk="1" latinLnBrk="0" hangingPunct="1">
              <a:lnSpc>
                <a:spcPct val="105000"/>
              </a:lnSpc>
              <a:spcBef>
                <a:spcPts val="800"/>
              </a:spcBef>
              <a:buClr>
                <a:srgbClr val="1F40E7"/>
              </a:buClr>
              <a:buFont typeface="Wingdings 2" panose="05020102010507070707" pitchFamily="18" charset="2"/>
              <a:buChar char=""/>
              <a:defRPr sz="1600" kern="1200">
                <a:solidFill>
                  <a:srgbClr val="1F40E7"/>
                </a:solidFill>
                <a:latin typeface="+mn-lt"/>
                <a:ea typeface="+mn-ea"/>
                <a:cs typeface="+mn-cs"/>
              </a:defRPr>
            </a:lvl1pPr>
            <a:lvl2pPr marL="717550" indent="-355600" algn="l" defTabSz="914400" rtl="0" eaLnBrk="1" latinLnBrk="0" hangingPunct="1">
              <a:lnSpc>
                <a:spcPct val="105000"/>
              </a:lnSpc>
              <a:spcBef>
                <a:spcPts val="800"/>
              </a:spcBef>
              <a:buClr>
                <a:srgbClr val="1F40E7"/>
              </a:buClr>
              <a:buFont typeface="Wingdings 2" panose="05020102010507070707" pitchFamily="18" charset="2"/>
              <a:buChar char="¡"/>
              <a:tabLst/>
              <a:defRPr sz="1600" kern="1200">
                <a:solidFill>
                  <a:srgbClr val="1F40E7"/>
                </a:solidFill>
                <a:latin typeface="+mn-lt"/>
                <a:ea typeface="+mn-ea"/>
                <a:cs typeface="+mn-cs"/>
              </a:defRPr>
            </a:lvl2pPr>
            <a:lvl3pPr marL="1079500" indent="-361950" algn="l" defTabSz="914400" rtl="0" eaLnBrk="1" latinLnBrk="0" hangingPunct="1">
              <a:lnSpc>
                <a:spcPct val="105000"/>
              </a:lnSpc>
              <a:spcBef>
                <a:spcPts val="800"/>
              </a:spcBef>
              <a:buClr>
                <a:srgbClr val="1F40E7"/>
              </a:buClr>
              <a:buFont typeface="Wingdings 2" panose="05020102010507070707" pitchFamily="18" charset="2"/>
              <a:buChar char="¡"/>
              <a:defRPr sz="1600" kern="1200">
                <a:solidFill>
                  <a:srgbClr val="1F40E7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ct val="105000"/>
              </a:lnSpc>
              <a:spcBef>
                <a:spcPts val="800"/>
              </a:spcBef>
              <a:buFont typeface="Arial" panose="020B0604020202020204" pitchFamily="34" charset="0"/>
              <a:buNone/>
              <a:defRPr sz="1600" kern="1200">
                <a:solidFill>
                  <a:srgbClr val="1F40E7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105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b="1" kern="1200" cap="all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0" indent="0" algn="l" defTabSz="914400" rtl="0" eaLnBrk="1" latinLnBrk="0" hangingPunct="1">
              <a:lnSpc>
                <a:spcPct val="80000"/>
              </a:lnSpc>
              <a:spcBef>
                <a:spcPts val="0"/>
              </a:spcBef>
              <a:buFont typeface="Arial" panose="020B0604020202020204" pitchFamily="34" charset="0"/>
              <a:buNone/>
              <a:defRPr sz="3500" kern="1200" cap="all" baseline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6pPr>
            <a:lvl7pPr marL="285750" indent="-285750" algn="l" defTabSz="914400" rtl="0" eaLnBrk="1" latinLnBrk="0" hangingPunct="1">
              <a:lnSpc>
                <a:spcPct val="105000"/>
              </a:lnSpc>
              <a:spcBef>
                <a:spcPts val="800"/>
              </a:spcBef>
              <a:buClr>
                <a:srgbClr val="1F40E7"/>
              </a:buClr>
              <a:buFont typeface="Wingdings 2" panose="05020102010507070707" pitchFamily="18" charset="2"/>
              <a:buChar char="¡"/>
              <a:defRPr sz="1400" kern="1200">
                <a:solidFill>
                  <a:srgbClr val="1F40E7"/>
                </a:solidFill>
                <a:latin typeface="+mn-lt"/>
                <a:ea typeface="+mn-ea"/>
                <a:cs typeface="+mn-cs"/>
              </a:defRPr>
            </a:lvl7pPr>
            <a:lvl8pPr marL="0" indent="0" algn="l" defTabSz="914400" rtl="0" eaLnBrk="1" latinLnBrk="0" hangingPunct="1">
              <a:lnSpc>
                <a:spcPct val="105000"/>
              </a:lnSpc>
              <a:spcBef>
                <a:spcPts val="800"/>
              </a:spcBef>
              <a:buFont typeface="Arial" panose="020B0604020202020204" pitchFamily="34" charset="0"/>
              <a:buNone/>
              <a:defRPr sz="1400" kern="1200">
                <a:solidFill>
                  <a:srgbClr val="1F40E7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5000"/>
              </a:lnSpc>
              <a:spcBef>
                <a:spcPts val="800"/>
              </a:spcBef>
              <a:spcAft>
                <a:spcPts val="0"/>
              </a:spcAft>
              <a:buClr>
                <a:srgbClr val="1F40E7"/>
              </a:buClr>
              <a:buSzTx/>
              <a:buFont typeface="Wingdings 2" panose="05020102010507070707" pitchFamily="18" charset="2"/>
              <a:buNone/>
              <a:tabLst/>
              <a:defRPr/>
            </a:pPr>
            <a:r>
              <a:rPr kumimoji="0" lang="da-DK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FF595B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Misligehold</a:t>
            </a:r>
            <a:endParaRPr kumimoji="0" lang="da-DK" sz="1800" b="0" i="0" u="none" strike="noStrike" kern="1200" cap="none" spc="0" normalizeH="0" baseline="0" noProof="0" dirty="0">
              <a:ln>
                <a:noFill/>
              </a:ln>
              <a:solidFill>
                <a:srgbClr val="FF595B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  <a:p>
            <a:pPr marL="0" marR="0" lvl="3" indent="0" algn="l" defTabSz="914400" rtl="0" eaLnBrk="1" fontAlgn="auto" latinLnBrk="0" hangingPunct="1">
              <a:lnSpc>
                <a:spcPct val="105000"/>
              </a:lnSpc>
              <a:spcBef>
                <a:spcPts val="8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da-DK" sz="1800" b="0" i="0" u="none" strike="noStrike" kern="1200" cap="none" spc="0" normalizeH="0" baseline="0" noProof="0" dirty="0">
              <a:ln>
                <a:noFill/>
              </a:ln>
              <a:solidFill>
                <a:srgbClr val="485FEB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324767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04167E-6 2.22222E-6 L -0.00143 -0.3382 " pathEditMode="relative" rAng="0" ptsTypes="AA">
                                      <p:cBhvr>
                                        <p:cTn id="9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8" y="-1692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5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50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50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250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250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250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250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1" grpId="1"/>
      <p:bldP spid="22" grpId="0" build="p"/>
      <p:bldP spid="24" grpId="0" build="p"/>
      <p:bldP spid="25" grpId="0" build="p"/>
      <p:bldP spid="26" grpId="0" build="p"/>
      <p:bldP spid="27" grpId="0" build="p"/>
      <p:bldP spid="28" grpId="0" build="p"/>
      <p:bldP spid="29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BD1D48-08AD-BF6F-7A16-2195619C28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ktangel 5">
            <a:extLst>
              <a:ext uri="{FF2B5EF4-FFF2-40B4-BE49-F238E27FC236}">
                <a16:creationId xmlns:a16="http://schemas.microsoft.com/office/drawing/2014/main" id="{E624476C-86B0-8165-BD4B-F9FBBB13EC1E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a-DK" sz="1800" b="0" i="0" u="none" strike="noStrike" kern="1200" cap="none" spc="0" normalizeH="0" baseline="0" noProof="0" dirty="0">
              <a:ln>
                <a:noFill/>
              </a:ln>
              <a:solidFill>
                <a:srgbClr val="FFDEDE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3" name="Titel 3">
            <a:extLst>
              <a:ext uri="{FF2B5EF4-FFF2-40B4-BE49-F238E27FC236}">
                <a16:creationId xmlns:a16="http://schemas.microsoft.com/office/drawing/2014/main" id="{8CC709BA-8F5F-341D-AA83-0020B0726F11}"/>
              </a:ext>
            </a:extLst>
          </p:cNvPr>
          <p:cNvSpPr txBox="1">
            <a:spLocks/>
          </p:cNvSpPr>
          <p:nvPr/>
        </p:nvSpPr>
        <p:spPr>
          <a:xfrm>
            <a:off x="2534440" y="3549789"/>
            <a:ext cx="7123120" cy="90566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 spc="-50" baseline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a-DK" sz="3200" b="0" i="0" u="none" strike="noStrike" kern="1200" cap="none" spc="-50" normalizeH="0" baseline="0" noProof="0">
              <a:ln>
                <a:noFill/>
              </a:ln>
              <a:solidFill>
                <a:srgbClr val="FF595B"/>
              </a:solidFill>
              <a:effectLst/>
              <a:uLnTx/>
              <a:uFillTx/>
              <a:latin typeface="Figtree Black" pitchFamily="2" charset="0"/>
              <a:ea typeface="+mj-ea"/>
              <a:cs typeface="+mj-cs"/>
            </a:endParaRPr>
          </a:p>
        </p:txBody>
      </p:sp>
      <p:sp>
        <p:nvSpPr>
          <p:cNvPr id="4" name="Titel 3">
            <a:extLst>
              <a:ext uri="{FF2B5EF4-FFF2-40B4-BE49-F238E27FC236}">
                <a16:creationId xmlns:a16="http://schemas.microsoft.com/office/drawing/2014/main" id="{BA5CA25C-B50B-BB66-486E-0674BF1F129A}"/>
              </a:ext>
            </a:extLst>
          </p:cNvPr>
          <p:cNvSpPr txBox="1">
            <a:spLocks/>
          </p:cNvSpPr>
          <p:nvPr/>
        </p:nvSpPr>
        <p:spPr>
          <a:xfrm>
            <a:off x="7182179" y="500270"/>
            <a:ext cx="4590719" cy="90566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 spc="-50" baseline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7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a-DK" sz="4400" b="0" i="0" u="none" strike="noStrike" kern="1200" cap="none" spc="-300" normalizeH="0" baseline="0" noProof="0">
                <a:ln>
                  <a:noFill/>
                </a:ln>
                <a:solidFill>
                  <a:srgbClr val="FF898C"/>
                </a:solidFill>
                <a:effectLst/>
                <a:uLnTx/>
                <a:uFillTx/>
                <a:latin typeface="Arial Black" panose="020B0A04020102020204"/>
                <a:ea typeface="+mj-ea"/>
                <a:cs typeface="+mj-cs"/>
              </a:rPr>
              <a:t>Fra bolig til </a:t>
            </a:r>
            <a:r>
              <a:rPr kumimoji="0" lang="da-DK" sz="4400" b="0" i="0" u="none" strike="noStrike" kern="1200" cap="none" spc="-300" normalizeH="0" baseline="0" noProof="0">
                <a:ln>
                  <a:noFill/>
                </a:ln>
                <a:solidFill>
                  <a:srgbClr val="FFDEDE"/>
                </a:solidFill>
                <a:effectLst/>
                <a:uLnTx/>
                <a:uFillTx/>
                <a:latin typeface="Arial Black" panose="020B0A04020102020204"/>
                <a:ea typeface="+mj-ea"/>
                <a:cs typeface="+mj-cs"/>
              </a:rPr>
              <a:t>hjem</a:t>
            </a:r>
          </a:p>
        </p:txBody>
      </p:sp>
      <p:sp>
        <p:nvSpPr>
          <p:cNvPr id="5" name="Tekstfelt 4">
            <a:extLst>
              <a:ext uri="{FF2B5EF4-FFF2-40B4-BE49-F238E27FC236}">
                <a16:creationId xmlns:a16="http://schemas.microsoft.com/office/drawing/2014/main" id="{1E31FEC3-DA49-FB11-9DF1-A779BC7C542A}"/>
              </a:ext>
            </a:extLst>
          </p:cNvPr>
          <p:cNvSpPr txBox="1"/>
          <p:nvPr/>
        </p:nvSpPr>
        <p:spPr>
          <a:xfrm>
            <a:off x="1364583" y="1793308"/>
            <a:ext cx="739179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914309">
              <a:lnSpc>
                <a:spcPct val="100000"/>
              </a:lnSpc>
              <a:spcBef>
                <a:spcPts val="1000"/>
              </a:spcBef>
            </a:pPr>
            <a:r>
              <a:rPr lang="da-DK" sz="3600" b="1" dirty="0">
                <a:solidFill>
                  <a:schemeClr val="accent1">
                    <a:lumMod val="20000"/>
                    <a:lumOff val="80000"/>
                  </a:schemeClr>
                </a:solidFill>
                <a:latin typeface="Figtree Black" pitchFamily="2" charset="0"/>
              </a:rPr>
              <a:t>Paradokset</a:t>
            </a:r>
            <a:endParaRPr lang="da-DK" sz="2400" b="1" dirty="0">
              <a:solidFill>
                <a:schemeClr val="accent1">
                  <a:lumMod val="20000"/>
                  <a:lumOff val="80000"/>
                </a:schemeClr>
              </a:solidFill>
              <a:latin typeface="Figtree Black" pitchFamily="2" charset="0"/>
            </a:endParaRPr>
          </a:p>
        </p:txBody>
      </p:sp>
      <p:sp>
        <p:nvSpPr>
          <p:cNvPr id="7" name="Tekstfelt 6">
            <a:extLst>
              <a:ext uri="{FF2B5EF4-FFF2-40B4-BE49-F238E27FC236}">
                <a16:creationId xmlns:a16="http://schemas.microsoft.com/office/drawing/2014/main" id="{50D8D261-D6B8-A1E0-BF86-19E0A8A33CC1}"/>
              </a:ext>
            </a:extLst>
          </p:cNvPr>
          <p:cNvSpPr txBox="1"/>
          <p:nvPr/>
        </p:nvSpPr>
        <p:spPr>
          <a:xfrm>
            <a:off x="1364583" y="2496601"/>
            <a:ext cx="739179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914309">
              <a:lnSpc>
                <a:spcPct val="100000"/>
              </a:lnSpc>
              <a:spcBef>
                <a:spcPts val="1000"/>
              </a:spcBef>
            </a:pPr>
            <a:r>
              <a:rPr lang="da-DK" sz="2400" b="1" i="1" dirty="0">
                <a:solidFill>
                  <a:schemeClr val="accent1">
                    <a:lumMod val="20000"/>
                    <a:lumOff val="80000"/>
                  </a:schemeClr>
                </a:solidFill>
                <a:latin typeface="Figtree" pitchFamily="2" charset="0"/>
              </a:rPr>
              <a:t>Hjemløshed er ikke tilstede i en almen boligorganisation, da man udelukkende beskæftiger sig med beboere.</a:t>
            </a:r>
          </a:p>
        </p:txBody>
      </p:sp>
      <p:sp>
        <p:nvSpPr>
          <p:cNvPr id="9" name="Tekstfelt 8">
            <a:extLst>
              <a:ext uri="{FF2B5EF4-FFF2-40B4-BE49-F238E27FC236}">
                <a16:creationId xmlns:a16="http://schemas.microsoft.com/office/drawing/2014/main" id="{D2C34170-C3E3-00D7-16CC-6E0F2DC26419}"/>
              </a:ext>
            </a:extLst>
          </p:cNvPr>
          <p:cNvSpPr txBox="1"/>
          <p:nvPr/>
        </p:nvSpPr>
        <p:spPr>
          <a:xfrm>
            <a:off x="1364583" y="4190315"/>
            <a:ext cx="739179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914309">
              <a:lnSpc>
                <a:spcPct val="100000"/>
              </a:lnSpc>
              <a:spcBef>
                <a:spcPts val="1000"/>
              </a:spcBef>
            </a:pPr>
            <a:r>
              <a:rPr lang="da-DK" sz="2000" dirty="0">
                <a:solidFill>
                  <a:schemeClr val="accent1">
                    <a:lumMod val="20000"/>
                    <a:lumOff val="80000"/>
                  </a:schemeClr>
                </a:solidFill>
                <a:latin typeface="Figtree" pitchFamily="2" charset="0"/>
              </a:rPr>
              <a:t>Beboer med psykiske og sociale udfordringer er til gengæld velkendt – desværre i meget høj og stigende grad.</a:t>
            </a:r>
          </a:p>
        </p:txBody>
      </p:sp>
    </p:spTree>
    <p:extLst>
      <p:ext uri="{BB962C8B-B14F-4D97-AF65-F5344CB8AC3E}">
        <p14:creationId xmlns:p14="http://schemas.microsoft.com/office/powerpoint/2010/main" val="16437660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63EBE9-8F32-DA8E-F83F-AD8455C391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3">
            <a:extLst>
              <a:ext uri="{FF2B5EF4-FFF2-40B4-BE49-F238E27FC236}">
                <a16:creationId xmlns:a16="http://schemas.microsoft.com/office/drawing/2014/main" id="{5ADC5C9F-B5FC-FFFC-54F3-6DD0592AAA7D}"/>
              </a:ext>
            </a:extLst>
          </p:cNvPr>
          <p:cNvSpPr txBox="1">
            <a:spLocks/>
          </p:cNvSpPr>
          <p:nvPr/>
        </p:nvSpPr>
        <p:spPr>
          <a:xfrm>
            <a:off x="2534440" y="3549789"/>
            <a:ext cx="7123120" cy="90566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 spc="-50" baseline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da-DK" sz="3200">
              <a:latin typeface="Figtree Black" pitchFamily="2" charset="0"/>
            </a:endParaRPr>
          </a:p>
        </p:txBody>
      </p:sp>
      <p:sp>
        <p:nvSpPr>
          <p:cNvPr id="6" name="Titel 3">
            <a:extLst>
              <a:ext uri="{FF2B5EF4-FFF2-40B4-BE49-F238E27FC236}">
                <a16:creationId xmlns:a16="http://schemas.microsoft.com/office/drawing/2014/main" id="{E1B3EF89-0068-23B1-1A62-1A0CA41AA700}"/>
              </a:ext>
            </a:extLst>
          </p:cNvPr>
          <p:cNvSpPr txBox="1">
            <a:spLocks/>
          </p:cNvSpPr>
          <p:nvPr/>
        </p:nvSpPr>
        <p:spPr>
          <a:xfrm>
            <a:off x="7276038" y="2194381"/>
            <a:ext cx="4296995" cy="90566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 spc="-50" baseline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70000"/>
              </a:lnSpc>
            </a:pPr>
            <a:r>
              <a:rPr lang="da-DK" spc="-150" dirty="0"/>
              <a:t>Sociale viceværter</a:t>
            </a:r>
          </a:p>
          <a:p>
            <a:pPr>
              <a:lnSpc>
                <a:spcPct val="70000"/>
              </a:lnSpc>
            </a:pPr>
            <a:endParaRPr lang="da-DK" spc="-150" dirty="0"/>
          </a:p>
        </p:txBody>
      </p:sp>
      <p:sp>
        <p:nvSpPr>
          <p:cNvPr id="10" name="Titel 3">
            <a:extLst>
              <a:ext uri="{FF2B5EF4-FFF2-40B4-BE49-F238E27FC236}">
                <a16:creationId xmlns:a16="http://schemas.microsoft.com/office/drawing/2014/main" id="{067589C3-6945-4196-8E5E-DB2A97AECC64}"/>
              </a:ext>
            </a:extLst>
          </p:cNvPr>
          <p:cNvSpPr txBox="1">
            <a:spLocks/>
          </p:cNvSpPr>
          <p:nvPr/>
        </p:nvSpPr>
        <p:spPr>
          <a:xfrm>
            <a:off x="1403130" y="2076833"/>
            <a:ext cx="5411038" cy="3850121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 spc="-50" baseline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>
              <a:spcAft>
                <a:spcPts val="2400"/>
              </a:spcAft>
            </a:pPr>
            <a:r>
              <a:rPr lang="da-DK" sz="2400" dirty="0">
                <a:latin typeface="Figtree" pitchFamily="2" charset="0"/>
              </a:rPr>
              <a:t>En investering i </a:t>
            </a:r>
            <a:r>
              <a:rPr lang="da-DK" sz="2400" b="1" dirty="0">
                <a:latin typeface="Figtree" pitchFamily="2" charset="0"/>
              </a:rPr>
              <a:t>trygge boligområder, </a:t>
            </a:r>
            <a:r>
              <a:rPr lang="da-DK" sz="2400" dirty="0">
                <a:latin typeface="Figtree" pitchFamily="2" charset="0"/>
              </a:rPr>
              <a:t>der er til gavn for både boligorganisationer, </a:t>
            </a:r>
            <a:r>
              <a:rPr lang="da-DK" sz="2400" b="1" dirty="0">
                <a:latin typeface="Figtree" pitchFamily="2" charset="0"/>
              </a:rPr>
              <a:t>beboere med hjemløseerfaring</a:t>
            </a:r>
            <a:r>
              <a:rPr lang="da-DK" sz="2400" dirty="0">
                <a:latin typeface="Figtree" pitchFamily="2" charset="0"/>
              </a:rPr>
              <a:t> og de naboer, de flytter ind blandt.</a:t>
            </a:r>
          </a:p>
          <a:p>
            <a:pPr algn="r">
              <a:spcAft>
                <a:spcPts val="2400"/>
              </a:spcAft>
            </a:pPr>
            <a:r>
              <a:rPr lang="da-DK" sz="2400" dirty="0">
                <a:latin typeface="Figtree" pitchFamily="2" charset="0"/>
              </a:rPr>
              <a:t>En socialfaglig indsats i en organisation, hvis kerneopgave er at drifte og udleje boliger. </a:t>
            </a:r>
          </a:p>
          <a:p>
            <a:pPr algn="r">
              <a:spcAft>
                <a:spcPts val="2400"/>
              </a:spcAft>
            </a:pPr>
            <a:r>
              <a:rPr lang="da-DK" sz="2400" dirty="0">
                <a:latin typeface="Figtree" pitchFamily="2" charset="0"/>
              </a:rPr>
              <a:t>En medarbejder, der kan bidrage med et </a:t>
            </a:r>
            <a:r>
              <a:rPr lang="da-DK" sz="2400" b="1" dirty="0">
                <a:latin typeface="Figtree" pitchFamily="2" charset="0"/>
              </a:rPr>
              <a:t>socialfagligt perspektiv </a:t>
            </a:r>
            <a:r>
              <a:rPr lang="da-DK" sz="2400" dirty="0">
                <a:latin typeface="Figtree" pitchFamily="2" charset="0"/>
              </a:rPr>
              <a:t>til inspiration for resten af organisationen </a:t>
            </a:r>
          </a:p>
          <a:p>
            <a:pPr algn="r">
              <a:spcAft>
                <a:spcPts val="2400"/>
              </a:spcAft>
            </a:pPr>
            <a:endParaRPr lang="da-DK" sz="2800" dirty="0">
              <a:latin typeface="Figtree Black" pitchFamily="2" charset="0"/>
            </a:endParaRPr>
          </a:p>
        </p:txBody>
      </p:sp>
      <p:sp>
        <p:nvSpPr>
          <p:cNvPr id="4" name="Titel 3">
            <a:extLst>
              <a:ext uri="{FF2B5EF4-FFF2-40B4-BE49-F238E27FC236}">
                <a16:creationId xmlns:a16="http://schemas.microsoft.com/office/drawing/2014/main" id="{DA0FD553-41E7-BF91-D869-9D1BBD0507A9}"/>
              </a:ext>
            </a:extLst>
          </p:cNvPr>
          <p:cNvSpPr txBox="1">
            <a:spLocks/>
          </p:cNvSpPr>
          <p:nvPr/>
        </p:nvSpPr>
        <p:spPr>
          <a:xfrm>
            <a:off x="7195149" y="311251"/>
            <a:ext cx="4590719" cy="90566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 spc="-50" baseline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>
              <a:lnSpc>
                <a:spcPct val="70000"/>
              </a:lnSpc>
            </a:pPr>
            <a:r>
              <a:rPr lang="da-DK" sz="2800" spc="-300">
                <a:solidFill>
                  <a:srgbClr val="FF898C"/>
                </a:solidFill>
              </a:rPr>
              <a:t>Fra bolig til </a:t>
            </a:r>
            <a:r>
              <a:rPr lang="da-DK" sz="2800" spc="-300"/>
              <a:t>hjem</a:t>
            </a:r>
          </a:p>
        </p:txBody>
      </p:sp>
      <p:sp>
        <p:nvSpPr>
          <p:cNvPr id="7" name="Titel 3">
            <a:extLst>
              <a:ext uri="{FF2B5EF4-FFF2-40B4-BE49-F238E27FC236}">
                <a16:creationId xmlns:a16="http://schemas.microsoft.com/office/drawing/2014/main" id="{5C61BBDD-C02D-A202-4D6E-3F0AF5401F04}"/>
              </a:ext>
            </a:extLst>
          </p:cNvPr>
          <p:cNvSpPr txBox="1">
            <a:spLocks/>
          </p:cNvSpPr>
          <p:nvPr/>
        </p:nvSpPr>
        <p:spPr>
          <a:xfrm>
            <a:off x="7276038" y="3372756"/>
            <a:ext cx="4172918" cy="187313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 spc="-50" baseline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Aft>
                <a:spcPts val="2400"/>
              </a:spcAft>
            </a:pPr>
            <a:r>
              <a:rPr lang="da-DK" sz="1800" dirty="0">
                <a:latin typeface="Figtree" pitchFamily="2" charset="0"/>
              </a:rPr>
              <a:t>En investering i trivsel</a:t>
            </a:r>
            <a:endParaRPr lang="da-DK" sz="2800" dirty="0">
              <a:latin typeface="Figtree Black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748092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98A0AD-EC4E-503E-9173-93B72FD64C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ktangel 5">
            <a:extLst>
              <a:ext uri="{FF2B5EF4-FFF2-40B4-BE49-F238E27FC236}">
                <a16:creationId xmlns:a16="http://schemas.microsoft.com/office/drawing/2014/main" id="{CC7C559E-96BE-20DC-751E-3173D38EA8C5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a-DK" sz="1800" b="0" i="0" u="none" strike="noStrike" kern="1200" cap="none" spc="0" normalizeH="0" baseline="0" noProof="0">
              <a:ln>
                <a:noFill/>
              </a:ln>
              <a:solidFill>
                <a:srgbClr val="FFDEDE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3" name="Titel 3">
            <a:extLst>
              <a:ext uri="{FF2B5EF4-FFF2-40B4-BE49-F238E27FC236}">
                <a16:creationId xmlns:a16="http://schemas.microsoft.com/office/drawing/2014/main" id="{6DBA36B2-5E7E-4EB7-48C6-FD33B7FD3AF9}"/>
              </a:ext>
            </a:extLst>
          </p:cNvPr>
          <p:cNvSpPr txBox="1">
            <a:spLocks/>
          </p:cNvSpPr>
          <p:nvPr/>
        </p:nvSpPr>
        <p:spPr>
          <a:xfrm>
            <a:off x="2534440" y="3549789"/>
            <a:ext cx="7123120" cy="90566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 spc="-50" baseline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a-DK" sz="3200" b="0" i="0" u="none" strike="noStrike" kern="1200" cap="none" spc="-50" normalizeH="0" baseline="0" noProof="0">
              <a:ln>
                <a:noFill/>
              </a:ln>
              <a:solidFill>
                <a:srgbClr val="FF595B"/>
              </a:solidFill>
              <a:effectLst/>
              <a:uLnTx/>
              <a:uFillTx/>
              <a:latin typeface="Figtree Black" pitchFamily="2" charset="0"/>
              <a:ea typeface="+mj-ea"/>
              <a:cs typeface="+mj-cs"/>
            </a:endParaRPr>
          </a:p>
        </p:txBody>
      </p:sp>
      <p:sp>
        <p:nvSpPr>
          <p:cNvPr id="4" name="Titel 3">
            <a:extLst>
              <a:ext uri="{FF2B5EF4-FFF2-40B4-BE49-F238E27FC236}">
                <a16:creationId xmlns:a16="http://schemas.microsoft.com/office/drawing/2014/main" id="{556F5D0F-83EB-B6EE-D3AA-2A57ECA129FF}"/>
              </a:ext>
            </a:extLst>
          </p:cNvPr>
          <p:cNvSpPr txBox="1">
            <a:spLocks/>
          </p:cNvSpPr>
          <p:nvPr/>
        </p:nvSpPr>
        <p:spPr>
          <a:xfrm>
            <a:off x="7182179" y="500270"/>
            <a:ext cx="4590719" cy="90566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 spc="-50" baseline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7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a-DK" sz="4400" b="0" i="0" u="none" strike="noStrike" kern="1200" cap="none" spc="-300" normalizeH="0" baseline="0" noProof="0">
                <a:ln>
                  <a:noFill/>
                </a:ln>
                <a:solidFill>
                  <a:srgbClr val="FF898C"/>
                </a:solidFill>
                <a:effectLst/>
                <a:uLnTx/>
                <a:uFillTx/>
                <a:latin typeface="Arial Black" panose="020B0A04020102020204"/>
                <a:ea typeface="+mj-ea"/>
                <a:cs typeface="+mj-cs"/>
              </a:rPr>
              <a:t>Fra bolig til </a:t>
            </a:r>
            <a:r>
              <a:rPr kumimoji="0" lang="da-DK" sz="4400" b="0" i="0" u="none" strike="noStrike" kern="1200" cap="none" spc="-300" normalizeH="0" baseline="0" noProof="0">
                <a:ln>
                  <a:noFill/>
                </a:ln>
                <a:solidFill>
                  <a:srgbClr val="FFDEDE"/>
                </a:solidFill>
                <a:effectLst/>
                <a:uLnTx/>
                <a:uFillTx/>
                <a:latin typeface="Arial Black" panose="020B0A04020102020204"/>
                <a:ea typeface="+mj-ea"/>
                <a:cs typeface="+mj-cs"/>
              </a:rPr>
              <a:t>hjem</a:t>
            </a:r>
          </a:p>
        </p:txBody>
      </p:sp>
      <p:sp>
        <p:nvSpPr>
          <p:cNvPr id="7" name="Tekstfelt 6">
            <a:extLst>
              <a:ext uri="{FF2B5EF4-FFF2-40B4-BE49-F238E27FC236}">
                <a16:creationId xmlns:a16="http://schemas.microsoft.com/office/drawing/2014/main" id="{4D99503F-F24F-E753-871C-AB2BDB5480DD}"/>
              </a:ext>
            </a:extLst>
          </p:cNvPr>
          <p:cNvSpPr txBox="1"/>
          <p:nvPr/>
        </p:nvSpPr>
        <p:spPr>
          <a:xfrm>
            <a:off x="983843" y="2223801"/>
            <a:ext cx="3514845" cy="4083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914309">
              <a:lnSpc>
                <a:spcPct val="70000"/>
              </a:lnSpc>
              <a:spcBef>
                <a:spcPts val="1000"/>
              </a:spcBef>
            </a:pPr>
            <a:r>
              <a:rPr lang="da-DK" sz="2800" b="1" spc="-150" dirty="0">
                <a:solidFill>
                  <a:schemeClr val="accent1">
                    <a:lumMod val="20000"/>
                    <a:lumOff val="80000"/>
                  </a:schemeClr>
                </a:solidFill>
                <a:latin typeface="Figtree Black" pitchFamily="2" charset="0"/>
              </a:rPr>
              <a:t>Sociale viceværter</a:t>
            </a:r>
          </a:p>
        </p:txBody>
      </p:sp>
      <p:sp>
        <p:nvSpPr>
          <p:cNvPr id="5" name="Titel 3">
            <a:extLst>
              <a:ext uri="{FF2B5EF4-FFF2-40B4-BE49-F238E27FC236}">
                <a16:creationId xmlns:a16="http://schemas.microsoft.com/office/drawing/2014/main" id="{FEE48F8D-5654-F5E5-492A-A328E195EE99}"/>
              </a:ext>
            </a:extLst>
          </p:cNvPr>
          <p:cNvSpPr txBox="1">
            <a:spLocks/>
          </p:cNvSpPr>
          <p:nvPr/>
        </p:nvSpPr>
        <p:spPr>
          <a:xfrm>
            <a:off x="1091713" y="3203196"/>
            <a:ext cx="4172918" cy="187313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 spc="-50" baseline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Aft>
                <a:spcPts val="2400"/>
              </a:spcAft>
            </a:pPr>
            <a:endParaRPr lang="da-DK" sz="1800" dirty="0">
              <a:solidFill>
                <a:schemeClr val="bg2"/>
              </a:solidFill>
              <a:latin typeface="Figtree" pitchFamily="2" charset="0"/>
            </a:endParaRPr>
          </a:p>
        </p:txBody>
      </p:sp>
      <p:sp>
        <p:nvSpPr>
          <p:cNvPr id="9" name="Titel 3">
            <a:extLst>
              <a:ext uri="{FF2B5EF4-FFF2-40B4-BE49-F238E27FC236}">
                <a16:creationId xmlns:a16="http://schemas.microsoft.com/office/drawing/2014/main" id="{44D44304-A263-E621-C921-9418DBDDA757}"/>
              </a:ext>
            </a:extLst>
          </p:cNvPr>
          <p:cNvSpPr txBox="1">
            <a:spLocks/>
          </p:cNvSpPr>
          <p:nvPr/>
        </p:nvSpPr>
        <p:spPr>
          <a:xfrm>
            <a:off x="6506116" y="2266630"/>
            <a:ext cx="4172918" cy="195852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 spc="-50" baseline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Aft>
                <a:spcPts val="2400"/>
              </a:spcAft>
            </a:pPr>
            <a:r>
              <a:rPr lang="da-DK" sz="1800" dirty="0">
                <a:solidFill>
                  <a:schemeClr val="bg2"/>
                </a:solidFill>
                <a:latin typeface="Figtree" pitchFamily="2" charset="0"/>
              </a:rPr>
              <a:t>Flere har allerede nu tilkendegivet, at de har fået kontakt til mange beboere, de ikke har haft mulighed for at gribe før – og hermed </a:t>
            </a:r>
            <a:r>
              <a:rPr lang="da-DK" sz="1800" b="1" dirty="0">
                <a:solidFill>
                  <a:schemeClr val="bg2"/>
                </a:solidFill>
                <a:latin typeface="Figtree" pitchFamily="2" charset="0"/>
              </a:rPr>
              <a:t>forebygget et stort menneskeligt og økonomisk tab </a:t>
            </a:r>
            <a:r>
              <a:rPr lang="da-DK" sz="1800" dirty="0">
                <a:solidFill>
                  <a:schemeClr val="bg2"/>
                </a:solidFill>
                <a:latin typeface="Figtree" pitchFamily="2" charset="0"/>
              </a:rPr>
              <a:t>til gavn for de enkelte, dem omkring og afdelingens økonomi. </a:t>
            </a:r>
            <a:endParaRPr lang="da-DK" sz="1800" b="1" dirty="0">
              <a:solidFill>
                <a:schemeClr val="bg2"/>
              </a:solidFill>
              <a:latin typeface="Figtree" pitchFamily="2" charset="0"/>
            </a:endParaRPr>
          </a:p>
        </p:txBody>
      </p:sp>
      <p:sp>
        <p:nvSpPr>
          <p:cNvPr id="11" name="Tekstfelt 10">
            <a:extLst>
              <a:ext uri="{FF2B5EF4-FFF2-40B4-BE49-F238E27FC236}">
                <a16:creationId xmlns:a16="http://schemas.microsoft.com/office/drawing/2014/main" id="{A72B0B66-94DC-B1A6-EC89-7DAAEF26BC7E}"/>
              </a:ext>
            </a:extLst>
          </p:cNvPr>
          <p:cNvSpPr txBox="1"/>
          <p:nvPr/>
        </p:nvSpPr>
        <p:spPr>
          <a:xfrm>
            <a:off x="983843" y="659934"/>
            <a:ext cx="5214494" cy="9746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914309">
              <a:lnSpc>
                <a:spcPct val="70000"/>
              </a:lnSpc>
              <a:spcBef>
                <a:spcPts val="1000"/>
              </a:spcBef>
            </a:pPr>
            <a:r>
              <a:rPr lang="da-DK" sz="4000" b="1" spc="-150" dirty="0">
                <a:solidFill>
                  <a:schemeClr val="accent1">
                    <a:lumMod val="20000"/>
                    <a:lumOff val="80000"/>
                  </a:schemeClr>
                </a:solidFill>
                <a:latin typeface="Figtree Black" pitchFamily="2" charset="0"/>
              </a:rPr>
              <a:t>Efterspørgsel og udbredelse</a:t>
            </a:r>
          </a:p>
        </p:txBody>
      </p:sp>
      <p:sp>
        <p:nvSpPr>
          <p:cNvPr id="15" name="Titel 3">
            <a:extLst>
              <a:ext uri="{FF2B5EF4-FFF2-40B4-BE49-F238E27FC236}">
                <a16:creationId xmlns:a16="http://schemas.microsoft.com/office/drawing/2014/main" id="{197348DE-A2EE-9931-6917-EE96E70B9489}"/>
              </a:ext>
            </a:extLst>
          </p:cNvPr>
          <p:cNvSpPr txBox="1">
            <a:spLocks/>
          </p:cNvSpPr>
          <p:nvPr/>
        </p:nvSpPr>
        <p:spPr>
          <a:xfrm>
            <a:off x="1083830" y="4313838"/>
            <a:ext cx="4172918" cy="1524976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 spc="-50" baseline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Aft>
                <a:spcPts val="2400"/>
              </a:spcAft>
            </a:pPr>
            <a:r>
              <a:rPr lang="da-DK" sz="1800" dirty="0">
                <a:solidFill>
                  <a:schemeClr val="bg2"/>
                </a:solidFill>
                <a:latin typeface="Figtree" pitchFamily="2" charset="0"/>
              </a:rPr>
              <a:t>Ansættelserne har en </a:t>
            </a:r>
            <a:r>
              <a:rPr lang="da-DK" sz="1800" b="1" dirty="0">
                <a:solidFill>
                  <a:schemeClr val="bg2"/>
                </a:solidFill>
                <a:latin typeface="Figtree" pitchFamily="2" charset="0"/>
              </a:rPr>
              <a:t>varighed på 2 år, </a:t>
            </a:r>
            <a:r>
              <a:rPr lang="da-DK" sz="1800" dirty="0">
                <a:solidFill>
                  <a:schemeClr val="bg2"/>
                </a:solidFill>
                <a:latin typeface="Figtree" pitchFamily="2" charset="0"/>
              </a:rPr>
              <a:t>hvor der er 100% finansiering det første år og op til 75% andet år med henblik på at skabe en </a:t>
            </a:r>
            <a:r>
              <a:rPr lang="da-DK" sz="1800" b="1" dirty="0">
                <a:solidFill>
                  <a:schemeClr val="bg2"/>
                </a:solidFill>
                <a:latin typeface="Figtree" pitchFamily="2" charset="0"/>
              </a:rPr>
              <a:t>tidlig dialog </a:t>
            </a:r>
            <a:r>
              <a:rPr lang="da-DK" sz="1800" dirty="0">
                <a:solidFill>
                  <a:schemeClr val="bg2"/>
                </a:solidFill>
                <a:latin typeface="Figtree" pitchFamily="2" charset="0"/>
              </a:rPr>
              <a:t>om en evt. fremtidig egenfinansiering.</a:t>
            </a:r>
          </a:p>
        </p:txBody>
      </p:sp>
      <p:sp>
        <p:nvSpPr>
          <p:cNvPr id="14" name="Titel 3">
            <a:extLst>
              <a:ext uri="{FF2B5EF4-FFF2-40B4-BE49-F238E27FC236}">
                <a16:creationId xmlns:a16="http://schemas.microsoft.com/office/drawing/2014/main" id="{533CC26C-12BF-5BBC-FC23-14AB78887FAF}"/>
              </a:ext>
            </a:extLst>
          </p:cNvPr>
          <p:cNvSpPr txBox="1">
            <a:spLocks/>
          </p:cNvSpPr>
          <p:nvPr/>
        </p:nvSpPr>
        <p:spPr>
          <a:xfrm>
            <a:off x="1083830" y="2867979"/>
            <a:ext cx="4172918" cy="1958528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 spc="-50" baseline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Aft>
                <a:spcPts val="2400"/>
              </a:spcAft>
            </a:pPr>
            <a:r>
              <a:rPr lang="da-DK" sz="1800" dirty="0">
                <a:solidFill>
                  <a:schemeClr val="bg2"/>
                </a:solidFill>
                <a:latin typeface="Figtree" pitchFamily="2" charset="0"/>
              </a:rPr>
              <a:t>Der er ansat </a:t>
            </a:r>
            <a:r>
              <a:rPr lang="da-DK" sz="1800" b="1" dirty="0">
                <a:solidFill>
                  <a:schemeClr val="bg2"/>
                </a:solidFill>
                <a:latin typeface="Figtree" pitchFamily="2" charset="0"/>
              </a:rPr>
              <a:t>11 sociale viceværter </a:t>
            </a:r>
            <a:r>
              <a:rPr lang="da-DK" sz="1800" dirty="0">
                <a:solidFill>
                  <a:schemeClr val="bg2"/>
                </a:solidFill>
                <a:latin typeface="Figtree" pitchFamily="2" charset="0"/>
              </a:rPr>
              <a:t>fordelt i hele landet, hvor der har været fokus på forskellighed i størrelsen på byer og fokus i indsatsen.</a:t>
            </a:r>
          </a:p>
        </p:txBody>
      </p:sp>
      <p:sp>
        <p:nvSpPr>
          <p:cNvPr id="17" name="Titel 3">
            <a:extLst>
              <a:ext uri="{FF2B5EF4-FFF2-40B4-BE49-F238E27FC236}">
                <a16:creationId xmlns:a16="http://schemas.microsoft.com/office/drawing/2014/main" id="{421C151D-07C2-96B3-3530-622B051611FF}"/>
              </a:ext>
            </a:extLst>
          </p:cNvPr>
          <p:cNvSpPr txBox="1">
            <a:spLocks/>
          </p:cNvSpPr>
          <p:nvPr/>
        </p:nvSpPr>
        <p:spPr>
          <a:xfrm>
            <a:off x="6498233" y="4181859"/>
            <a:ext cx="4172918" cy="195852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 spc="-50" baseline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Aft>
                <a:spcPts val="2400"/>
              </a:spcAft>
            </a:pPr>
            <a:r>
              <a:rPr lang="da-DK" sz="1800" dirty="0">
                <a:solidFill>
                  <a:schemeClr val="bg2"/>
                </a:solidFill>
                <a:latin typeface="Figtree" pitchFamily="2" charset="0"/>
              </a:rPr>
              <a:t>Flere arbejder allerede nu på at forankre indsatsen ved egen finansiering. </a:t>
            </a:r>
            <a:endParaRPr lang="da-DK" sz="1800" b="1" dirty="0">
              <a:solidFill>
                <a:schemeClr val="bg2"/>
              </a:solidFill>
              <a:latin typeface="Figtree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041498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CF3206-35DC-92EF-6CFB-E91904B78C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3">
            <a:extLst>
              <a:ext uri="{FF2B5EF4-FFF2-40B4-BE49-F238E27FC236}">
                <a16:creationId xmlns:a16="http://schemas.microsoft.com/office/drawing/2014/main" id="{EE2361DA-90E1-1158-A7DE-7A7EDF3D5A9A}"/>
              </a:ext>
            </a:extLst>
          </p:cNvPr>
          <p:cNvSpPr txBox="1">
            <a:spLocks/>
          </p:cNvSpPr>
          <p:nvPr/>
        </p:nvSpPr>
        <p:spPr>
          <a:xfrm>
            <a:off x="7074727" y="1965357"/>
            <a:ext cx="4296995" cy="90566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 spc="-50" baseline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70000"/>
              </a:lnSpc>
            </a:pPr>
            <a:r>
              <a:rPr lang="da-DK" spc="-150" dirty="0" err="1"/>
              <a:t>Kompetence-udvikling</a:t>
            </a:r>
            <a:endParaRPr lang="da-DK" spc="-150" dirty="0"/>
          </a:p>
          <a:p>
            <a:pPr>
              <a:lnSpc>
                <a:spcPct val="70000"/>
              </a:lnSpc>
            </a:pPr>
            <a:endParaRPr lang="da-DK" spc="-150" dirty="0"/>
          </a:p>
        </p:txBody>
      </p:sp>
      <p:sp>
        <p:nvSpPr>
          <p:cNvPr id="10" name="Titel 3">
            <a:extLst>
              <a:ext uri="{FF2B5EF4-FFF2-40B4-BE49-F238E27FC236}">
                <a16:creationId xmlns:a16="http://schemas.microsoft.com/office/drawing/2014/main" id="{716B2F9C-0C54-2608-2126-21E5081B1E46}"/>
              </a:ext>
            </a:extLst>
          </p:cNvPr>
          <p:cNvSpPr txBox="1">
            <a:spLocks/>
          </p:cNvSpPr>
          <p:nvPr/>
        </p:nvSpPr>
        <p:spPr>
          <a:xfrm>
            <a:off x="512379" y="1895683"/>
            <a:ext cx="6128369" cy="3850121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 spc="-50" baseline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>
              <a:spcAft>
                <a:spcPts val="2400"/>
              </a:spcAft>
            </a:pPr>
            <a:r>
              <a:rPr lang="da-DK" sz="2400" dirty="0">
                <a:latin typeface="Figtree" pitchFamily="2" charset="0"/>
              </a:rPr>
              <a:t>Medarbejdere øger </a:t>
            </a:r>
            <a:r>
              <a:rPr lang="da-DK" sz="2400" dirty="0">
                <a:latin typeface="Figtree ExtraBold" pitchFamily="2" charset="0"/>
              </a:rPr>
              <a:t>nysgerrigheden</a:t>
            </a:r>
            <a:r>
              <a:rPr lang="da-DK" sz="2400" dirty="0">
                <a:latin typeface="Figtree" pitchFamily="2" charset="0"/>
              </a:rPr>
              <a:t> og får </a:t>
            </a:r>
            <a:r>
              <a:rPr lang="da-DK" sz="2400" dirty="0">
                <a:latin typeface="Figtree ExtraBold" pitchFamily="2" charset="0"/>
              </a:rPr>
              <a:t>indsigt</a:t>
            </a:r>
            <a:r>
              <a:rPr lang="da-DK" sz="2400" dirty="0">
                <a:latin typeface="Figtree" pitchFamily="2" charset="0"/>
              </a:rPr>
              <a:t> i hvad, der kan ligge bag den </a:t>
            </a:r>
            <a:r>
              <a:rPr lang="da-DK" sz="2400" dirty="0">
                <a:latin typeface="Figtree ExtraBold" pitchFamily="2" charset="0"/>
              </a:rPr>
              <a:t>adfærd</a:t>
            </a:r>
            <a:r>
              <a:rPr lang="da-DK" sz="2400" dirty="0">
                <a:latin typeface="Figtree" pitchFamily="2" charset="0"/>
              </a:rPr>
              <a:t> de oplever i mødet med beboerne</a:t>
            </a:r>
          </a:p>
          <a:p>
            <a:pPr algn="r">
              <a:spcAft>
                <a:spcPts val="2400"/>
              </a:spcAft>
            </a:pPr>
            <a:r>
              <a:rPr lang="da-DK" sz="2400" dirty="0">
                <a:latin typeface="Figtree" pitchFamily="2" charset="0"/>
              </a:rPr>
              <a:t>Styrke sammenhæng mellem egne/organisationens </a:t>
            </a:r>
            <a:r>
              <a:rPr lang="da-DK" sz="2400" dirty="0">
                <a:latin typeface="Figtree ExtraBold" pitchFamily="2" charset="0"/>
              </a:rPr>
              <a:t>intentioner</a:t>
            </a:r>
            <a:r>
              <a:rPr lang="da-DK" sz="2400" dirty="0">
                <a:latin typeface="Figtree" pitchFamily="2" charset="0"/>
              </a:rPr>
              <a:t> og beboernes </a:t>
            </a:r>
            <a:r>
              <a:rPr lang="da-DK" sz="2400" dirty="0">
                <a:latin typeface="Figtree ExtraBold" pitchFamily="2" charset="0"/>
              </a:rPr>
              <a:t>reaktioner</a:t>
            </a:r>
          </a:p>
          <a:p>
            <a:pPr algn="r">
              <a:spcAft>
                <a:spcPts val="2400"/>
              </a:spcAft>
            </a:pPr>
            <a:r>
              <a:rPr lang="da-DK" sz="2400" dirty="0">
                <a:latin typeface="Figtree" pitchFamily="2" charset="0"/>
              </a:rPr>
              <a:t>Fokus på hvad man </a:t>
            </a:r>
            <a:r>
              <a:rPr lang="da-DK" sz="2400" dirty="0">
                <a:latin typeface="Figtree ExtraBold" pitchFamily="2" charset="0"/>
              </a:rPr>
              <a:t>selv</a:t>
            </a:r>
            <a:r>
              <a:rPr lang="da-DK" sz="2400" dirty="0">
                <a:latin typeface="Figtree" pitchFamily="2" charset="0"/>
              </a:rPr>
              <a:t> bringer ind i </a:t>
            </a:r>
            <a:r>
              <a:rPr lang="da-DK" sz="2400" dirty="0">
                <a:latin typeface="Figtree ExtraBold" pitchFamily="2" charset="0"/>
              </a:rPr>
              <a:t>mødet med beboerne </a:t>
            </a:r>
            <a:r>
              <a:rPr lang="da-DK" sz="2400" dirty="0">
                <a:latin typeface="Figtree" pitchFamily="2" charset="0"/>
              </a:rPr>
              <a:t>og hvilke automatiske reaktioner og konklusioner, der kan være på spil</a:t>
            </a:r>
            <a:endParaRPr lang="da-DK" sz="2800" dirty="0">
              <a:latin typeface="Figtree" pitchFamily="2" charset="0"/>
            </a:endParaRPr>
          </a:p>
          <a:p>
            <a:pPr algn="r">
              <a:spcAft>
                <a:spcPts val="2400"/>
              </a:spcAft>
            </a:pPr>
            <a:endParaRPr lang="da-DK" sz="2800" dirty="0">
              <a:latin typeface="Figtree Black" pitchFamily="2" charset="0"/>
            </a:endParaRPr>
          </a:p>
        </p:txBody>
      </p:sp>
      <p:sp>
        <p:nvSpPr>
          <p:cNvPr id="4" name="Titel 3">
            <a:extLst>
              <a:ext uri="{FF2B5EF4-FFF2-40B4-BE49-F238E27FC236}">
                <a16:creationId xmlns:a16="http://schemas.microsoft.com/office/drawing/2014/main" id="{507AD4DA-EDF0-72E4-DDE9-D33AFF34C466}"/>
              </a:ext>
            </a:extLst>
          </p:cNvPr>
          <p:cNvSpPr txBox="1">
            <a:spLocks/>
          </p:cNvSpPr>
          <p:nvPr/>
        </p:nvSpPr>
        <p:spPr>
          <a:xfrm>
            <a:off x="7195149" y="311251"/>
            <a:ext cx="4590719" cy="90566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 spc="-50" baseline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>
              <a:lnSpc>
                <a:spcPct val="70000"/>
              </a:lnSpc>
            </a:pPr>
            <a:r>
              <a:rPr lang="da-DK" sz="2800" spc="-300">
                <a:solidFill>
                  <a:srgbClr val="FF898C"/>
                </a:solidFill>
              </a:rPr>
              <a:t>Fra bolig til </a:t>
            </a:r>
            <a:r>
              <a:rPr lang="da-DK" sz="2800" spc="-300"/>
              <a:t>hjem</a:t>
            </a:r>
          </a:p>
        </p:txBody>
      </p:sp>
      <p:sp>
        <p:nvSpPr>
          <p:cNvPr id="7" name="Titel 3">
            <a:extLst>
              <a:ext uri="{FF2B5EF4-FFF2-40B4-BE49-F238E27FC236}">
                <a16:creationId xmlns:a16="http://schemas.microsoft.com/office/drawing/2014/main" id="{A5DA1232-9ECC-450C-27E4-1078D0C5BC8A}"/>
              </a:ext>
            </a:extLst>
          </p:cNvPr>
          <p:cNvSpPr txBox="1">
            <a:spLocks/>
          </p:cNvSpPr>
          <p:nvPr/>
        </p:nvSpPr>
        <p:spPr>
          <a:xfrm>
            <a:off x="7074727" y="2939359"/>
            <a:ext cx="4172918" cy="187313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 spc="-50" baseline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Aft>
                <a:spcPts val="2400"/>
              </a:spcAft>
            </a:pPr>
            <a:r>
              <a:rPr lang="da-DK" sz="1800" dirty="0">
                <a:latin typeface="Figtree" pitchFamily="2" charset="0"/>
              </a:rPr>
              <a:t>Af almene boligorganisationer og medarbejdere</a:t>
            </a:r>
            <a:endParaRPr lang="da-DK" sz="2800" dirty="0">
              <a:latin typeface="Figtree Black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599021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1BA662-8103-9528-7389-82B859185B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ktangel 5">
            <a:extLst>
              <a:ext uri="{FF2B5EF4-FFF2-40B4-BE49-F238E27FC236}">
                <a16:creationId xmlns:a16="http://schemas.microsoft.com/office/drawing/2014/main" id="{5935E155-B661-69E4-ACB8-F6C09134D261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a-DK" sz="1800" b="0" i="0" u="none" strike="noStrike" kern="1200" cap="none" spc="0" normalizeH="0" baseline="0" noProof="0">
              <a:ln>
                <a:noFill/>
              </a:ln>
              <a:solidFill>
                <a:srgbClr val="FFDEDE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3" name="Titel 3">
            <a:extLst>
              <a:ext uri="{FF2B5EF4-FFF2-40B4-BE49-F238E27FC236}">
                <a16:creationId xmlns:a16="http://schemas.microsoft.com/office/drawing/2014/main" id="{74CF8FBA-EC98-F7D1-AF64-D1AE8AFE6D90}"/>
              </a:ext>
            </a:extLst>
          </p:cNvPr>
          <p:cNvSpPr txBox="1">
            <a:spLocks/>
          </p:cNvSpPr>
          <p:nvPr/>
        </p:nvSpPr>
        <p:spPr>
          <a:xfrm>
            <a:off x="2534440" y="3549789"/>
            <a:ext cx="7123120" cy="90566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 spc="-50" baseline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a-DK" sz="3200" b="0" i="0" u="none" strike="noStrike" kern="1200" cap="none" spc="-50" normalizeH="0" baseline="0" noProof="0">
              <a:ln>
                <a:noFill/>
              </a:ln>
              <a:solidFill>
                <a:srgbClr val="FF595B"/>
              </a:solidFill>
              <a:effectLst/>
              <a:uLnTx/>
              <a:uFillTx/>
              <a:latin typeface="Figtree Black" pitchFamily="2" charset="0"/>
              <a:ea typeface="+mj-ea"/>
              <a:cs typeface="+mj-cs"/>
            </a:endParaRPr>
          </a:p>
        </p:txBody>
      </p:sp>
      <p:sp>
        <p:nvSpPr>
          <p:cNvPr id="4" name="Titel 3">
            <a:extLst>
              <a:ext uri="{FF2B5EF4-FFF2-40B4-BE49-F238E27FC236}">
                <a16:creationId xmlns:a16="http://schemas.microsoft.com/office/drawing/2014/main" id="{871C0537-69DA-139D-FD91-7612F1D72E2F}"/>
              </a:ext>
            </a:extLst>
          </p:cNvPr>
          <p:cNvSpPr txBox="1">
            <a:spLocks/>
          </p:cNvSpPr>
          <p:nvPr/>
        </p:nvSpPr>
        <p:spPr>
          <a:xfrm>
            <a:off x="7182179" y="500270"/>
            <a:ext cx="4590719" cy="90566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 spc="-50" baseline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7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a-DK" sz="4400" b="0" i="0" u="none" strike="noStrike" kern="1200" cap="none" spc="-300" normalizeH="0" baseline="0" noProof="0">
                <a:ln>
                  <a:noFill/>
                </a:ln>
                <a:solidFill>
                  <a:srgbClr val="FF898C"/>
                </a:solidFill>
                <a:effectLst/>
                <a:uLnTx/>
                <a:uFillTx/>
                <a:latin typeface="Arial Black" panose="020B0A04020102020204"/>
                <a:ea typeface="+mj-ea"/>
                <a:cs typeface="+mj-cs"/>
              </a:rPr>
              <a:t>Fra bolig til </a:t>
            </a:r>
            <a:r>
              <a:rPr kumimoji="0" lang="da-DK" sz="4400" b="0" i="0" u="none" strike="noStrike" kern="1200" cap="none" spc="-300" normalizeH="0" baseline="0" noProof="0">
                <a:ln>
                  <a:noFill/>
                </a:ln>
                <a:solidFill>
                  <a:srgbClr val="FFDEDE"/>
                </a:solidFill>
                <a:effectLst/>
                <a:uLnTx/>
                <a:uFillTx/>
                <a:latin typeface="Arial Black" panose="020B0A04020102020204"/>
                <a:ea typeface="+mj-ea"/>
                <a:cs typeface="+mj-cs"/>
              </a:rPr>
              <a:t>hjem</a:t>
            </a:r>
          </a:p>
        </p:txBody>
      </p:sp>
      <p:sp>
        <p:nvSpPr>
          <p:cNvPr id="7" name="Tekstfelt 6">
            <a:extLst>
              <a:ext uri="{FF2B5EF4-FFF2-40B4-BE49-F238E27FC236}">
                <a16:creationId xmlns:a16="http://schemas.microsoft.com/office/drawing/2014/main" id="{E63767E6-8C3F-772C-7E1C-FC8630D8A071}"/>
              </a:ext>
            </a:extLst>
          </p:cNvPr>
          <p:cNvSpPr txBox="1"/>
          <p:nvPr/>
        </p:nvSpPr>
        <p:spPr>
          <a:xfrm>
            <a:off x="983843" y="2223801"/>
            <a:ext cx="3514845" cy="70993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914309">
              <a:lnSpc>
                <a:spcPct val="70000"/>
              </a:lnSpc>
              <a:spcBef>
                <a:spcPts val="1000"/>
              </a:spcBef>
            </a:pPr>
            <a:r>
              <a:rPr lang="da-DK" sz="2800" b="1" spc="-150" dirty="0" err="1">
                <a:solidFill>
                  <a:schemeClr val="accent1">
                    <a:lumMod val="20000"/>
                    <a:lumOff val="80000"/>
                  </a:schemeClr>
                </a:solidFill>
                <a:latin typeface="Figtree Black" pitchFamily="2" charset="0"/>
              </a:rPr>
              <a:t>Kompetence-udvikling</a:t>
            </a:r>
            <a:endParaRPr lang="da-DK" sz="2800" b="1" spc="-150" dirty="0">
              <a:solidFill>
                <a:schemeClr val="accent1">
                  <a:lumMod val="20000"/>
                  <a:lumOff val="80000"/>
                </a:schemeClr>
              </a:solidFill>
              <a:latin typeface="Figtree Black" pitchFamily="2" charset="0"/>
            </a:endParaRPr>
          </a:p>
        </p:txBody>
      </p:sp>
      <p:sp>
        <p:nvSpPr>
          <p:cNvPr id="5" name="Titel 3">
            <a:extLst>
              <a:ext uri="{FF2B5EF4-FFF2-40B4-BE49-F238E27FC236}">
                <a16:creationId xmlns:a16="http://schemas.microsoft.com/office/drawing/2014/main" id="{7939EB23-F8E6-BFDE-4BC7-9BED16794262}"/>
              </a:ext>
            </a:extLst>
          </p:cNvPr>
          <p:cNvSpPr txBox="1">
            <a:spLocks/>
          </p:cNvSpPr>
          <p:nvPr/>
        </p:nvSpPr>
        <p:spPr>
          <a:xfrm>
            <a:off x="1091713" y="3203196"/>
            <a:ext cx="4172918" cy="187313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 spc="-50" baseline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Aft>
                <a:spcPts val="2400"/>
              </a:spcAft>
            </a:pPr>
            <a:r>
              <a:rPr lang="da-DK" sz="1800" dirty="0">
                <a:solidFill>
                  <a:schemeClr val="bg2"/>
                </a:solidFill>
                <a:latin typeface="Figtree" pitchFamily="2" charset="0"/>
              </a:rPr>
              <a:t>Vi har haft </a:t>
            </a:r>
            <a:r>
              <a:rPr lang="da-DK" sz="1800" b="1" dirty="0">
                <a:solidFill>
                  <a:schemeClr val="bg2"/>
                </a:solidFill>
                <a:latin typeface="Figtree" pitchFamily="2" charset="0"/>
              </a:rPr>
              <a:t>160</a:t>
            </a:r>
            <a:r>
              <a:rPr lang="da-DK" sz="1800" dirty="0">
                <a:solidFill>
                  <a:schemeClr val="bg2"/>
                </a:solidFill>
                <a:latin typeface="Figtree" pitchFamily="2" charset="0"/>
              </a:rPr>
              <a:t> medarbejdere igennem de centrale kurser og </a:t>
            </a:r>
            <a:r>
              <a:rPr lang="da-DK" sz="1800" b="1" dirty="0">
                <a:solidFill>
                  <a:schemeClr val="bg2"/>
                </a:solidFill>
                <a:latin typeface="Figtree" pitchFamily="2" charset="0"/>
              </a:rPr>
              <a:t>150</a:t>
            </a:r>
            <a:r>
              <a:rPr lang="da-DK" sz="1800" dirty="0">
                <a:solidFill>
                  <a:schemeClr val="bg2"/>
                </a:solidFill>
                <a:latin typeface="Figtree" pitchFamily="2" charset="0"/>
              </a:rPr>
              <a:t> til lokale kurser og yderligere 250-350 inden året er omme</a:t>
            </a:r>
          </a:p>
          <a:p>
            <a:pPr>
              <a:spcAft>
                <a:spcPts val="2400"/>
              </a:spcAft>
            </a:pPr>
            <a:r>
              <a:rPr lang="da-DK" sz="1800" dirty="0">
                <a:solidFill>
                  <a:schemeClr val="bg2"/>
                </a:solidFill>
                <a:latin typeface="Figtree" pitchFamily="2" charset="0"/>
              </a:rPr>
              <a:t>Vi forventer samme antal i 2027, da efterspørgslen er stor og vi allerede nu er fuldt booket i første kvartal 2027</a:t>
            </a:r>
          </a:p>
          <a:p>
            <a:pPr>
              <a:spcAft>
                <a:spcPts val="2400"/>
              </a:spcAft>
            </a:pPr>
            <a:endParaRPr lang="da-DK" sz="1800" dirty="0">
              <a:solidFill>
                <a:schemeClr val="bg2"/>
              </a:solidFill>
              <a:latin typeface="Figtree" pitchFamily="2" charset="0"/>
            </a:endParaRPr>
          </a:p>
        </p:txBody>
      </p:sp>
      <p:sp>
        <p:nvSpPr>
          <p:cNvPr id="9" name="Titel 3">
            <a:extLst>
              <a:ext uri="{FF2B5EF4-FFF2-40B4-BE49-F238E27FC236}">
                <a16:creationId xmlns:a16="http://schemas.microsoft.com/office/drawing/2014/main" id="{2DAC2009-CFF4-2B2C-F244-AF10AAFD48F9}"/>
              </a:ext>
            </a:extLst>
          </p:cNvPr>
          <p:cNvSpPr txBox="1">
            <a:spLocks/>
          </p:cNvSpPr>
          <p:nvPr/>
        </p:nvSpPr>
        <p:spPr>
          <a:xfrm>
            <a:off x="6506116" y="2266631"/>
            <a:ext cx="4172918" cy="1958528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 spc="-50" baseline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Aft>
                <a:spcPts val="2400"/>
              </a:spcAft>
            </a:pPr>
            <a:r>
              <a:rPr lang="da-DK" sz="1800" dirty="0">
                <a:solidFill>
                  <a:schemeClr val="bg2"/>
                </a:solidFill>
                <a:latin typeface="Figtree" pitchFamily="2" charset="0"/>
              </a:rPr>
              <a:t>Boligorganisationerne oplever, at det kan være svært at </a:t>
            </a:r>
            <a:r>
              <a:rPr lang="da-DK" sz="1800" b="1" dirty="0">
                <a:solidFill>
                  <a:schemeClr val="bg2"/>
                </a:solidFill>
                <a:latin typeface="Figtree" pitchFamily="2" charset="0"/>
              </a:rPr>
              <a:t>håndtere beboere, der har det svært</a:t>
            </a:r>
            <a:r>
              <a:rPr lang="da-DK" sz="1800" dirty="0">
                <a:solidFill>
                  <a:schemeClr val="bg2"/>
                </a:solidFill>
                <a:latin typeface="Figtree" pitchFamily="2" charset="0"/>
              </a:rPr>
              <a:t> og de samtidigt oplever det som en stigende udfordring. Det udfordrer </a:t>
            </a:r>
            <a:r>
              <a:rPr lang="da-DK" sz="1800" b="1" dirty="0">
                <a:solidFill>
                  <a:schemeClr val="bg2"/>
                </a:solidFill>
                <a:latin typeface="Figtree" pitchFamily="2" charset="0"/>
              </a:rPr>
              <a:t>arbejdsmiljøet, </a:t>
            </a:r>
            <a:r>
              <a:rPr lang="da-DK" sz="1800" b="1" dirty="0" err="1">
                <a:solidFill>
                  <a:schemeClr val="bg2"/>
                </a:solidFill>
                <a:latin typeface="Figtree" pitchFamily="2" charset="0"/>
              </a:rPr>
              <a:t>bomiljøet</a:t>
            </a:r>
            <a:r>
              <a:rPr lang="da-DK" sz="1800" b="1" dirty="0">
                <a:solidFill>
                  <a:schemeClr val="bg2"/>
                </a:solidFill>
                <a:latin typeface="Figtree" pitchFamily="2" charset="0"/>
              </a:rPr>
              <a:t> og ikke mindst bundlinjen i boligafdelingerne. </a:t>
            </a:r>
          </a:p>
        </p:txBody>
      </p:sp>
      <p:sp>
        <p:nvSpPr>
          <p:cNvPr id="11" name="Tekstfelt 10">
            <a:extLst>
              <a:ext uri="{FF2B5EF4-FFF2-40B4-BE49-F238E27FC236}">
                <a16:creationId xmlns:a16="http://schemas.microsoft.com/office/drawing/2014/main" id="{300048BE-2348-EC6E-CC83-079733DD18A7}"/>
              </a:ext>
            </a:extLst>
          </p:cNvPr>
          <p:cNvSpPr txBox="1"/>
          <p:nvPr/>
        </p:nvSpPr>
        <p:spPr>
          <a:xfrm>
            <a:off x="983843" y="659934"/>
            <a:ext cx="5214494" cy="9746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914309">
              <a:lnSpc>
                <a:spcPct val="70000"/>
              </a:lnSpc>
              <a:spcBef>
                <a:spcPts val="1000"/>
              </a:spcBef>
            </a:pPr>
            <a:r>
              <a:rPr lang="da-DK" sz="4000" b="1" spc="-150" dirty="0">
                <a:solidFill>
                  <a:schemeClr val="accent1">
                    <a:lumMod val="20000"/>
                    <a:lumOff val="80000"/>
                  </a:schemeClr>
                </a:solidFill>
                <a:latin typeface="Figtree Black" pitchFamily="2" charset="0"/>
              </a:rPr>
              <a:t>Efterspørgsel og udbredelse</a:t>
            </a:r>
          </a:p>
        </p:txBody>
      </p:sp>
      <p:sp>
        <p:nvSpPr>
          <p:cNvPr id="15" name="Titel 3">
            <a:extLst>
              <a:ext uri="{FF2B5EF4-FFF2-40B4-BE49-F238E27FC236}">
                <a16:creationId xmlns:a16="http://schemas.microsoft.com/office/drawing/2014/main" id="{0A81558E-5617-1C32-B0FC-00146A9ED265}"/>
              </a:ext>
            </a:extLst>
          </p:cNvPr>
          <p:cNvSpPr txBox="1">
            <a:spLocks/>
          </p:cNvSpPr>
          <p:nvPr/>
        </p:nvSpPr>
        <p:spPr>
          <a:xfrm>
            <a:off x="6506116" y="4131753"/>
            <a:ext cx="4172918" cy="128795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 spc="-50" baseline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Aft>
                <a:spcPts val="2400"/>
              </a:spcAft>
            </a:pPr>
            <a:r>
              <a:rPr lang="da-DK" sz="1800" dirty="0">
                <a:solidFill>
                  <a:schemeClr val="bg2"/>
                </a:solidFill>
                <a:latin typeface="Figtree" pitchFamily="2" charset="0"/>
              </a:rPr>
              <a:t>Formatet er nemt at gå til og er et godt afsæt til at </a:t>
            </a:r>
            <a:r>
              <a:rPr lang="da-DK" sz="1800" b="1" dirty="0">
                <a:solidFill>
                  <a:schemeClr val="bg2"/>
                </a:solidFill>
                <a:latin typeface="Figtree" pitchFamily="2" charset="0"/>
              </a:rPr>
              <a:t>starte dialogen </a:t>
            </a:r>
            <a:r>
              <a:rPr lang="da-DK" sz="1800" dirty="0">
                <a:solidFill>
                  <a:schemeClr val="bg2"/>
                </a:solidFill>
                <a:latin typeface="Figtree" pitchFamily="2" charset="0"/>
              </a:rPr>
              <a:t>om de nævnte udfordringer med afsæt i egen organisation – og giver samtidigt rum for personlig refleksion</a:t>
            </a:r>
          </a:p>
          <a:p>
            <a:pPr>
              <a:spcAft>
                <a:spcPts val="2400"/>
              </a:spcAft>
            </a:pPr>
            <a:endParaRPr lang="da-DK" sz="1800" dirty="0">
              <a:solidFill>
                <a:schemeClr val="bg2"/>
              </a:solidFill>
              <a:latin typeface="Figtree" pitchFamily="2" charset="0"/>
            </a:endParaRPr>
          </a:p>
        </p:txBody>
      </p:sp>
      <p:sp>
        <p:nvSpPr>
          <p:cNvPr id="17" name="Titel 3">
            <a:extLst>
              <a:ext uri="{FF2B5EF4-FFF2-40B4-BE49-F238E27FC236}">
                <a16:creationId xmlns:a16="http://schemas.microsoft.com/office/drawing/2014/main" id="{C1200828-C11D-C037-9AA0-25FAF6BCD3A1}"/>
              </a:ext>
            </a:extLst>
          </p:cNvPr>
          <p:cNvSpPr txBox="1">
            <a:spLocks/>
          </p:cNvSpPr>
          <p:nvPr/>
        </p:nvSpPr>
        <p:spPr>
          <a:xfrm>
            <a:off x="6506116" y="5650009"/>
            <a:ext cx="4172918" cy="608902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 spc="-50" baseline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Aft>
                <a:spcPts val="2400"/>
              </a:spcAft>
            </a:pPr>
            <a:r>
              <a:rPr lang="da-DK" sz="1800" dirty="0">
                <a:solidFill>
                  <a:schemeClr val="bg2"/>
                </a:solidFill>
                <a:latin typeface="Figtree" pitchFamily="2" charset="0"/>
              </a:rPr>
              <a:t>Kompetenceudvikling eller fokus? </a:t>
            </a:r>
          </a:p>
        </p:txBody>
      </p:sp>
    </p:spTree>
    <p:extLst>
      <p:ext uri="{BB962C8B-B14F-4D97-AF65-F5344CB8AC3E}">
        <p14:creationId xmlns:p14="http://schemas.microsoft.com/office/powerpoint/2010/main" val="25299673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F9857A-A3C4-19C5-FC91-049ED4FA2C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3">
            <a:extLst>
              <a:ext uri="{FF2B5EF4-FFF2-40B4-BE49-F238E27FC236}">
                <a16:creationId xmlns:a16="http://schemas.microsoft.com/office/drawing/2014/main" id="{8250A5F3-8824-57CA-277C-EE61A2F5E25F}"/>
              </a:ext>
            </a:extLst>
          </p:cNvPr>
          <p:cNvSpPr txBox="1">
            <a:spLocks/>
          </p:cNvSpPr>
          <p:nvPr/>
        </p:nvSpPr>
        <p:spPr>
          <a:xfrm>
            <a:off x="2534440" y="3549789"/>
            <a:ext cx="7123120" cy="90566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 spc="-50" baseline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da-DK" sz="3200">
              <a:latin typeface="Figtree Black" pitchFamily="2" charset="0"/>
            </a:endParaRPr>
          </a:p>
        </p:txBody>
      </p:sp>
      <p:sp>
        <p:nvSpPr>
          <p:cNvPr id="2" name="Titel 3">
            <a:extLst>
              <a:ext uri="{FF2B5EF4-FFF2-40B4-BE49-F238E27FC236}">
                <a16:creationId xmlns:a16="http://schemas.microsoft.com/office/drawing/2014/main" id="{30C51825-F624-8C32-8369-8152C59EB504}"/>
              </a:ext>
            </a:extLst>
          </p:cNvPr>
          <p:cNvSpPr txBox="1">
            <a:spLocks/>
          </p:cNvSpPr>
          <p:nvPr/>
        </p:nvSpPr>
        <p:spPr>
          <a:xfrm>
            <a:off x="5847897" y="2053976"/>
            <a:ext cx="4022436" cy="3763404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 spc="-50" baseline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Aft>
                <a:spcPts val="2400"/>
              </a:spcAft>
            </a:pPr>
            <a:r>
              <a:rPr lang="da-DK" sz="2400">
                <a:latin typeface="Figtree" pitchFamily="2" charset="0"/>
              </a:rPr>
              <a:t>Et </a:t>
            </a:r>
            <a:r>
              <a:rPr lang="da-DK" sz="2400">
                <a:latin typeface="Figtree ExtraBold" pitchFamily="2" charset="0"/>
              </a:rPr>
              <a:t>skræddersyet</a:t>
            </a:r>
            <a:r>
              <a:rPr lang="da-DK" sz="2400">
                <a:latin typeface="Figtree" pitchFamily="2" charset="0"/>
              </a:rPr>
              <a:t> forløb</a:t>
            </a:r>
          </a:p>
          <a:p>
            <a:pPr>
              <a:spcAft>
                <a:spcPts val="2400"/>
              </a:spcAft>
            </a:pPr>
            <a:r>
              <a:rPr lang="da-DK" sz="2400">
                <a:latin typeface="Figtree" pitchFamily="2" charset="0"/>
              </a:rPr>
              <a:t>Fokus på </a:t>
            </a:r>
            <a:r>
              <a:rPr lang="da-DK" sz="2400">
                <a:latin typeface="Figtree ExtraBold" pitchFamily="2" charset="0"/>
              </a:rPr>
              <a:t>kendskab</a:t>
            </a:r>
            <a:r>
              <a:rPr lang="da-DK" sz="2400">
                <a:latin typeface="Figtree" pitchFamily="2" charset="0"/>
              </a:rPr>
              <a:t> til egen og andre organisationer for at støtten kan nå beboerne hurtigere</a:t>
            </a:r>
          </a:p>
          <a:p>
            <a:pPr>
              <a:spcAft>
                <a:spcPts val="2400"/>
              </a:spcAft>
            </a:pPr>
            <a:r>
              <a:rPr lang="da-DK" sz="2400">
                <a:latin typeface="Figtree" pitchFamily="2" charset="0"/>
              </a:rPr>
              <a:t>Styrke rammerne for </a:t>
            </a:r>
            <a:r>
              <a:rPr lang="da-DK" sz="2400">
                <a:latin typeface="Figtree ExtraBold" pitchFamily="2" charset="0"/>
              </a:rPr>
              <a:t>god trivsel </a:t>
            </a:r>
            <a:r>
              <a:rPr lang="da-DK" sz="2400">
                <a:latin typeface="Figtree" pitchFamily="2" charset="0"/>
              </a:rPr>
              <a:t>for medarbejdere og beboere</a:t>
            </a:r>
          </a:p>
        </p:txBody>
      </p:sp>
      <p:sp>
        <p:nvSpPr>
          <p:cNvPr id="7" name="Titel 3">
            <a:extLst>
              <a:ext uri="{FF2B5EF4-FFF2-40B4-BE49-F238E27FC236}">
                <a16:creationId xmlns:a16="http://schemas.microsoft.com/office/drawing/2014/main" id="{6D264CD3-980E-C8EB-AF32-6FAB15164B80}"/>
              </a:ext>
            </a:extLst>
          </p:cNvPr>
          <p:cNvSpPr txBox="1">
            <a:spLocks/>
          </p:cNvSpPr>
          <p:nvPr/>
        </p:nvSpPr>
        <p:spPr>
          <a:xfrm>
            <a:off x="1740610" y="2066946"/>
            <a:ext cx="3543299" cy="90566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 spc="-50" baseline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>
              <a:lnSpc>
                <a:spcPct val="70000"/>
              </a:lnSpc>
            </a:pPr>
            <a:r>
              <a:rPr lang="da-DK" spc="-150"/>
              <a:t>Socialt beredskab</a:t>
            </a:r>
          </a:p>
        </p:txBody>
      </p:sp>
      <p:sp>
        <p:nvSpPr>
          <p:cNvPr id="4" name="Titel 3">
            <a:extLst>
              <a:ext uri="{FF2B5EF4-FFF2-40B4-BE49-F238E27FC236}">
                <a16:creationId xmlns:a16="http://schemas.microsoft.com/office/drawing/2014/main" id="{4FC97330-9945-86B4-B2B5-BE71C2587CB7}"/>
              </a:ext>
            </a:extLst>
          </p:cNvPr>
          <p:cNvSpPr txBox="1">
            <a:spLocks/>
          </p:cNvSpPr>
          <p:nvPr/>
        </p:nvSpPr>
        <p:spPr>
          <a:xfrm>
            <a:off x="7195149" y="311251"/>
            <a:ext cx="4590719" cy="90566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 spc="-50" baseline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>
              <a:lnSpc>
                <a:spcPct val="70000"/>
              </a:lnSpc>
            </a:pPr>
            <a:r>
              <a:rPr lang="da-DK" sz="2800" spc="-300">
                <a:solidFill>
                  <a:srgbClr val="FF898C"/>
                </a:solidFill>
              </a:rPr>
              <a:t>Fra bolig til </a:t>
            </a:r>
            <a:r>
              <a:rPr lang="da-DK" sz="2800" spc="-300"/>
              <a:t>hjem</a:t>
            </a:r>
          </a:p>
        </p:txBody>
      </p:sp>
      <p:sp>
        <p:nvSpPr>
          <p:cNvPr id="6" name="Titel 3">
            <a:extLst>
              <a:ext uri="{FF2B5EF4-FFF2-40B4-BE49-F238E27FC236}">
                <a16:creationId xmlns:a16="http://schemas.microsoft.com/office/drawing/2014/main" id="{2BE72C68-A8E7-8DFE-F0F2-C04B96C7E7FC}"/>
              </a:ext>
            </a:extLst>
          </p:cNvPr>
          <p:cNvSpPr txBox="1">
            <a:spLocks/>
          </p:cNvSpPr>
          <p:nvPr/>
        </p:nvSpPr>
        <p:spPr>
          <a:xfrm>
            <a:off x="1110991" y="3183725"/>
            <a:ext cx="4172918" cy="187313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 spc="-50" baseline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>
              <a:spcAft>
                <a:spcPts val="2400"/>
              </a:spcAft>
            </a:pPr>
            <a:r>
              <a:rPr lang="da-DK" sz="1800" dirty="0">
                <a:latin typeface="Figtree" pitchFamily="2" charset="0"/>
              </a:rPr>
              <a:t>Et fokus på egen handlekraft </a:t>
            </a:r>
            <a:endParaRPr lang="da-DK" sz="2800" dirty="0">
              <a:latin typeface="Figtree Black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370874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5A615D-4953-9AAB-EC97-30C6C30048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ktangel 5">
            <a:extLst>
              <a:ext uri="{FF2B5EF4-FFF2-40B4-BE49-F238E27FC236}">
                <a16:creationId xmlns:a16="http://schemas.microsoft.com/office/drawing/2014/main" id="{0A34AC7C-E67A-9F72-6ED4-A89DB389AC67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a-DK" sz="1800" b="0" i="0" u="none" strike="noStrike" kern="1200" cap="none" spc="0" normalizeH="0" baseline="0" noProof="0">
              <a:ln>
                <a:noFill/>
              </a:ln>
              <a:solidFill>
                <a:srgbClr val="FFDEDE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3" name="Titel 3">
            <a:extLst>
              <a:ext uri="{FF2B5EF4-FFF2-40B4-BE49-F238E27FC236}">
                <a16:creationId xmlns:a16="http://schemas.microsoft.com/office/drawing/2014/main" id="{9AF464FE-606E-7193-BCD6-8AE076AA0669}"/>
              </a:ext>
            </a:extLst>
          </p:cNvPr>
          <p:cNvSpPr txBox="1">
            <a:spLocks/>
          </p:cNvSpPr>
          <p:nvPr/>
        </p:nvSpPr>
        <p:spPr>
          <a:xfrm>
            <a:off x="2534440" y="3549789"/>
            <a:ext cx="7123120" cy="90566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 spc="-50" baseline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a-DK" sz="3200" b="0" i="0" u="none" strike="noStrike" kern="1200" cap="none" spc="-50" normalizeH="0" baseline="0" noProof="0">
              <a:ln>
                <a:noFill/>
              </a:ln>
              <a:solidFill>
                <a:srgbClr val="FF595B"/>
              </a:solidFill>
              <a:effectLst/>
              <a:uLnTx/>
              <a:uFillTx/>
              <a:latin typeface="Figtree Black" pitchFamily="2" charset="0"/>
              <a:ea typeface="+mj-ea"/>
              <a:cs typeface="+mj-cs"/>
            </a:endParaRPr>
          </a:p>
        </p:txBody>
      </p:sp>
      <p:sp>
        <p:nvSpPr>
          <p:cNvPr id="4" name="Titel 3">
            <a:extLst>
              <a:ext uri="{FF2B5EF4-FFF2-40B4-BE49-F238E27FC236}">
                <a16:creationId xmlns:a16="http://schemas.microsoft.com/office/drawing/2014/main" id="{E448A0B5-1247-C0ED-4E6E-EB45DFAE5B20}"/>
              </a:ext>
            </a:extLst>
          </p:cNvPr>
          <p:cNvSpPr txBox="1">
            <a:spLocks/>
          </p:cNvSpPr>
          <p:nvPr/>
        </p:nvSpPr>
        <p:spPr>
          <a:xfrm>
            <a:off x="7182179" y="500270"/>
            <a:ext cx="4590719" cy="90566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 spc="-50" baseline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7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a-DK" sz="4400" b="0" i="0" u="none" strike="noStrike" kern="1200" cap="none" spc="-300" normalizeH="0" baseline="0" noProof="0">
                <a:ln>
                  <a:noFill/>
                </a:ln>
                <a:solidFill>
                  <a:srgbClr val="FF898C"/>
                </a:solidFill>
                <a:effectLst/>
                <a:uLnTx/>
                <a:uFillTx/>
                <a:latin typeface="Arial Black" panose="020B0A04020102020204"/>
                <a:ea typeface="+mj-ea"/>
                <a:cs typeface="+mj-cs"/>
              </a:rPr>
              <a:t>Fra bolig til </a:t>
            </a:r>
            <a:r>
              <a:rPr kumimoji="0" lang="da-DK" sz="4400" b="0" i="0" u="none" strike="noStrike" kern="1200" cap="none" spc="-300" normalizeH="0" baseline="0" noProof="0">
                <a:ln>
                  <a:noFill/>
                </a:ln>
                <a:solidFill>
                  <a:srgbClr val="FFDEDE"/>
                </a:solidFill>
                <a:effectLst/>
                <a:uLnTx/>
                <a:uFillTx/>
                <a:latin typeface="Arial Black" panose="020B0A04020102020204"/>
                <a:ea typeface="+mj-ea"/>
                <a:cs typeface="+mj-cs"/>
              </a:rPr>
              <a:t>hjem</a:t>
            </a:r>
          </a:p>
        </p:txBody>
      </p:sp>
      <p:sp>
        <p:nvSpPr>
          <p:cNvPr id="7" name="Tekstfelt 6">
            <a:extLst>
              <a:ext uri="{FF2B5EF4-FFF2-40B4-BE49-F238E27FC236}">
                <a16:creationId xmlns:a16="http://schemas.microsoft.com/office/drawing/2014/main" id="{0FDDC215-5362-E7A9-E942-BFC9981B498D}"/>
              </a:ext>
            </a:extLst>
          </p:cNvPr>
          <p:cNvSpPr txBox="1"/>
          <p:nvPr/>
        </p:nvSpPr>
        <p:spPr>
          <a:xfrm>
            <a:off x="983843" y="2223801"/>
            <a:ext cx="3514845" cy="4083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914309">
              <a:lnSpc>
                <a:spcPct val="70000"/>
              </a:lnSpc>
              <a:spcBef>
                <a:spcPts val="1000"/>
              </a:spcBef>
            </a:pPr>
            <a:r>
              <a:rPr lang="da-DK" sz="2800" b="1" spc="-150" dirty="0">
                <a:solidFill>
                  <a:schemeClr val="accent1">
                    <a:lumMod val="20000"/>
                    <a:lumOff val="80000"/>
                  </a:schemeClr>
                </a:solidFill>
                <a:latin typeface="Figtree Black" pitchFamily="2" charset="0"/>
              </a:rPr>
              <a:t>Socialt beredskab</a:t>
            </a:r>
          </a:p>
        </p:txBody>
      </p:sp>
      <p:sp>
        <p:nvSpPr>
          <p:cNvPr id="5" name="Titel 3">
            <a:extLst>
              <a:ext uri="{FF2B5EF4-FFF2-40B4-BE49-F238E27FC236}">
                <a16:creationId xmlns:a16="http://schemas.microsoft.com/office/drawing/2014/main" id="{9FE9FA62-8AF9-7B26-E298-2642B7A4AC43}"/>
              </a:ext>
            </a:extLst>
          </p:cNvPr>
          <p:cNvSpPr txBox="1">
            <a:spLocks/>
          </p:cNvSpPr>
          <p:nvPr/>
        </p:nvSpPr>
        <p:spPr>
          <a:xfrm>
            <a:off x="1089626" y="2810936"/>
            <a:ext cx="3072471" cy="187313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 spc="-50" baseline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Aft>
                <a:spcPts val="2400"/>
              </a:spcAft>
            </a:pPr>
            <a:r>
              <a:rPr lang="da-DK" sz="1800" dirty="0">
                <a:solidFill>
                  <a:schemeClr val="bg2"/>
                </a:solidFill>
                <a:latin typeface="Figtree" pitchFamily="2" charset="0"/>
              </a:rPr>
              <a:t>Vi er pt i dialog med 8 boligorganisationer og har efterspørgsel fra det samme antal.</a:t>
            </a:r>
          </a:p>
          <a:p>
            <a:pPr>
              <a:spcAft>
                <a:spcPts val="2400"/>
              </a:spcAft>
            </a:pPr>
            <a:r>
              <a:rPr lang="da-DK" sz="1800" dirty="0">
                <a:solidFill>
                  <a:schemeClr val="bg2"/>
                </a:solidFill>
                <a:latin typeface="Figtree" pitchFamily="2" charset="0"/>
              </a:rPr>
              <a:t>Flere af forløbene har været i gang i </a:t>
            </a:r>
            <a:r>
              <a:rPr lang="da-DK" sz="1800" dirty="0" err="1">
                <a:solidFill>
                  <a:schemeClr val="bg2"/>
                </a:solidFill>
                <a:latin typeface="Figtree" pitchFamily="2" charset="0"/>
              </a:rPr>
              <a:t>ca</a:t>
            </a:r>
            <a:r>
              <a:rPr lang="da-DK" sz="1800" dirty="0">
                <a:solidFill>
                  <a:schemeClr val="bg2"/>
                </a:solidFill>
                <a:latin typeface="Figtree" pitchFamily="2" charset="0"/>
              </a:rPr>
              <a:t> et år.</a:t>
            </a:r>
          </a:p>
          <a:p>
            <a:pPr>
              <a:spcAft>
                <a:spcPts val="2400"/>
              </a:spcAft>
            </a:pPr>
            <a:endParaRPr lang="da-DK" sz="1800" dirty="0">
              <a:solidFill>
                <a:schemeClr val="bg2"/>
              </a:solidFill>
              <a:latin typeface="Figtree" pitchFamily="2" charset="0"/>
            </a:endParaRPr>
          </a:p>
        </p:txBody>
      </p:sp>
      <p:sp>
        <p:nvSpPr>
          <p:cNvPr id="9" name="Titel 3">
            <a:extLst>
              <a:ext uri="{FF2B5EF4-FFF2-40B4-BE49-F238E27FC236}">
                <a16:creationId xmlns:a16="http://schemas.microsoft.com/office/drawing/2014/main" id="{636A3157-CAA4-B47B-BB72-557581B8768E}"/>
              </a:ext>
            </a:extLst>
          </p:cNvPr>
          <p:cNvSpPr txBox="1">
            <a:spLocks/>
          </p:cNvSpPr>
          <p:nvPr/>
        </p:nvSpPr>
        <p:spPr>
          <a:xfrm>
            <a:off x="5022250" y="1508167"/>
            <a:ext cx="6573288" cy="1958528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 spc="-50" baseline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Aft>
                <a:spcPts val="2400"/>
              </a:spcAft>
            </a:pPr>
            <a:r>
              <a:rPr lang="da-DK" sz="1800" dirty="0">
                <a:solidFill>
                  <a:schemeClr val="bg2"/>
                </a:solidFill>
                <a:latin typeface="Figtree" pitchFamily="2" charset="0"/>
              </a:rPr>
              <a:t>Det kræver relativt meget af boligorganisationerne og kræver, at man som organisation vil forholde sig proaktivt ift. det sociale potentiale. Organisationens </a:t>
            </a:r>
            <a:r>
              <a:rPr lang="da-DK" sz="1800" b="1" dirty="0">
                <a:solidFill>
                  <a:schemeClr val="bg2"/>
                </a:solidFill>
                <a:latin typeface="Figtree" pitchFamily="2" charset="0"/>
              </a:rPr>
              <a:t>politiske ledelse </a:t>
            </a:r>
            <a:r>
              <a:rPr lang="da-DK" sz="1800" dirty="0">
                <a:solidFill>
                  <a:schemeClr val="bg2"/>
                </a:solidFill>
                <a:latin typeface="Figtree" pitchFamily="2" charset="0"/>
              </a:rPr>
              <a:t>er derfor afgørende at have med ombord – og endnu bedre, hvis det er dem der i første omgang har sat det på dagsordenen.</a:t>
            </a:r>
            <a:endParaRPr lang="da-DK" sz="1800" b="1" dirty="0">
              <a:solidFill>
                <a:schemeClr val="bg2"/>
              </a:solidFill>
              <a:latin typeface="Figtree" pitchFamily="2" charset="0"/>
            </a:endParaRPr>
          </a:p>
        </p:txBody>
      </p:sp>
      <p:sp>
        <p:nvSpPr>
          <p:cNvPr id="11" name="Tekstfelt 10">
            <a:extLst>
              <a:ext uri="{FF2B5EF4-FFF2-40B4-BE49-F238E27FC236}">
                <a16:creationId xmlns:a16="http://schemas.microsoft.com/office/drawing/2014/main" id="{0C568260-AEA3-3743-BF36-36C41CF12D90}"/>
              </a:ext>
            </a:extLst>
          </p:cNvPr>
          <p:cNvSpPr txBox="1"/>
          <p:nvPr/>
        </p:nvSpPr>
        <p:spPr>
          <a:xfrm>
            <a:off x="983843" y="659934"/>
            <a:ext cx="5214494" cy="9746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914309">
              <a:lnSpc>
                <a:spcPct val="70000"/>
              </a:lnSpc>
              <a:spcBef>
                <a:spcPts val="1000"/>
              </a:spcBef>
            </a:pPr>
            <a:r>
              <a:rPr lang="da-DK" sz="4000" b="1" spc="-150" dirty="0">
                <a:solidFill>
                  <a:schemeClr val="accent1">
                    <a:lumMod val="20000"/>
                    <a:lumOff val="80000"/>
                  </a:schemeClr>
                </a:solidFill>
                <a:latin typeface="Figtree Black" pitchFamily="2" charset="0"/>
              </a:rPr>
              <a:t>Efterspørgsel og udbredelse</a:t>
            </a:r>
          </a:p>
        </p:txBody>
      </p:sp>
      <p:sp>
        <p:nvSpPr>
          <p:cNvPr id="15" name="Titel 3">
            <a:extLst>
              <a:ext uri="{FF2B5EF4-FFF2-40B4-BE49-F238E27FC236}">
                <a16:creationId xmlns:a16="http://schemas.microsoft.com/office/drawing/2014/main" id="{45F39BDE-BF49-ABE6-1ECF-BDD8CD686451}"/>
              </a:ext>
            </a:extLst>
          </p:cNvPr>
          <p:cNvSpPr txBox="1">
            <a:spLocks/>
          </p:cNvSpPr>
          <p:nvPr/>
        </p:nvSpPr>
        <p:spPr>
          <a:xfrm>
            <a:off x="6506116" y="4557686"/>
            <a:ext cx="4172918" cy="1524976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 spc="-50" baseline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Aft>
                <a:spcPts val="2400"/>
              </a:spcAft>
            </a:pPr>
            <a:endParaRPr lang="da-DK" sz="1800" dirty="0">
              <a:solidFill>
                <a:schemeClr val="bg2"/>
              </a:solidFill>
              <a:latin typeface="Figtree" pitchFamily="2" charset="0"/>
            </a:endParaRPr>
          </a:p>
        </p:txBody>
      </p:sp>
      <p:sp>
        <p:nvSpPr>
          <p:cNvPr id="12" name="Titel 3">
            <a:extLst>
              <a:ext uri="{FF2B5EF4-FFF2-40B4-BE49-F238E27FC236}">
                <a16:creationId xmlns:a16="http://schemas.microsoft.com/office/drawing/2014/main" id="{F2B7E832-557B-E546-2B23-94A570821049}"/>
              </a:ext>
            </a:extLst>
          </p:cNvPr>
          <p:cNvSpPr txBox="1">
            <a:spLocks/>
          </p:cNvSpPr>
          <p:nvPr/>
        </p:nvSpPr>
        <p:spPr>
          <a:xfrm>
            <a:off x="5022249" y="3152705"/>
            <a:ext cx="6573287" cy="1958528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 spc="-50" baseline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Aft>
                <a:spcPts val="2400"/>
              </a:spcAft>
            </a:pPr>
            <a:r>
              <a:rPr lang="da-DK" sz="1800" dirty="0">
                <a:solidFill>
                  <a:schemeClr val="bg2"/>
                </a:solidFill>
                <a:latin typeface="Figtree" pitchFamily="2" charset="0"/>
              </a:rPr>
              <a:t>Det kræver et fælles sprog, da vores ambition med dette spor er at forankre det i hele organisationen, hvor </a:t>
            </a:r>
            <a:r>
              <a:rPr lang="da-DK" sz="1800" b="1" dirty="0">
                <a:solidFill>
                  <a:schemeClr val="bg2"/>
                </a:solidFill>
                <a:latin typeface="Figtree" pitchFamily="2" charset="0"/>
              </a:rPr>
              <a:t>socialfagligt lingo</a:t>
            </a:r>
            <a:r>
              <a:rPr lang="da-DK" sz="1800" dirty="0">
                <a:solidFill>
                  <a:schemeClr val="bg2"/>
                </a:solidFill>
                <a:latin typeface="Figtree" pitchFamily="2" charset="0"/>
              </a:rPr>
              <a:t> er nyt. Derfor starter vi nu med </a:t>
            </a:r>
            <a:r>
              <a:rPr lang="da-DK" sz="1800" b="1" dirty="0">
                <a:solidFill>
                  <a:schemeClr val="bg2"/>
                </a:solidFill>
                <a:latin typeface="Figtree" pitchFamily="2" charset="0"/>
              </a:rPr>
              <a:t>kompetenceudvikling</a:t>
            </a:r>
            <a:r>
              <a:rPr lang="da-DK" sz="1800" dirty="0">
                <a:solidFill>
                  <a:schemeClr val="bg2"/>
                </a:solidFill>
                <a:latin typeface="Figtree" pitchFamily="2" charset="0"/>
              </a:rPr>
              <a:t> inden vi arbejder med socialt beredskab for at få en forståelsesramme eller som minimum en fælles referenceramme</a:t>
            </a:r>
            <a:endParaRPr lang="da-DK" sz="1800" b="1" dirty="0">
              <a:solidFill>
                <a:schemeClr val="bg2"/>
              </a:solidFill>
              <a:latin typeface="Figtree" pitchFamily="2" charset="0"/>
            </a:endParaRPr>
          </a:p>
        </p:txBody>
      </p:sp>
      <p:sp>
        <p:nvSpPr>
          <p:cNvPr id="14" name="Titel 3">
            <a:extLst>
              <a:ext uri="{FF2B5EF4-FFF2-40B4-BE49-F238E27FC236}">
                <a16:creationId xmlns:a16="http://schemas.microsoft.com/office/drawing/2014/main" id="{D9F02577-E22F-93ED-5C43-1E522EB5B66B}"/>
              </a:ext>
            </a:extLst>
          </p:cNvPr>
          <p:cNvSpPr txBox="1">
            <a:spLocks/>
          </p:cNvSpPr>
          <p:nvPr/>
        </p:nvSpPr>
        <p:spPr>
          <a:xfrm>
            <a:off x="5022249" y="4836276"/>
            <a:ext cx="6573287" cy="1958528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 spc="-50" baseline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Aft>
                <a:spcPts val="2400"/>
              </a:spcAft>
            </a:pPr>
            <a:r>
              <a:rPr lang="da-DK" sz="1800" dirty="0">
                <a:solidFill>
                  <a:schemeClr val="bg2"/>
                </a:solidFill>
                <a:latin typeface="Figtree" pitchFamily="2" charset="0"/>
              </a:rPr>
              <a:t>Sondringen mellem </a:t>
            </a:r>
            <a:r>
              <a:rPr lang="da-DK" sz="1800" b="1" dirty="0">
                <a:solidFill>
                  <a:schemeClr val="bg2"/>
                </a:solidFill>
                <a:latin typeface="Figtree" pitchFamily="2" charset="0"/>
              </a:rPr>
              <a:t>samarbejde og kendskab</a:t>
            </a:r>
            <a:r>
              <a:rPr lang="da-DK" sz="1800" dirty="0">
                <a:solidFill>
                  <a:schemeClr val="bg2"/>
                </a:solidFill>
                <a:latin typeface="Figtree" pitchFamily="2" charset="0"/>
              </a:rPr>
              <a:t>, har resoneret hos flere og været anledning til selv at handle uden at forpligtige andre parter.</a:t>
            </a:r>
            <a:endParaRPr lang="da-DK" sz="1800" b="1" dirty="0">
              <a:solidFill>
                <a:schemeClr val="bg2"/>
              </a:solidFill>
              <a:latin typeface="Figtree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733153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BL">
  <a:themeElements>
    <a:clrScheme name="BL Blaa">
      <a:dk1>
        <a:srgbClr val="485FEB"/>
      </a:dk1>
      <a:lt1>
        <a:sysClr val="window" lastClr="FFFFFF"/>
      </a:lt1>
      <a:dk2>
        <a:srgbClr val="00004B"/>
      </a:dk2>
      <a:lt2>
        <a:srgbClr val="DADFFB"/>
      </a:lt2>
      <a:accent1>
        <a:srgbClr val="485FEB"/>
      </a:accent1>
      <a:accent2>
        <a:srgbClr val="FF595B"/>
      </a:accent2>
      <a:accent3>
        <a:srgbClr val="FFD86F"/>
      </a:accent3>
      <a:accent4>
        <a:srgbClr val="00917E"/>
      </a:accent4>
      <a:accent5>
        <a:srgbClr val="7DE8F0"/>
      </a:accent5>
      <a:accent6>
        <a:srgbClr val="FFBDF2"/>
      </a:accent6>
      <a:hlink>
        <a:srgbClr val="485FEB"/>
      </a:hlink>
      <a:folHlink>
        <a:srgbClr val="485FEB"/>
      </a:folHlink>
    </a:clrScheme>
    <a:fontScheme name="Arial Black-Arial">
      <a:majorFont>
        <a:latin typeface="Arial Black" panose="020B0A04020102020204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/>
      <a:bodyPr lIns="0" tIns="0" rIns="0" bIns="0"/>
      <a:lstStyle>
        <a:defPPr marL="0" indent="0" algn="l" defTabSz="914309">
          <a:lnSpc>
            <a:spcPct val="120000"/>
          </a:lnSpc>
          <a:spcBef>
            <a:spcPts val="1000"/>
          </a:spcBef>
          <a:buNone/>
          <a:defRPr sz="1000" b="1" cap="all" spc="100" dirty="0" smtClean="0">
            <a:solidFill>
              <a:schemeClr val="bg1"/>
            </a:solidFill>
            <a:latin typeface="+mj-lt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BL presentation blaa ny" id="{9E227546-18CF-4B19-BD3F-687BAB784FD8}" vid="{D427817E-EDD3-4EDE-82F1-46BAAB71655B}"/>
    </a:ext>
  </a:extLst>
</a:theme>
</file>

<file path=ppt/theme/theme2.xml><?xml version="1.0" encoding="utf-8"?>
<a:theme xmlns:a="http://schemas.openxmlformats.org/drawingml/2006/main" name="1_BL">
  <a:themeElements>
    <a:clrScheme name="BL roed">
      <a:dk1>
        <a:srgbClr val="485FEB"/>
      </a:dk1>
      <a:lt1>
        <a:sysClr val="window" lastClr="FFFFFF"/>
      </a:lt1>
      <a:dk2>
        <a:srgbClr val="00004B"/>
      </a:dk2>
      <a:lt2>
        <a:srgbClr val="FFDEDE"/>
      </a:lt2>
      <a:accent1>
        <a:srgbClr val="FF595B"/>
      </a:accent1>
      <a:accent2>
        <a:srgbClr val="485FEB"/>
      </a:accent2>
      <a:accent3>
        <a:srgbClr val="FFD86F"/>
      </a:accent3>
      <a:accent4>
        <a:srgbClr val="00917E"/>
      </a:accent4>
      <a:accent5>
        <a:srgbClr val="7DE8F0"/>
      </a:accent5>
      <a:accent6>
        <a:srgbClr val="FFBDF2"/>
      </a:accent6>
      <a:hlink>
        <a:srgbClr val="485FEB"/>
      </a:hlink>
      <a:folHlink>
        <a:srgbClr val="485FEB"/>
      </a:folHlink>
    </a:clrScheme>
    <a:fontScheme name="Arial Black-Arial">
      <a:majorFont>
        <a:latin typeface="Arial Black" panose="020B0A04020102020204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/>
      <a:bodyPr lIns="0" tIns="0" rIns="0" bIns="0"/>
      <a:lstStyle>
        <a:defPPr marL="0" indent="0" algn="l" defTabSz="914309">
          <a:lnSpc>
            <a:spcPct val="120000"/>
          </a:lnSpc>
          <a:spcBef>
            <a:spcPts val="1000"/>
          </a:spcBef>
          <a:buNone/>
          <a:defRPr sz="1000" b="1" cap="all" spc="100" dirty="0" smtClean="0">
            <a:solidFill>
              <a:schemeClr val="bg1"/>
            </a:solidFill>
            <a:latin typeface="+mj-lt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Præsentation4" id="{738A8C33-5477-45C1-94D2-8D0AF34D70B4}" vid="{F09EAB64-429B-4192-91FD-7FE2625C47AC}"/>
    </a:ext>
  </a:extLst>
</a:theme>
</file>

<file path=ppt/theme/theme3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B61F2180FD308246982DC069F7580FEB" ma:contentTypeVersion="3" ma:contentTypeDescription="Opret et nyt dokument." ma:contentTypeScope="" ma:versionID="54d80212699cd88f63d84281cfd529e0">
  <xsd:schema xmlns:xsd="http://www.w3.org/2001/XMLSchema" xmlns:xs="http://www.w3.org/2001/XMLSchema" xmlns:p="http://schemas.microsoft.com/office/2006/metadata/properties" xmlns:ns2="81ad7ed1-6848-47f7-bfbb-6b5b8df74046" targetNamespace="http://schemas.microsoft.com/office/2006/metadata/properties" ma:root="true" ma:fieldsID="eb050211a76e5cb3dae9b18e70b2434b" ns2:_="">
    <xsd:import namespace="81ad7ed1-6848-47f7-bfbb-6b5b8df7404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1ad7ed1-6848-47f7-bfbb-6b5b8df7404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dholdstype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98CEAE99-A94A-48A1-B060-DC334A93493B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4057699C-DA67-4766-A819-7013F6901569}">
  <ds:schemaRefs>
    <ds:schemaRef ds:uri="eaa83692-d0c8-41ed-8c04-89dd252de29d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667D68BE-6678-443A-8B79-2074E21508C0}"/>
</file>

<file path=docProps/app.xml><?xml version="1.0" encoding="utf-8"?>
<Properties xmlns="http://schemas.openxmlformats.org/officeDocument/2006/extended-properties" xmlns:vt="http://schemas.openxmlformats.org/officeDocument/2006/docPropsVTypes">
  <Template>BL presentation blaa ny</Template>
  <TotalTime>79</TotalTime>
  <Words>1216</Words>
  <Application>Microsoft Office PowerPoint</Application>
  <PresentationFormat>Widescreen</PresentationFormat>
  <Paragraphs>124</Paragraphs>
  <Slides>14</Slides>
  <Notes>13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8</vt:i4>
      </vt:variant>
      <vt:variant>
        <vt:lpstr>Tema</vt:lpstr>
      </vt:variant>
      <vt:variant>
        <vt:i4>2</vt:i4>
      </vt:variant>
      <vt:variant>
        <vt:lpstr>Slidetitler</vt:lpstr>
      </vt:variant>
      <vt:variant>
        <vt:i4>14</vt:i4>
      </vt:variant>
    </vt:vector>
  </HeadingPairs>
  <TitlesOfParts>
    <vt:vector size="24" baseType="lpstr">
      <vt:lpstr>Aptos</vt:lpstr>
      <vt:lpstr>Arial</vt:lpstr>
      <vt:lpstr>Arial Black</vt:lpstr>
      <vt:lpstr>Figtree</vt:lpstr>
      <vt:lpstr>Figtree Black</vt:lpstr>
      <vt:lpstr>Figtree ExtraBold</vt:lpstr>
      <vt:lpstr>Wingdings</vt:lpstr>
      <vt:lpstr>Wingdings 2</vt:lpstr>
      <vt:lpstr>BL</vt:lpstr>
      <vt:lpstr>1_BL</vt:lpstr>
      <vt:lpstr>Fra bolig til  hjem</vt:lpstr>
      <vt:lpstr>PowerPoint-præsentation</vt:lpstr>
      <vt:lpstr>PowerPoint-præsentation</vt:lpstr>
      <vt:lpstr>PowerPoint-præsentation</vt:lpstr>
      <vt:lpstr>Anvendelse af midlerne</vt:lpstr>
      <vt:lpstr>Håndtering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Nils Thylander Pedersen</dc:creator>
  <cp:lastModifiedBy>Rikke Lønne</cp:lastModifiedBy>
  <cp:revision>3</cp:revision>
  <cp:lastPrinted>2026-06-01T12:55:08Z</cp:lastPrinted>
  <dcterms:created xsi:type="dcterms:W3CDTF">2025-12-04T07:41:03Z</dcterms:created>
  <dcterms:modified xsi:type="dcterms:W3CDTF">2026-10-19T20:08:35Z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0x010100B61F2180FD308246982DC069F7580FEB</vt:lpwstr>
  </property>
</Properties>
</file>