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charts/colors1.xml" ContentType="application/vnd.ms-office.chartcolorstyle+xml"/>
  <Override PartName="/ppt/charts/chart1.xml" ContentType="application/vnd.openxmlformats-officedocument.drawingml.chart+xml"/>
  <Override PartName="/ppt/authors.xml" ContentType="application/vnd.ms-powerpoint.authors+xml"/>
  <Override PartName="/ppt/charts/style1.xml" ContentType="application/vnd.ms-office.chart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notesMasterIdLst>
    <p:notesMasterId r:id="rId20"/>
  </p:notesMasterIdLst>
  <p:sldIdLst>
    <p:sldId id="261" r:id="rId2"/>
    <p:sldId id="259" r:id="rId3"/>
    <p:sldId id="274" r:id="rId4"/>
    <p:sldId id="263" r:id="rId5"/>
    <p:sldId id="303" r:id="rId6"/>
    <p:sldId id="275" r:id="rId7"/>
    <p:sldId id="318" r:id="rId8"/>
    <p:sldId id="315" r:id="rId9"/>
    <p:sldId id="316" r:id="rId10"/>
    <p:sldId id="317" r:id="rId11"/>
    <p:sldId id="299" r:id="rId12"/>
    <p:sldId id="311" r:id="rId13"/>
    <p:sldId id="307" r:id="rId14"/>
    <p:sldId id="305" r:id="rId15"/>
    <p:sldId id="304" r:id="rId16"/>
    <p:sldId id="266" r:id="rId17"/>
    <p:sldId id="306" r:id="rId18"/>
    <p:sldId id="302" r:id="rId19"/>
  </p:sldIdLst>
  <p:sldSz cx="12192000" cy="6858000"/>
  <p:notesSz cx="6805613" cy="99441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BEABA1A-5783-50AA-7615-35CE88040ED3}" name="Kasper Lemvigh" initials="KL" userId="S-1-5-21-2100284113-1573851820-878952375-321388" providerId="AD"/>
  <p188:author id="{F9DCED73-6E8E-FC8A-B054-19D1F06740C0}" name="Jakob Trane Ibsen" initials="JTI" userId="S-1-5-21-2100284113-1573851820-878952375-32131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F5EF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0719" autoAdjust="0"/>
  </p:normalViewPr>
  <p:slideViewPr>
    <p:cSldViewPr snapToGrid="0">
      <p:cViewPr varScale="1">
        <p:scale>
          <a:sx n="87" d="100"/>
          <a:sy n="87" d="100"/>
        </p:scale>
        <p:origin x="12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956979139626553E-2"/>
          <c:y val="1.4249463564026676E-2"/>
          <c:w val="0.93789146098803733"/>
          <c:h val="0.9114856130568433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5.2722596451552715E-2"/>
                  <c:y val="2.05051746157470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884-40AE-A9EB-FBA2C044D9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 4.1'!$J$39:$J$44</c:f>
              <c:strCache>
                <c:ptCount val="6"/>
                <c:pt idx="0">
                  <c:v>København</c:v>
                </c:pt>
                <c:pt idx="1">
                  <c:v>Aarhus</c:v>
                </c:pt>
                <c:pt idx="2">
                  <c:v>Aalborg</c:v>
                </c:pt>
                <c:pt idx="3">
                  <c:v>Odense</c:v>
                </c:pt>
                <c:pt idx="4">
                  <c:v>Øvrige kommuner</c:v>
                </c:pt>
                <c:pt idx="5">
                  <c:v>Hele landet</c:v>
                </c:pt>
              </c:strCache>
            </c:strRef>
          </c:cat>
          <c:val>
            <c:numRef>
              <c:f>'Figur 4.1'!$L$39:$L$44</c:f>
              <c:numCache>
                <c:formatCode>0.0</c:formatCode>
                <c:ptCount val="6"/>
                <c:pt idx="0">
                  <c:v>4.3258832011535686E-2</c:v>
                </c:pt>
                <c:pt idx="1">
                  <c:v>0.53147482014388492</c:v>
                </c:pt>
                <c:pt idx="2">
                  <c:v>0.42519685039370081</c:v>
                </c:pt>
                <c:pt idx="3">
                  <c:v>1.6789473684210525</c:v>
                </c:pt>
                <c:pt idx="4">
                  <c:v>0.36502569651068434</c:v>
                </c:pt>
                <c:pt idx="5">
                  <c:v>0.32935381532810154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21-499C-B132-5A8D66CD589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43876127"/>
        <c:axId val="2143876607"/>
      </c:barChart>
      <c:catAx>
        <c:axId val="21438761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2143876607"/>
        <c:crosses val="autoZero"/>
        <c:auto val="1"/>
        <c:lblAlgn val="ctr"/>
        <c:lblOffset val="100"/>
        <c:noMultiLvlLbl val="0"/>
      </c:catAx>
      <c:valAx>
        <c:axId val="21438766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21438761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B8190-3B91-4E7B-8634-E458355F2E20}" type="datetimeFigureOut">
              <a:rPr lang="da-DK" smtClean="0"/>
              <a:t>20-10-2026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F50FAE-CBEA-4494-871D-803C25DC58A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45496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F50FAE-CBEA-4494-871D-803C25DC58A1}" type="slidenum">
              <a:rPr lang="da-DK" smtClean="0"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65237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675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F50FAE-CBEA-4494-871D-803C25DC58A1}" type="slidenum">
              <a:rPr lang="da-DK" smtClean="0"/>
              <a:t>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24394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F50FAE-CBEA-4494-871D-803C25DC58A1}" type="slidenum">
              <a:rPr lang="da-DK" smtClean="0"/>
              <a:t>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67605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F50FAE-CBEA-4494-871D-803C25DC58A1}" type="slidenum">
              <a:rPr lang="da-DK" smtClean="0"/>
              <a:t>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461366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F50FAE-CBEA-4494-871D-803C25DC58A1}" type="slidenum">
              <a:rPr lang="da-DK" smtClean="0"/>
              <a:t>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308978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F50FAE-CBEA-4494-871D-803C25DC58A1}" type="slidenum">
              <a:rPr lang="da-DK" smtClean="0"/>
              <a:t>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678740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F50FAE-CBEA-4494-871D-803C25DC58A1}" type="slidenum">
              <a:rPr lang="da-DK" smtClean="0"/>
              <a:t>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836793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F50FAE-CBEA-4494-871D-803C25DC58A1}" type="slidenum">
              <a:rPr lang="da-DK" smtClean="0"/>
              <a:t>10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904986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F50FAE-CBEA-4494-871D-803C25DC58A1}" type="slidenum">
              <a:rPr lang="da-DK" smtClean="0"/>
              <a:t>11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745987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F50FAE-CBEA-4494-871D-803C25DC58A1}" type="slidenum">
              <a:rPr lang="da-DK" smtClean="0"/>
              <a:t>12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135400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F50FAE-CBEA-4494-871D-803C25DC58A1}" type="slidenum">
              <a:rPr lang="da-DK" smtClean="0"/>
              <a:t>13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211988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5B8877-E778-4CF8-9294-762B0931B90D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37107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F50FAE-CBEA-4494-871D-803C25DC58A1}" type="slidenum">
              <a:rPr lang="da-DK" smtClean="0"/>
              <a:t>15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914304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5B8877-E778-4CF8-9294-762B0931B90D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30152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5B8877-E778-4CF8-9294-762B0931B90D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97991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F50FAE-CBEA-4494-871D-803C25DC58A1}" type="slidenum">
              <a:rPr lang="da-DK" smtClean="0"/>
              <a:t>18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9082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, 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ekst 4">
            <a:extLst>
              <a:ext uri="{FF2B5EF4-FFF2-40B4-BE49-F238E27FC236}">
                <a16:creationId xmlns:a16="http://schemas.microsoft.com/office/drawing/2014/main" id="{A574F64C-61AD-3B43-8649-415A9EFFE6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2166" y="2881985"/>
            <a:ext cx="4635085" cy="3063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dirty="0"/>
              <a:t>Navn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E2DAD5BF-2312-3D9A-E3B6-F32073DFFC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2166" y="1972344"/>
            <a:ext cx="4585792" cy="57684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Titel</a:t>
            </a:r>
            <a:endParaRPr lang="en-GB" dirty="0"/>
          </a:p>
        </p:txBody>
      </p:sp>
      <p:sp>
        <p:nvSpPr>
          <p:cNvPr id="7" name="Pladsholder til tekst 4">
            <a:extLst>
              <a:ext uri="{FF2B5EF4-FFF2-40B4-BE49-F238E27FC236}">
                <a16:creationId xmlns:a16="http://schemas.microsoft.com/office/drawing/2014/main" id="{3DEBAA64-5B7A-21E9-57D5-A4766D9E49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2166" y="3188368"/>
            <a:ext cx="4635085" cy="3063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dirty="0"/>
              <a:t>Sted, dato</a:t>
            </a:r>
          </a:p>
        </p:txBody>
      </p:sp>
      <p:sp>
        <p:nvSpPr>
          <p:cNvPr id="10" name="Pladsholder til billede 8">
            <a:extLst>
              <a:ext uri="{FF2B5EF4-FFF2-40B4-BE49-F238E27FC236}">
                <a16:creationId xmlns:a16="http://schemas.microsoft.com/office/drawing/2014/main" id="{32CB5FC8-FFA5-02AC-7724-0501B1D361C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866775"/>
            <a:ext cx="5364163" cy="50339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da-DK"/>
              <a:t>Klik på ikonet for at tilføje et billede</a:t>
            </a:r>
            <a:endParaRPr lang="en-GB" dirty="0"/>
          </a:p>
        </p:txBody>
      </p:sp>
      <p:grpSp>
        <p:nvGrpSpPr>
          <p:cNvPr id="9" name="Gruppe 8"/>
          <p:cNvGrpSpPr/>
          <p:nvPr userDrawn="1"/>
        </p:nvGrpSpPr>
        <p:grpSpPr>
          <a:xfrm>
            <a:off x="-2458000" y="866775"/>
            <a:ext cx="2160000" cy="4320000"/>
            <a:chOff x="-2272805" y="-11575"/>
            <a:chExt cx="2160000" cy="4320000"/>
          </a:xfrm>
        </p:grpSpPr>
        <p:pic>
          <p:nvPicPr>
            <p:cNvPr id="11" name="Billede 2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12" name="Billede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13" name="Billede 3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14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15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16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17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B3861A70-D058-4B69-945F-BB7B89CFF36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36541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slide, lyst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372"/>
          <p:cNvSpPr>
            <a:spLocks noGrp="1"/>
          </p:cNvSpPr>
          <p:nvPr>
            <p:ph type="pic" idx="13" hasCustomPrompt="1"/>
          </p:nvPr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39" tIns="45719" rIns="91439" bIns="45719" anchor="t">
            <a:noAutofit/>
          </a:bodyPr>
          <a:lstStyle>
            <a:lvl1pPr marL="0" marR="0" indent="0" algn="l" defTabSz="412750" rtl="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b="0" i="0">
                <a:latin typeface="+mn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pPr marL="0" marR="0" lvl="0" indent="0" algn="l" defTabSz="412750" rtl="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/>
            </a:pPr>
            <a:r>
              <a:rPr lang="da-DK" noProof="0" dirty="0"/>
              <a:t>Lyst billede til sort tekst</a:t>
            </a:r>
          </a:p>
        </p:txBody>
      </p:sp>
      <p:pic>
        <p:nvPicPr>
          <p:cNvPr id="8" name="Grafik 3">
            <a:extLst>
              <a:ext uri="{FF2B5EF4-FFF2-40B4-BE49-F238E27FC236}">
                <a16:creationId xmlns:a16="http://schemas.microsoft.com/office/drawing/2014/main" id="{A3ADCD01-2AFF-614B-4935-5B518C8FA5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8313" y="6005272"/>
            <a:ext cx="1078582" cy="739028"/>
          </a:xfrm>
          <a:prstGeom prst="rect">
            <a:avLst/>
          </a:prstGeom>
        </p:spPr>
      </p:pic>
      <p:sp>
        <p:nvSpPr>
          <p:cNvPr id="9" name="Pladsholder til tekst 2">
            <a:extLst>
              <a:ext uri="{FF2B5EF4-FFF2-40B4-BE49-F238E27FC236}">
                <a16:creationId xmlns:a16="http://schemas.microsoft.com/office/drawing/2014/main" id="{30FE3656-0BE5-F546-BFC1-A5E7AE968A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0586" y="3822141"/>
            <a:ext cx="9353551" cy="72514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2pPr>
            <a:lvl3pPr marL="6350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3pPr>
            <a:lvl4pPr marL="9525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4pPr>
            <a:lvl5pPr marL="12700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A574F64C-61AD-3B43-8649-415A9EFFE6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0587" y="5179325"/>
            <a:ext cx="4635085" cy="82594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da-DK" dirty="0"/>
              <a:t>Navn, Sted, Dato</a:t>
            </a:r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890587" y="1558131"/>
            <a:ext cx="9353551" cy="1728000"/>
          </a:xfrm>
          <a:prstGeom prst="rect">
            <a:avLst/>
          </a:prstGeom>
        </p:spPr>
        <p:txBody>
          <a:bodyPr anchor="b" anchorCtr="0"/>
          <a:lstStyle>
            <a:lvl1pPr>
              <a:defRPr sz="4800">
                <a:solidFill>
                  <a:schemeClr val="tx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a-DK" dirty="0"/>
              <a:t>Titel</a:t>
            </a:r>
          </a:p>
        </p:txBody>
      </p:sp>
      <p:grpSp>
        <p:nvGrpSpPr>
          <p:cNvPr id="7" name="Gruppe 6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12" name="Billed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13" name="Billede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14" name="Billede 3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15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16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17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18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  <p:sp>
        <p:nvSpPr>
          <p:cNvPr id="2" name="Rektangel 1">
            <a:extLst>
              <a:ext uri="{FF2B5EF4-FFF2-40B4-BE49-F238E27FC236}">
                <a16:creationId xmlns:a16="http://schemas.microsoft.com/office/drawing/2014/main" id="{466F6895-BB9E-F763-805C-87915C4052DA}"/>
              </a:ext>
            </a:extLst>
          </p:cNvPr>
          <p:cNvSpPr/>
          <p:nvPr userDrawn="1"/>
        </p:nvSpPr>
        <p:spPr>
          <a:xfrm>
            <a:off x="10784910" y="5878131"/>
            <a:ext cx="1407090" cy="979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92E1DD2-B39B-0372-2733-C5C14D2F35E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77962" y="6148553"/>
            <a:ext cx="1195200" cy="576000"/>
          </a:xfrm>
          <a:blipFill>
            <a:blip r:embed="rId7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 sz="100"/>
            </a:lvl1pPr>
          </a:lstStyle>
          <a:p>
            <a:pPr lvl="0"/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9004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slide, mørkt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372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12204000" cy="6858000"/>
          </a:xfrm>
          <a:prstGeom prst="rect">
            <a:avLst/>
          </a:prstGeom>
          <a:solidFill>
            <a:schemeClr val="bg2"/>
          </a:solidFill>
        </p:spPr>
        <p:txBody>
          <a:bodyPr lIns="91439" tIns="45719" rIns="91439" bIns="45719" anchor="t">
            <a:noAutofit/>
          </a:bodyPr>
          <a:lstStyle>
            <a:lvl1pPr marL="0" marR="0" indent="0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b="0" i="0">
                <a:solidFill>
                  <a:srgbClr val="FFFFFF"/>
                </a:solidFill>
                <a:latin typeface="+mn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Mørkt billede til hvid tekst</a:t>
            </a:r>
          </a:p>
        </p:txBody>
      </p:sp>
      <p:sp>
        <p:nvSpPr>
          <p:cNvPr id="7" name="Pladsholder til tekst 2">
            <a:extLst>
              <a:ext uri="{FF2B5EF4-FFF2-40B4-BE49-F238E27FC236}">
                <a16:creationId xmlns:a16="http://schemas.microsoft.com/office/drawing/2014/main" id="{30FE3656-0BE5-F546-BFC1-A5E7AE968A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0586" y="3822141"/>
            <a:ext cx="9353551" cy="72514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2pPr>
            <a:lvl3pPr marL="6350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3pPr>
            <a:lvl4pPr marL="9525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4pPr>
            <a:lvl5pPr marL="12700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A574F64C-61AD-3B43-8649-415A9EFFE6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0587" y="5567573"/>
            <a:ext cx="4635085" cy="61308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da-DK" dirty="0"/>
              <a:t>Navn, Sted, Dato</a:t>
            </a:r>
          </a:p>
        </p:txBody>
      </p:sp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890587" y="1558131"/>
            <a:ext cx="9353551" cy="1728000"/>
          </a:xfrm>
          <a:prstGeom prst="rect">
            <a:avLst/>
          </a:prstGeom>
        </p:spPr>
        <p:txBody>
          <a:bodyPr anchor="b" anchorCtr="0"/>
          <a:lstStyle>
            <a:lvl1pPr>
              <a:defRPr sz="4800">
                <a:solidFill>
                  <a:srgbClr val="FFFFFF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a-DK" dirty="0"/>
              <a:t>Titel</a:t>
            </a:r>
          </a:p>
        </p:txBody>
      </p:sp>
      <p:grpSp>
        <p:nvGrpSpPr>
          <p:cNvPr id="11" name="Gruppe 10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12" name="Billede 2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13" name="Billede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14" name="Billede 3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15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16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17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18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9B45FD60-688B-A16B-6519-7DB34D06BFE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77962" y="6148553"/>
            <a:ext cx="1195200" cy="576000"/>
          </a:xfrm>
          <a:blipFill>
            <a:blip r:embed="rId5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 sz="100"/>
            </a:lvl1pPr>
          </a:lstStyle>
          <a:p>
            <a:pPr lvl="0"/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61368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slide, rød">
    <p:bg>
      <p:bgPr>
        <a:solidFill>
          <a:srgbClr val="BF1D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ekst 2">
            <a:extLst>
              <a:ext uri="{FF2B5EF4-FFF2-40B4-BE49-F238E27FC236}">
                <a16:creationId xmlns:a16="http://schemas.microsoft.com/office/drawing/2014/main" id="{30FE3656-0BE5-F546-BFC1-A5E7AE968A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0586" y="3822141"/>
            <a:ext cx="9353551" cy="59083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2pPr>
            <a:lvl3pPr marL="6350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3pPr>
            <a:lvl4pPr marL="9525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4pPr>
            <a:lvl5pPr marL="12700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90587" y="1558131"/>
            <a:ext cx="9353551" cy="1728000"/>
          </a:xfrm>
          <a:prstGeom prst="rect">
            <a:avLst/>
          </a:prstGeom>
        </p:spPr>
        <p:txBody>
          <a:bodyPr anchor="b" anchorCtr="0"/>
          <a:lstStyle>
            <a:lvl1pPr>
              <a:defRPr sz="4800">
                <a:solidFill>
                  <a:srgbClr val="FFFFFF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a-DK" dirty="0"/>
              <a:t>Titel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25D4A33-38C1-80CF-7F25-0EA0F6976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0695" y="6005272"/>
            <a:ext cx="1078582" cy="739028"/>
          </a:xfrm>
          <a:prstGeom prst="rect">
            <a:avLst/>
          </a:prstGeom>
        </p:spPr>
      </p:pic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574F64C-61AD-3B43-8649-415A9EFFE6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0587" y="5567573"/>
            <a:ext cx="4635085" cy="61308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da-DK" dirty="0"/>
              <a:t>Navn, Sted, Dato</a:t>
            </a:r>
          </a:p>
        </p:txBody>
      </p:sp>
    </p:spTree>
    <p:extLst>
      <p:ext uri="{BB962C8B-B14F-4D97-AF65-F5344CB8AC3E}">
        <p14:creationId xmlns:p14="http://schemas.microsoft.com/office/powerpoint/2010/main" val="399295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slide, blå">
    <p:bg>
      <p:bgPr>
        <a:solidFill>
          <a:srgbClr val="004F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2">
            <a:extLst>
              <a:ext uri="{FF2B5EF4-FFF2-40B4-BE49-F238E27FC236}">
                <a16:creationId xmlns:a16="http://schemas.microsoft.com/office/drawing/2014/main" id="{625D4A33-38C1-80CF-7F25-0EA0F6976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0695" y="6005272"/>
            <a:ext cx="1078582" cy="739028"/>
          </a:xfrm>
          <a:prstGeom prst="rect">
            <a:avLst/>
          </a:prstGeom>
        </p:spPr>
      </p:pic>
      <p:sp>
        <p:nvSpPr>
          <p:cNvPr id="6" name="Pladsholder til tekst 2">
            <a:extLst>
              <a:ext uri="{FF2B5EF4-FFF2-40B4-BE49-F238E27FC236}">
                <a16:creationId xmlns:a16="http://schemas.microsoft.com/office/drawing/2014/main" id="{30FE3656-0BE5-F546-BFC1-A5E7AE968A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0586" y="3822141"/>
            <a:ext cx="9353551" cy="72514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2pPr>
            <a:lvl3pPr marL="6350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3pPr>
            <a:lvl4pPr marL="9525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4pPr>
            <a:lvl5pPr marL="12700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9" name="Titel 1"/>
          <p:cNvSpPr>
            <a:spLocks noGrp="1"/>
          </p:cNvSpPr>
          <p:nvPr>
            <p:ph type="title" hasCustomPrompt="1"/>
          </p:nvPr>
        </p:nvSpPr>
        <p:spPr>
          <a:xfrm>
            <a:off x="890587" y="1558131"/>
            <a:ext cx="9353551" cy="1728000"/>
          </a:xfrm>
          <a:prstGeom prst="rect">
            <a:avLst/>
          </a:prstGeom>
        </p:spPr>
        <p:txBody>
          <a:bodyPr anchor="b" anchorCtr="0"/>
          <a:lstStyle>
            <a:lvl1pPr>
              <a:defRPr sz="4800">
                <a:solidFill>
                  <a:srgbClr val="FFFFFF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a-DK" dirty="0"/>
              <a:t>Titel</a:t>
            </a:r>
          </a:p>
        </p:txBody>
      </p:sp>
      <p:sp>
        <p:nvSpPr>
          <p:cNvPr id="2" name="Pladsholder til tekst 4">
            <a:extLst>
              <a:ext uri="{FF2B5EF4-FFF2-40B4-BE49-F238E27FC236}">
                <a16:creationId xmlns:a16="http://schemas.microsoft.com/office/drawing/2014/main" id="{0E190D5C-5E08-9E3A-E304-236B75C7DC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0587" y="5567573"/>
            <a:ext cx="4635085" cy="61308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da-DK" dirty="0"/>
              <a:t>Navn, Sted, Dato</a:t>
            </a:r>
          </a:p>
        </p:txBody>
      </p:sp>
    </p:spTree>
    <p:extLst>
      <p:ext uri="{BB962C8B-B14F-4D97-AF65-F5344CB8AC3E}">
        <p14:creationId xmlns:p14="http://schemas.microsoft.com/office/powerpoint/2010/main" val="1167313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slide, grø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2">
            <a:extLst>
              <a:ext uri="{FF2B5EF4-FFF2-40B4-BE49-F238E27FC236}">
                <a16:creationId xmlns:a16="http://schemas.microsoft.com/office/drawing/2014/main" id="{625D4A33-38C1-80CF-7F25-0EA0F6976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0695" y="6005272"/>
            <a:ext cx="1078582" cy="739028"/>
          </a:xfrm>
          <a:prstGeom prst="rect">
            <a:avLst/>
          </a:prstGeom>
        </p:spPr>
      </p:pic>
      <p:sp>
        <p:nvSpPr>
          <p:cNvPr id="6" name="Pladsholder til tekst 2">
            <a:extLst>
              <a:ext uri="{FF2B5EF4-FFF2-40B4-BE49-F238E27FC236}">
                <a16:creationId xmlns:a16="http://schemas.microsoft.com/office/drawing/2014/main" id="{30FE3656-0BE5-F546-BFC1-A5E7AE968A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0586" y="3822141"/>
            <a:ext cx="9353551" cy="72514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2pPr>
            <a:lvl3pPr marL="6350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3pPr>
            <a:lvl4pPr marL="9525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4pPr>
            <a:lvl5pPr marL="1270000" indent="0">
              <a:lnSpc>
                <a:spcPct val="100000"/>
              </a:lnSpc>
              <a:buFontTx/>
              <a:buNone/>
              <a:defRPr sz="1800">
                <a:solidFill>
                  <a:srgbClr val="EFEFEF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9" name="Titel 1"/>
          <p:cNvSpPr>
            <a:spLocks noGrp="1"/>
          </p:cNvSpPr>
          <p:nvPr>
            <p:ph type="title" hasCustomPrompt="1"/>
          </p:nvPr>
        </p:nvSpPr>
        <p:spPr>
          <a:xfrm>
            <a:off x="890587" y="1558131"/>
            <a:ext cx="9353551" cy="1728000"/>
          </a:xfrm>
          <a:prstGeom prst="rect">
            <a:avLst/>
          </a:prstGeom>
        </p:spPr>
        <p:txBody>
          <a:bodyPr anchor="b" anchorCtr="0"/>
          <a:lstStyle>
            <a:lvl1pPr>
              <a:defRPr sz="4800">
                <a:solidFill>
                  <a:srgbClr val="FFFFFF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a-DK" dirty="0"/>
              <a:t>Titel</a:t>
            </a:r>
          </a:p>
        </p:txBody>
      </p:sp>
      <p:sp>
        <p:nvSpPr>
          <p:cNvPr id="2" name="Pladsholder til tekst 4">
            <a:extLst>
              <a:ext uri="{FF2B5EF4-FFF2-40B4-BE49-F238E27FC236}">
                <a16:creationId xmlns:a16="http://schemas.microsoft.com/office/drawing/2014/main" id="{F8B6510C-5DCF-3FD0-9709-288831F27F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0587" y="5567573"/>
            <a:ext cx="4635085" cy="61308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da-DK" dirty="0"/>
              <a:t>Navn, Sted, Dato</a:t>
            </a:r>
          </a:p>
        </p:txBody>
      </p:sp>
    </p:spTree>
    <p:extLst>
      <p:ext uri="{BB962C8B-B14F-4D97-AF65-F5344CB8AC3E}">
        <p14:creationId xmlns:p14="http://schemas.microsoft.com/office/powerpoint/2010/main" val="4082249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tekst, 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34005D5-500C-2547-B140-067EB39CC9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6399" y="1565248"/>
            <a:ext cx="10760400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600"/>
            </a:lvl2pPr>
            <a:lvl3pPr marL="635000" indent="0">
              <a:lnSpc>
                <a:spcPct val="100000"/>
              </a:lnSpc>
              <a:buNone/>
              <a:defRPr sz="1400"/>
            </a:lvl3pPr>
            <a:lvl4pPr marL="952500" indent="0">
              <a:lnSpc>
                <a:spcPct val="100000"/>
              </a:lnSpc>
              <a:buNone/>
              <a:defRPr sz="1800"/>
            </a:lvl4pPr>
            <a:lvl5pPr marL="1270000" indent="0">
              <a:lnSpc>
                <a:spcPct val="100000"/>
              </a:lnSpc>
              <a:buNone/>
              <a:defRPr sz="180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71FA1FB-0AB3-4B22-CDFD-2A1029FD1A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6400" y="655609"/>
            <a:ext cx="10761784" cy="576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da-DK" dirty="0"/>
              <a:t>Overskrift</a:t>
            </a:r>
            <a:endParaRPr lang="en-GB" dirty="0"/>
          </a:p>
        </p:txBody>
      </p:sp>
      <p:sp>
        <p:nvSpPr>
          <p:cNvPr id="9" name="Pladsholder til tekst 5">
            <a:extLst>
              <a:ext uri="{FF2B5EF4-FFF2-40B4-BE49-F238E27FC236}">
                <a16:creationId xmlns:a16="http://schemas.microsoft.com/office/drawing/2014/main" id="{C5B5FA01-B925-FAB7-10E1-A4A1433896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58CE228-B451-42EE-88AF-685C7F449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1919771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tekst, rø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34005D5-500C-2547-B140-067EB39CC9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6399" y="1565248"/>
            <a:ext cx="10760400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600"/>
            </a:lvl2pPr>
            <a:lvl3pPr marL="635000" indent="0">
              <a:lnSpc>
                <a:spcPct val="100000"/>
              </a:lnSpc>
              <a:buNone/>
              <a:defRPr sz="1400"/>
            </a:lvl3pPr>
            <a:lvl4pPr marL="952500" indent="0">
              <a:lnSpc>
                <a:spcPct val="100000"/>
              </a:lnSpc>
              <a:buNone/>
              <a:defRPr sz="1800"/>
            </a:lvl4pPr>
            <a:lvl5pPr marL="1270000" indent="0">
              <a:lnSpc>
                <a:spcPct val="100000"/>
              </a:lnSpc>
              <a:buNone/>
              <a:defRPr sz="180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pic>
        <p:nvPicPr>
          <p:cNvPr id="4" name="Grafik 2">
            <a:extLst>
              <a:ext uri="{FF2B5EF4-FFF2-40B4-BE49-F238E27FC236}">
                <a16:creationId xmlns:a16="http://schemas.microsoft.com/office/drawing/2014/main" id="{625D4A33-38C1-80CF-7F25-0EA0F6976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0695" y="6005272"/>
            <a:ext cx="1078582" cy="73902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140B891-2650-537A-27DD-B25E4D6D05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6400" y="655609"/>
            <a:ext cx="10761784" cy="576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a-DK" dirty="0"/>
              <a:t>Overskrift</a:t>
            </a:r>
            <a:endParaRPr lang="en-GB" dirty="0"/>
          </a:p>
        </p:txBody>
      </p:sp>
      <p:sp>
        <p:nvSpPr>
          <p:cNvPr id="5" name="Pladsholder til tekst 5">
            <a:extLst>
              <a:ext uri="{FF2B5EF4-FFF2-40B4-BE49-F238E27FC236}">
                <a16:creationId xmlns:a16="http://schemas.microsoft.com/office/drawing/2014/main" id="{47AB5D0A-12FA-707B-349E-93FB006A27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2520"/>
            <a:ext cx="5292000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</p:spTree>
    <p:extLst>
      <p:ext uri="{BB962C8B-B14F-4D97-AF65-F5344CB8AC3E}">
        <p14:creationId xmlns:p14="http://schemas.microsoft.com/office/powerpoint/2010/main" val="2265725403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tekst, blå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2">
            <a:extLst>
              <a:ext uri="{FF2B5EF4-FFF2-40B4-BE49-F238E27FC236}">
                <a16:creationId xmlns:a16="http://schemas.microsoft.com/office/drawing/2014/main" id="{625D4A33-38C1-80CF-7F25-0EA0F6976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0695" y="6005272"/>
            <a:ext cx="1078582" cy="739028"/>
          </a:xfrm>
          <a:prstGeom prst="rect">
            <a:avLst/>
          </a:prstGeom>
        </p:spPr>
      </p:pic>
      <p:sp>
        <p:nvSpPr>
          <p:cNvPr id="2" name="Pladsholder til tekst 2">
            <a:extLst>
              <a:ext uri="{FF2B5EF4-FFF2-40B4-BE49-F238E27FC236}">
                <a16:creationId xmlns:a16="http://schemas.microsoft.com/office/drawing/2014/main" id="{E12BF009-963C-76D7-6D47-D680D8C31B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6399" y="1565248"/>
            <a:ext cx="10760400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600"/>
            </a:lvl2pPr>
            <a:lvl3pPr marL="635000" indent="0">
              <a:lnSpc>
                <a:spcPct val="100000"/>
              </a:lnSpc>
              <a:buNone/>
              <a:defRPr sz="1400"/>
            </a:lvl3pPr>
            <a:lvl4pPr marL="952500" indent="0">
              <a:lnSpc>
                <a:spcPct val="100000"/>
              </a:lnSpc>
              <a:buNone/>
              <a:defRPr sz="1800"/>
            </a:lvl4pPr>
            <a:lvl5pPr marL="1270000" indent="0">
              <a:lnSpc>
                <a:spcPct val="100000"/>
              </a:lnSpc>
              <a:buNone/>
              <a:defRPr sz="180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BC0A7D13-B1FF-DC7E-53FD-19BBDB14A9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5108" y="655609"/>
            <a:ext cx="10761784" cy="576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a-DK" dirty="0"/>
              <a:t>Overskrift</a:t>
            </a:r>
            <a:endParaRPr lang="en-GB" dirty="0"/>
          </a:p>
        </p:txBody>
      </p:sp>
      <p:sp>
        <p:nvSpPr>
          <p:cNvPr id="8" name="Pladsholder til tekst 5">
            <a:extLst>
              <a:ext uri="{FF2B5EF4-FFF2-40B4-BE49-F238E27FC236}">
                <a16:creationId xmlns:a16="http://schemas.microsoft.com/office/drawing/2014/main" id="{CC6AF95A-460C-375F-0E34-1579063405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2520"/>
            <a:ext cx="5292000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</p:spTree>
    <p:extLst>
      <p:ext uri="{BB962C8B-B14F-4D97-AF65-F5344CB8AC3E}">
        <p14:creationId xmlns:p14="http://schemas.microsoft.com/office/powerpoint/2010/main" val="1912098559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tekst, grø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2">
            <a:extLst>
              <a:ext uri="{FF2B5EF4-FFF2-40B4-BE49-F238E27FC236}">
                <a16:creationId xmlns:a16="http://schemas.microsoft.com/office/drawing/2014/main" id="{625D4A33-38C1-80CF-7F25-0EA0F6976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0695" y="6005272"/>
            <a:ext cx="1078582" cy="739028"/>
          </a:xfrm>
          <a:prstGeom prst="rect">
            <a:avLst/>
          </a:prstGeom>
        </p:spPr>
      </p:pic>
      <p:sp>
        <p:nvSpPr>
          <p:cNvPr id="2" name="Pladsholder til tekst 2">
            <a:extLst>
              <a:ext uri="{FF2B5EF4-FFF2-40B4-BE49-F238E27FC236}">
                <a16:creationId xmlns:a16="http://schemas.microsoft.com/office/drawing/2014/main" id="{78C9AFF5-3C5D-EC6F-4297-D8C2B0EFAE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6399" y="1565248"/>
            <a:ext cx="10760400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600"/>
            </a:lvl2pPr>
            <a:lvl3pPr marL="635000" indent="0">
              <a:lnSpc>
                <a:spcPct val="100000"/>
              </a:lnSpc>
              <a:buNone/>
              <a:defRPr sz="1400"/>
            </a:lvl3pPr>
            <a:lvl4pPr marL="952500" indent="0">
              <a:lnSpc>
                <a:spcPct val="100000"/>
              </a:lnSpc>
              <a:buNone/>
              <a:defRPr sz="1800"/>
            </a:lvl4pPr>
            <a:lvl5pPr marL="1270000" indent="0">
              <a:lnSpc>
                <a:spcPct val="100000"/>
              </a:lnSpc>
              <a:buNone/>
              <a:defRPr sz="180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37B1B2C9-013C-362D-86BF-F14B95F279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5108" y="655609"/>
            <a:ext cx="10761784" cy="576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a-DK" dirty="0"/>
              <a:t>Overskrift</a:t>
            </a:r>
            <a:endParaRPr lang="en-GB" dirty="0"/>
          </a:p>
        </p:txBody>
      </p:sp>
      <p:sp>
        <p:nvSpPr>
          <p:cNvPr id="8" name="Pladsholder til tekst 5">
            <a:extLst>
              <a:ext uri="{FF2B5EF4-FFF2-40B4-BE49-F238E27FC236}">
                <a16:creationId xmlns:a16="http://schemas.microsoft.com/office/drawing/2014/main" id="{2EFEB197-6143-0B23-7F41-C15AC164A6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2520"/>
            <a:ext cx="5292000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</p:spTree>
    <p:extLst>
      <p:ext uri="{BB962C8B-B14F-4D97-AF65-F5344CB8AC3E}">
        <p14:creationId xmlns:p14="http://schemas.microsoft.com/office/powerpoint/2010/main" val="664384723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73558F5-EBAE-6648-ABED-DCED00FA234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6400" y="1565247"/>
            <a:ext cx="10744627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000000"/>
                </a:solidFill>
              </a:defRPr>
            </a:lvl1pPr>
            <a:lvl2pPr marL="317500" indent="0">
              <a:lnSpc>
                <a:spcPct val="100000"/>
              </a:lnSpc>
              <a:buNone/>
              <a:defRPr sz="1800"/>
            </a:lvl2pPr>
            <a:lvl3pPr marL="635000" indent="0">
              <a:lnSpc>
                <a:spcPct val="100000"/>
              </a:lnSpc>
              <a:buNone/>
              <a:defRPr sz="1800"/>
            </a:lvl3pPr>
            <a:lvl4pPr marL="952500" indent="0">
              <a:lnSpc>
                <a:spcPct val="100000"/>
              </a:lnSpc>
              <a:buNone/>
              <a:defRPr sz="1800"/>
            </a:lvl4pPr>
            <a:lvl5pPr marL="1270000" indent="0">
              <a:lnSpc>
                <a:spcPct val="100000"/>
              </a:lnSpc>
              <a:buNone/>
              <a:defRPr sz="1800"/>
            </a:lvl5pPr>
          </a:lstStyle>
          <a:p>
            <a:pPr lvl="0"/>
            <a:r>
              <a:rPr lang="da-DK" dirty="0"/>
              <a:t>Tekst</a:t>
            </a:r>
          </a:p>
        </p:txBody>
      </p:sp>
      <p:grpSp>
        <p:nvGrpSpPr>
          <p:cNvPr id="5" name="Gruppe 4"/>
          <p:cNvGrpSpPr/>
          <p:nvPr userDrawn="1"/>
        </p:nvGrpSpPr>
        <p:grpSpPr>
          <a:xfrm>
            <a:off x="-2585321" y="655609"/>
            <a:ext cx="2160000" cy="4320000"/>
            <a:chOff x="-2272805" y="-11575"/>
            <a:chExt cx="2160000" cy="4320000"/>
          </a:xfrm>
        </p:grpSpPr>
        <p:pic>
          <p:nvPicPr>
            <p:cNvPr id="7" name="Billede 2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8" name="Billede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10" name="Billede 3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4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11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12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13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  <p:sp>
        <p:nvSpPr>
          <p:cNvPr id="14" name="Shape 1032"/>
          <p:cNvSpPr>
            <a:spLocks noGrp="1"/>
          </p:cNvSpPr>
          <p:nvPr>
            <p:ph type="title" hasCustomPrompt="1"/>
          </p:nvPr>
        </p:nvSpPr>
        <p:spPr>
          <a:xfrm>
            <a:off x="716400" y="655609"/>
            <a:ext cx="10744725" cy="5768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300" b="1" i="0">
                <a:solidFill>
                  <a:srgbClr val="000000"/>
                </a:solidFill>
                <a:latin typeface="+mj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Overskrift	</a:t>
            </a:r>
          </a:p>
        </p:txBody>
      </p:sp>
      <p:sp>
        <p:nvSpPr>
          <p:cNvPr id="2" name="Pladsholder til tekst 5">
            <a:extLst>
              <a:ext uri="{FF2B5EF4-FFF2-40B4-BE49-F238E27FC236}">
                <a16:creationId xmlns:a16="http://schemas.microsoft.com/office/drawing/2014/main" id="{A323EFB0-8AD4-EE30-8EF6-1D3D347AE6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C655158-0920-4F74-B298-976E79417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18206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V-punktopstilling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5A10D5FA-E346-67ED-328D-AE1603A7F6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6400" y="1566000"/>
            <a:ext cx="5082480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285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6032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2pPr>
            <a:lvl3pPr marL="920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2382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2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555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da-DK" dirty="0"/>
              <a:t>Tekst</a:t>
            </a:r>
          </a:p>
          <a:p>
            <a:pPr lvl="1"/>
            <a:r>
              <a:rPr lang="da-DK" dirty="0"/>
              <a:t>Andet niveau</a:t>
            </a: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6E18D1A8-023A-45A8-5FC3-68AAC943CBA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82689" y="1566000"/>
            <a:ext cx="5082480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800"/>
            </a:lvl2pPr>
            <a:lvl3pPr marL="635000" indent="0">
              <a:lnSpc>
                <a:spcPct val="100000"/>
              </a:lnSpc>
              <a:buNone/>
              <a:defRPr sz="1800"/>
            </a:lvl3pPr>
            <a:lvl4pPr marL="952500" indent="0">
              <a:lnSpc>
                <a:spcPct val="100000"/>
              </a:lnSpc>
              <a:buNone/>
              <a:defRPr sz="1800"/>
            </a:lvl4pPr>
            <a:lvl5pPr marL="1270000" indent="0">
              <a:lnSpc>
                <a:spcPct val="100000"/>
              </a:lnSpc>
              <a:buNone/>
              <a:defRPr sz="1800"/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6" name="Shape 1032"/>
          <p:cNvSpPr>
            <a:spLocks noGrp="1"/>
          </p:cNvSpPr>
          <p:nvPr>
            <p:ph type="title" hasCustomPrompt="1"/>
          </p:nvPr>
        </p:nvSpPr>
        <p:spPr>
          <a:xfrm>
            <a:off x="716400" y="655609"/>
            <a:ext cx="10733003" cy="5768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300" b="1" i="0">
                <a:solidFill>
                  <a:srgbClr val="000000"/>
                </a:solidFill>
                <a:latin typeface="+mj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Overskrift	</a:t>
            </a:r>
          </a:p>
        </p:txBody>
      </p:sp>
      <p:sp>
        <p:nvSpPr>
          <p:cNvPr id="2" name="Pladsholder til tekst 5">
            <a:extLst>
              <a:ext uri="{FF2B5EF4-FFF2-40B4-BE49-F238E27FC236}">
                <a16:creationId xmlns:a16="http://schemas.microsoft.com/office/drawing/2014/main" id="{13F315CB-C4D1-8F01-A155-7B407C7C67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8" name="Gruppe 7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9" name="Billed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10" name="Billede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11" name="Billede 3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12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13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14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15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FF814795-BD81-4649-A321-C5811130A6D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58799741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opstilling sort 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ekst 2">
            <a:extLst>
              <a:ext uri="{FF2B5EF4-FFF2-40B4-BE49-F238E27FC236}">
                <a16:creationId xmlns:a16="http://schemas.microsoft.com/office/drawing/2014/main" id="{2EFC7BB6-9278-46D3-84A7-346EDA7CB3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6400" y="1565248"/>
            <a:ext cx="10744726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285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/>
              </a:buBlip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6032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/>
              </a:buBlip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2pPr>
            <a:lvl3pPr marL="920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/>
              </a:buBlip>
              <a:defRPr sz="14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2382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/>
              </a:buBlip>
              <a:defRPr sz="12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555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/>
              </a:buBlip>
              <a:defRPr sz="10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da-DK" dirty="0"/>
              <a:t>Tekst</a:t>
            </a:r>
          </a:p>
          <a:p>
            <a:pPr lvl="1"/>
            <a:r>
              <a:rPr lang="da-DK" dirty="0"/>
              <a:t>Andet niveau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52F34172-C541-1918-10DF-36AEB2AF39FF}"/>
              </a:ext>
            </a:extLst>
          </p:cNvPr>
          <p:cNvSpPr txBox="1"/>
          <p:nvPr userDrawn="1"/>
        </p:nvSpPr>
        <p:spPr>
          <a:xfrm>
            <a:off x="-2280213" y="1565248"/>
            <a:ext cx="1800000" cy="21600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t">
            <a:noAutofit/>
          </a:bodyPr>
          <a:lstStyle/>
          <a:p>
            <a:pPr marL="0" marR="0" indent="0" defTabSz="41275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a-DK" sz="11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Inter" panose="020B0502030000000004" pitchFamily="34" charset="0"/>
                <a:sym typeface="Inter"/>
              </a:rPr>
              <a:t>Den optimale punktopstilling</a:t>
            </a:r>
          </a:p>
          <a:p>
            <a:pPr marL="285750" marR="0" indent="-285750" defTabSz="41275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da-DK" sz="1100" dirty="0">
                <a:solidFill>
                  <a:schemeClr val="tx1"/>
                </a:solidFill>
                <a:latin typeface="+mn-lt"/>
                <a:ea typeface="Inter" panose="020B0502030000000004" pitchFamily="34" charset="0"/>
              </a:rPr>
              <a:t>Højst 6 punkter pr. slide</a:t>
            </a:r>
          </a:p>
          <a:p>
            <a:pPr marL="285750" marR="0" indent="-285750" defTabSz="41275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da-DK" sz="11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Inter" panose="020B0502030000000004" pitchFamily="34" charset="0"/>
                <a:sym typeface="Inter"/>
              </a:rPr>
              <a:t>Højst 2 linjer pr. punkt</a:t>
            </a:r>
          </a:p>
          <a:p>
            <a:pPr marL="285750" marR="0" indent="-285750" defTabSz="41275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da-DK" sz="1100" dirty="0">
                <a:solidFill>
                  <a:schemeClr val="tx1"/>
                </a:solidFill>
                <a:latin typeface="+mn-lt"/>
                <a:ea typeface="Inter" panose="020B0502030000000004" pitchFamily="34" charset="0"/>
              </a:rPr>
              <a:t>Fremhæv vigtige ord med </a:t>
            </a:r>
            <a:r>
              <a:rPr lang="da-DK" sz="1100" dirty="0">
                <a:solidFill>
                  <a:schemeClr val="accent1"/>
                </a:solidFill>
                <a:latin typeface="+mn-lt"/>
                <a:ea typeface="Inter" panose="020B0502030000000004" pitchFamily="34" charset="0"/>
              </a:rPr>
              <a:t>VIVE-rød </a:t>
            </a:r>
            <a:r>
              <a:rPr lang="da-DK" sz="1100" dirty="0">
                <a:solidFill>
                  <a:schemeClr val="tx1"/>
                </a:solidFill>
                <a:latin typeface="+mn-lt"/>
                <a:ea typeface="Inter" panose="020B0502030000000004" pitchFamily="34" charset="0"/>
              </a:rPr>
              <a:t>– ikke med </a:t>
            </a:r>
            <a:r>
              <a:rPr lang="da-DK" sz="1100" b="1" dirty="0">
                <a:solidFill>
                  <a:schemeClr val="tx1"/>
                </a:solidFill>
                <a:latin typeface="+mn-lt"/>
                <a:ea typeface="Inter" panose="020B0502030000000004" pitchFamily="34" charset="0"/>
              </a:rPr>
              <a:t>fed</a:t>
            </a:r>
            <a:endParaRPr kumimoji="0" lang="da-DK" sz="11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Inter" panose="020B0502030000000004" pitchFamily="34" charset="0"/>
              <a:sym typeface="Inter"/>
            </a:endParaRPr>
          </a:p>
        </p:txBody>
      </p:sp>
      <p:sp>
        <p:nvSpPr>
          <p:cNvPr id="8" name="Shape 1032"/>
          <p:cNvSpPr>
            <a:spLocks noGrp="1"/>
          </p:cNvSpPr>
          <p:nvPr>
            <p:ph type="title" hasCustomPrompt="1"/>
          </p:nvPr>
        </p:nvSpPr>
        <p:spPr>
          <a:xfrm>
            <a:off x="716400" y="655609"/>
            <a:ext cx="10744726" cy="5768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300" b="1" i="0">
                <a:latin typeface="+mj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Overskrift	</a:t>
            </a:r>
          </a:p>
        </p:txBody>
      </p:sp>
      <p:sp>
        <p:nvSpPr>
          <p:cNvPr id="5" name="Pladsholder til tekst 5">
            <a:extLst>
              <a:ext uri="{FF2B5EF4-FFF2-40B4-BE49-F238E27FC236}">
                <a16:creationId xmlns:a16="http://schemas.microsoft.com/office/drawing/2014/main" id="{D5D3ACF1-4B05-91C5-BB67-16F5C3A86B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DAECA32D-6C9C-4A04-9F98-DA73399D7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057136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opstilling rødt 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34005D5-500C-2547-B140-067EB39CC9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6400" y="1565247"/>
            <a:ext cx="10733003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285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6032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2pPr>
            <a:lvl3pPr marL="635000" indent="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None/>
              <a:defRPr sz="14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2382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2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555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da-DK" dirty="0"/>
              <a:t>Tekst</a:t>
            </a:r>
          </a:p>
          <a:p>
            <a:pPr lvl="1"/>
            <a:r>
              <a:rPr lang="da-DK" dirty="0"/>
              <a:t>Andet niveau</a:t>
            </a:r>
          </a:p>
        </p:txBody>
      </p:sp>
      <p:sp>
        <p:nvSpPr>
          <p:cNvPr id="9" name="Shape 1032"/>
          <p:cNvSpPr>
            <a:spLocks noGrp="1"/>
          </p:cNvSpPr>
          <p:nvPr>
            <p:ph type="title" hasCustomPrompt="1"/>
          </p:nvPr>
        </p:nvSpPr>
        <p:spPr>
          <a:xfrm>
            <a:off x="716400" y="655609"/>
            <a:ext cx="10733003" cy="5768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300" b="1" i="0" baseline="0">
                <a:solidFill>
                  <a:srgbClr val="000000"/>
                </a:solidFill>
                <a:latin typeface="+mj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Overskrift</a:t>
            </a:r>
          </a:p>
        </p:txBody>
      </p:sp>
      <p:sp>
        <p:nvSpPr>
          <p:cNvPr id="8" name="Pladsholder til tekst 5">
            <a:extLst>
              <a:ext uri="{FF2B5EF4-FFF2-40B4-BE49-F238E27FC236}">
                <a16:creationId xmlns:a16="http://schemas.microsoft.com/office/drawing/2014/main" id="{DB30FDB0-8340-3156-5754-0BD39935FB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52F34172-C541-1918-10DF-36AEB2AF39FF}"/>
              </a:ext>
            </a:extLst>
          </p:cNvPr>
          <p:cNvSpPr txBox="1"/>
          <p:nvPr userDrawn="1"/>
        </p:nvSpPr>
        <p:spPr>
          <a:xfrm>
            <a:off x="-2280213" y="1565248"/>
            <a:ext cx="1800000" cy="21600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t">
            <a:noAutofit/>
          </a:bodyPr>
          <a:lstStyle/>
          <a:p>
            <a:pPr marL="0" marR="0" indent="0" defTabSz="41275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a-DK" sz="11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Inter" panose="020B0502030000000004" pitchFamily="34" charset="0"/>
                <a:sym typeface="Inter"/>
              </a:rPr>
              <a:t>Den optimale punktopstilling</a:t>
            </a:r>
          </a:p>
          <a:p>
            <a:pPr marL="285750" marR="0" indent="-285750" defTabSz="41275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da-DK" sz="1100" dirty="0">
                <a:solidFill>
                  <a:schemeClr val="tx1"/>
                </a:solidFill>
                <a:latin typeface="+mn-lt"/>
                <a:ea typeface="Inter" panose="020B0502030000000004" pitchFamily="34" charset="0"/>
              </a:rPr>
              <a:t>Højst 6 punkter pr. slide</a:t>
            </a:r>
          </a:p>
          <a:p>
            <a:pPr marL="285750" marR="0" indent="-285750" defTabSz="41275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da-DK" sz="11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Inter" panose="020B0502030000000004" pitchFamily="34" charset="0"/>
                <a:sym typeface="Inter"/>
              </a:rPr>
              <a:t>Højst 2 linjer pr. punkt</a:t>
            </a:r>
          </a:p>
          <a:p>
            <a:pPr marL="285750" marR="0" indent="-285750" defTabSz="41275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da-DK" sz="1100" dirty="0">
                <a:solidFill>
                  <a:schemeClr val="tx1"/>
                </a:solidFill>
                <a:latin typeface="+mn-lt"/>
                <a:ea typeface="Inter" panose="020B0502030000000004" pitchFamily="34" charset="0"/>
              </a:rPr>
              <a:t>Fremhæv vigtige ord med </a:t>
            </a:r>
            <a:r>
              <a:rPr lang="da-DK" sz="1100" dirty="0">
                <a:solidFill>
                  <a:schemeClr val="accent1"/>
                </a:solidFill>
                <a:latin typeface="+mn-lt"/>
                <a:ea typeface="Inter" panose="020B0502030000000004" pitchFamily="34" charset="0"/>
              </a:rPr>
              <a:t>VIVE-rød </a:t>
            </a:r>
            <a:r>
              <a:rPr lang="da-DK" sz="1100" dirty="0">
                <a:solidFill>
                  <a:schemeClr val="tx1"/>
                </a:solidFill>
                <a:latin typeface="+mn-lt"/>
                <a:ea typeface="Inter" panose="020B0502030000000004" pitchFamily="34" charset="0"/>
              </a:rPr>
              <a:t>– ikke med </a:t>
            </a:r>
            <a:r>
              <a:rPr lang="da-DK" sz="1100" b="1" dirty="0">
                <a:solidFill>
                  <a:schemeClr val="tx1"/>
                </a:solidFill>
                <a:latin typeface="+mn-lt"/>
                <a:ea typeface="Inter" panose="020B0502030000000004" pitchFamily="34" charset="0"/>
              </a:rPr>
              <a:t>fed</a:t>
            </a:r>
            <a:endParaRPr kumimoji="0" lang="da-DK" sz="11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Inter" panose="020B0502030000000004" pitchFamily="34" charset="0"/>
              <a:sym typeface="Inter"/>
            </a:endParaRPr>
          </a:p>
        </p:txBody>
      </p:sp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6B9A4545-BC34-4430-BB11-DCC65F57AF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787082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alm. punktopstilling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5A10D5FA-E346-67ED-328D-AE1603A7F6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6400" y="1566000"/>
            <a:ext cx="5082480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285750" indent="-285750">
              <a:lnSpc>
                <a:spcPct val="10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603250" indent="-285750">
              <a:lnSpc>
                <a:spcPct val="10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2pPr>
            <a:lvl3pPr marL="920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2382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2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555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da-DK" dirty="0"/>
              <a:t>Tekst</a:t>
            </a:r>
          </a:p>
          <a:p>
            <a:pPr lvl="1"/>
            <a:r>
              <a:rPr lang="da-DK" dirty="0"/>
              <a:t>Andet niveau</a:t>
            </a: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6E18D1A8-023A-45A8-5FC3-68AAC943CBA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82689" y="1566000"/>
            <a:ext cx="5082480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800"/>
            </a:lvl2pPr>
            <a:lvl3pPr marL="635000" indent="0">
              <a:lnSpc>
                <a:spcPct val="100000"/>
              </a:lnSpc>
              <a:buNone/>
              <a:defRPr sz="1800"/>
            </a:lvl3pPr>
            <a:lvl4pPr marL="952500" indent="0">
              <a:lnSpc>
                <a:spcPct val="100000"/>
              </a:lnSpc>
              <a:buNone/>
              <a:defRPr sz="1800"/>
            </a:lvl4pPr>
            <a:lvl5pPr marL="1270000" indent="0">
              <a:lnSpc>
                <a:spcPct val="100000"/>
              </a:lnSpc>
              <a:buNone/>
              <a:defRPr sz="1800"/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6" name="Shape 1032"/>
          <p:cNvSpPr>
            <a:spLocks noGrp="1"/>
          </p:cNvSpPr>
          <p:nvPr>
            <p:ph type="title" hasCustomPrompt="1"/>
          </p:nvPr>
        </p:nvSpPr>
        <p:spPr>
          <a:xfrm>
            <a:off x="716400" y="655609"/>
            <a:ext cx="10733003" cy="5768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300" b="1" i="0">
                <a:solidFill>
                  <a:srgbClr val="000000"/>
                </a:solidFill>
                <a:latin typeface="+mj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Overskrift	</a:t>
            </a:r>
          </a:p>
        </p:txBody>
      </p:sp>
      <p:sp>
        <p:nvSpPr>
          <p:cNvPr id="2" name="Pladsholder til tekst 5">
            <a:extLst>
              <a:ext uri="{FF2B5EF4-FFF2-40B4-BE49-F238E27FC236}">
                <a16:creationId xmlns:a16="http://schemas.microsoft.com/office/drawing/2014/main" id="{13F315CB-C4D1-8F01-A155-7B407C7C67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8" name="Gruppe 7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9" name="Billed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10" name="Billede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11" name="Billede 3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12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13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14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15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FF814795-BD81-4649-A321-C5811130A6D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30359333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alm. punktopstill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34005D5-500C-2547-B140-067EB39CC9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6400" y="1565247"/>
            <a:ext cx="10733003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285750" indent="-285750">
              <a:lnSpc>
                <a:spcPct val="10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603250" indent="-285750">
              <a:lnSpc>
                <a:spcPct val="100000"/>
              </a:lnSpc>
              <a:spcBef>
                <a:spcPts val="1000"/>
              </a:spcBef>
              <a:buClrTx/>
              <a:buSzPct val="100000"/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2pPr>
            <a:lvl3pPr marL="635000" indent="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None/>
              <a:defRPr sz="14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2382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2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555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da-DK" dirty="0"/>
              <a:t>Tekst</a:t>
            </a:r>
          </a:p>
          <a:p>
            <a:pPr lvl="1"/>
            <a:r>
              <a:rPr lang="da-DK" dirty="0"/>
              <a:t>Andet niveau</a:t>
            </a:r>
          </a:p>
        </p:txBody>
      </p:sp>
      <p:sp>
        <p:nvSpPr>
          <p:cNvPr id="9" name="Shape 1032"/>
          <p:cNvSpPr>
            <a:spLocks noGrp="1"/>
          </p:cNvSpPr>
          <p:nvPr>
            <p:ph type="title" hasCustomPrompt="1"/>
          </p:nvPr>
        </p:nvSpPr>
        <p:spPr>
          <a:xfrm>
            <a:off x="716400" y="655609"/>
            <a:ext cx="10733003" cy="5768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300" b="1" i="0" baseline="0">
                <a:solidFill>
                  <a:srgbClr val="000000"/>
                </a:solidFill>
                <a:latin typeface="+mj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Overskrift</a:t>
            </a:r>
          </a:p>
        </p:txBody>
      </p:sp>
      <p:sp>
        <p:nvSpPr>
          <p:cNvPr id="8" name="Pladsholder til tekst 5">
            <a:extLst>
              <a:ext uri="{FF2B5EF4-FFF2-40B4-BE49-F238E27FC236}">
                <a16:creationId xmlns:a16="http://schemas.microsoft.com/office/drawing/2014/main" id="{DB30FDB0-8340-3156-5754-0BD39935FB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52F34172-C541-1918-10DF-36AEB2AF39FF}"/>
              </a:ext>
            </a:extLst>
          </p:cNvPr>
          <p:cNvSpPr txBox="1"/>
          <p:nvPr userDrawn="1"/>
        </p:nvSpPr>
        <p:spPr>
          <a:xfrm>
            <a:off x="-2280213" y="1565248"/>
            <a:ext cx="1800000" cy="21600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t">
            <a:noAutofit/>
          </a:bodyPr>
          <a:lstStyle/>
          <a:p>
            <a:pPr marL="0" marR="0" indent="0" defTabSz="41275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a-DK" sz="11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Inter" panose="020B0502030000000004" pitchFamily="34" charset="0"/>
                <a:sym typeface="Inter"/>
              </a:rPr>
              <a:t>Den optimale punktopstilling</a:t>
            </a:r>
          </a:p>
          <a:p>
            <a:pPr marL="285750" marR="0" indent="-285750" defTabSz="41275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da-DK" sz="1100" dirty="0">
                <a:solidFill>
                  <a:schemeClr val="tx1"/>
                </a:solidFill>
                <a:latin typeface="+mn-lt"/>
                <a:ea typeface="Inter" panose="020B0502030000000004" pitchFamily="34" charset="0"/>
              </a:rPr>
              <a:t>Højst 6 punkter pr. slide</a:t>
            </a:r>
          </a:p>
          <a:p>
            <a:pPr marL="285750" marR="0" indent="-285750" defTabSz="41275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da-DK" sz="11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Inter" panose="020B0502030000000004" pitchFamily="34" charset="0"/>
                <a:sym typeface="Inter"/>
              </a:rPr>
              <a:t>Højst 2 linjer pr. punkt</a:t>
            </a:r>
          </a:p>
          <a:p>
            <a:pPr marL="285750" marR="0" indent="-285750" defTabSz="41275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da-DK" sz="1100" dirty="0">
                <a:solidFill>
                  <a:schemeClr val="tx1"/>
                </a:solidFill>
                <a:latin typeface="+mn-lt"/>
                <a:ea typeface="Inter" panose="020B0502030000000004" pitchFamily="34" charset="0"/>
              </a:rPr>
              <a:t>Fremhæv vigtige ord med </a:t>
            </a:r>
            <a:r>
              <a:rPr lang="da-DK" sz="1100" dirty="0">
                <a:solidFill>
                  <a:schemeClr val="accent1"/>
                </a:solidFill>
                <a:latin typeface="+mn-lt"/>
                <a:ea typeface="Inter" panose="020B0502030000000004" pitchFamily="34" charset="0"/>
              </a:rPr>
              <a:t>VIVE-rød </a:t>
            </a:r>
            <a:r>
              <a:rPr lang="da-DK" sz="1100" dirty="0">
                <a:solidFill>
                  <a:schemeClr val="tx1"/>
                </a:solidFill>
                <a:latin typeface="+mn-lt"/>
                <a:ea typeface="Inter" panose="020B0502030000000004" pitchFamily="34" charset="0"/>
              </a:rPr>
              <a:t>– ikke med </a:t>
            </a:r>
            <a:r>
              <a:rPr lang="da-DK" sz="1100" b="1" dirty="0">
                <a:solidFill>
                  <a:schemeClr val="tx1"/>
                </a:solidFill>
                <a:latin typeface="+mn-lt"/>
                <a:ea typeface="Inter" panose="020B0502030000000004" pitchFamily="34" charset="0"/>
              </a:rPr>
              <a:t>fed</a:t>
            </a:r>
            <a:endParaRPr kumimoji="0" lang="da-DK" sz="11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Inter" panose="020B0502030000000004" pitchFamily="34" charset="0"/>
              <a:sym typeface="Inter"/>
            </a:endParaRPr>
          </a:p>
        </p:txBody>
      </p:sp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6B9A4545-BC34-4430-BB11-DCC65F57AF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120755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Shape 372"/>
          <p:cNvSpPr>
            <a:spLocks noGrp="1"/>
          </p:cNvSpPr>
          <p:nvPr>
            <p:ph type="pic" idx="13" hasCustomPrompt="1"/>
          </p:nvPr>
        </p:nvSpPr>
        <p:spPr>
          <a:xfrm>
            <a:off x="2382" y="0"/>
            <a:ext cx="12187188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39" tIns="45719" rIns="91439" bIns="45719" anchor="t">
            <a:noAutofit/>
          </a:bodyPr>
          <a:lstStyle>
            <a:lvl1pPr marL="0" marR="0" indent="0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b="0" i="0">
                <a:solidFill>
                  <a:srgbClr val="000000"/>
                </a:solidFill>
                <a:latin typeface="Segoe UI" panose="020B0502040204020203" pitchFamily="34" charset="0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Billede</a:t>
            </a:r>
          </a:p>
        </p:txBody>
      </p:sp>
      <p:pic>
        <p:nvPicPr>
          <p:cNvPr id="16" name="Grafik 3">
            <a:extLst>
              <a:ext uri="{FF2B5EF4-FFF2-40B4-BE49-F238E27FC236}">
                <a16:creationId xmlns:a16="http://schemas.microsoft.com/office/drawing/2014/main" id="{A3ADCD01-2AFF-614B-4935-5B518C8FA5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0695" y="6005272"/>
            <a:ext cx="1078582" cy="739028"/>
          </a:xfrm>
          <a:prstGeom prst="rect">
            <a:avLst/>
          </a:prstGeom>
        </p:spPr>
      </p:pic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8050020E-AD2A-BE19-9472-C569AA554A6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17" name="Gruppe 16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18" name="Billed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19" name="Billede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0" name="Billede 3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21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22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3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4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254F5B15-305C-480C-9F8A-E36943CDD22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676127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øjrebillede + tekst, rød">
    <p:bg>
      <p:bgPr>
        <a:solidFill>
          <a:srgbClr val="BF1D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9"/>
          <p:cNvSpPr>
            <a:spLocks noGrp="1"/>
          </p:cNvSpPr>
          <p:nvPr>
            <p:ph type="pic" sz="quarter" idx="13" hasCustomPrompt="1"/>
          </p:nvPr>
        </p:nvSpPr>
        <p:spPr>
          <a:xfrm>
            <a:off x="6093598" y="0"/>
            <a:ext cx="6098401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39" tIns="45719" rIns="91439" bIns="45719" anchor="t">
            <a:noAutofit/>
          </a:bodyPr>
          <a:lstStyle>
            <a:lvl1pPr marL="0" indent="0">
              <a:buFontTx/>
              <a:buNone/>
              <a:defRPr b="0" i="0" baseline="0">
                <a:solidFill>
                  <a:srgbClr val="000000"/>
                </a:solidFill>
                <a:latin typeface="+mn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Billede</a:t>
            </a:r>
          </a:p>
        </p:txBody>
      </p:sp>
      <p:sp>
        <p:nvSpPr>
          <p:cNvPr id="4" name="Pladsholder til tekst 2">
            <a:extLst>
              <a:ext uri="{FF2B5EF4-FFF2-40B4-BE49-F238E27FC236}">
                <a16:creationId xmlns:a16="http://schemas.microsoft.com/office/drawing/2014/main" id="{82BECF1A-E566-764A-8530-25CC511C9F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6400" y="1566000"/>
            <a:ext cx="4623604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2pPr>
            <a:lvl3pPr marL="635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3pPr>
            <a:lvl4pPr marL="952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4pPr>
            <a:lvl5pPr marL="1270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16400" y="655610"/>
            <a:ext cx="4623604" cy="56690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a-DK" dirty="0"/>
              <a:t>Overskrift</a:t>
            </a:r>
          </a:p>
        </p:txBody>
      </p:sp>
      <p:pic>
        <p:nvPicPr>
          <p:cNvPr id="20" name="Grafik 3">
            <a:extLst>
              <a:ext uri="{FF2B5EF4-FFF2-40B4-BE49-F238E27FC236}">
                <a16:creationId xmlns:a16="http://schemas.microsoft.com/office/drawing/2014/main" id="{A3ADCD01-2AFF-614B-4935-5B518C8FA5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0695" y="6005272"/>
            <a:ext cx="1078582" cy="739028"/>
          </a:xfrm>
          <a:prstGeom prst="rect">
            <a:avLst/>
          </a:prstGeom>
        </p:spPr>
      </p:pic>
      <p:sp>
        <p:nvSpPr>
          <p:cNvPr id="14" name="Pladsholder til tekst 5">
            <a:extLst>
              <a:ext uri="{FF2B5EF4-FFF2-40B4-BE49-F238E27FC236}">
                <a16:creationId xmlns:a16="http://schemas.microsoft.com/office/drawing/2014/main" id="{FAEEFF3C-230B-D03D-C500-852407301EF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2520"/>
            <a:ext cx="5292000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28" name="Gruppe 27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29" name="Billed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30" name="Billede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31" name="Billede 3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32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33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34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35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91499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øjrebillede + tekst, blå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39"/>
          <p:cNvSpPr>
            <a:spLocks noGrp="1"/>
          </p:cNvSpPr>
          <p:nvPr>
            <p:ph type="pic" sz="quarter" idx="13" hasCustomPrompt="1"/>
          </p:nvPr>
        </p:nvSpPr>
        <p:spPr>
          <a:xfrm>
            <a:off x="6093598" y="0"/>
            <a:ext cx="6098401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39" tIns="45719" rIns="91439" bIns="45719" anchor="t">
            <a:noAutofit/>
          </a:bodyPr>
          <a:lstStyle>
            <a:lvl1pPr marL="0" indent="0">
              <a:buFontTx/>
              <a:buNone/>
              <a:defRPr b="0" i="0" baseline="0">
                <a:latin typeface="+mn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Billede</a:t>
            </a:r>
          </a:p>
        </p:txBody>
      </p:sp>
      <p:pic>
        <p:nvPicPr>
          <p:cNvPr id="20" name="Grafik 3">
            <a:extLst>
              <a:ext uri="{FF2B5EF4-FFF2-40B4-BE49-F238E27FC236}">
                <a16:creationId xmlns:a16="http://schemas.microsoft.com/office/drawing/2014/main" id="{A3ADCD01-2AFF-614B-4935-5B518C8FA5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0695" y="6005272"/>
            <a:ext cx="1078582" cy="739028"/>
          </a:xfrm>
          <a:prstGeom prst="rect">
            <a:avLst/>
          </a:prstGeom>
        </p:spPr>
      </p:pic>
      <p:sp>
        <p:nvSpPr>
          <p:cNvPr id="2" name="Pladsholder til tekst 2">
            <a:extLst>
              <a:ext uri="{FF2B5EF4-FFF2-40B4-BE49-F238E27FC236}">
                <a16:creationId xmlns:a16="http://schemas.microsoft.com/office/drawing/2014/main" id="{1712A58B-F3A4-7422-7827-29077F237C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6400" y="1566000"/>
            <a:ext cx="4623604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2pPr>
            <a:lvl3pPr marL="635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3pPr>
            <a:lvl4pPr marL="952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4pPr>
            <a:lvl5pPr marL="1270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F4D053A4-3CE6-BA48-E81C-A98FBCAB33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6400" y="655610"/>
            <a:ext cx="4623604" cy="56690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a-DK" dirty="0"/>
              <a:t>Overskrift</a:t>
            </a:r>
          </a:p>
        </p:txBody>
      </p:sp>
      <p:sp>
        <p:nvSpPr>
          <p:cNvPr id="13" name="Pladsholder til tekst 5">
            <a:extLst>
              <a:ext uri="{FF2B5EF4-FFF2-40B4-BE49-F238E27FC236}">
                <a16:creationId xmlns:a16="http://schemas.microsoft.com/office/drawing/2014/main" id="{BEA80393-EFF2-79D1-285E-188A4AE256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2520"/>
            <a:ext cx="5292000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21" name="Gruppe 20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22" name="Billed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3" name="Billede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4" name="Billede 3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25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26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7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8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282419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øjrebillede + tekst, grø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39"/>
          <p:cNvSpPr>
            <a:spLocks noGrp="1"/>
          </p:cNvSpPr>
          <p:nvPr>
            <p:ph type="pic" sz="quarter" idx="13" hasCustomPrompt="1"/>
          </p:nvPr>
        </p:nvSpPr>
        <p:spPr>
          <a:xfrm>
            <a:off x="6093598" y="0"/>
            <a:ext cx="6098401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39" tIns="45719" rIns="91439" bIns="45719" anchor="t">
            <a:noAutofit/>
          </a:bodyPr>
          <a:lstStyle>
            <a:lvl1pPr marL="0" indent="0">
              <a:buFontTx/>
              <a:buNone/>
              <a:defRPr b="0" i="0" baseline="0">
                <a:latin typeface="+mn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Billede</a:t>
            </a:r>
          </a:p>
        </p:txBody>
      </p:sp>
      <p:pic>
        <p:nvPicPr>
          <p:cNvPr id="20" name="Grafik 3">
            <a:extLst>
              <a:ext uri="{FF2B5EF4-FFF2-40B4-BE49-F238E27FC236}">
                <a16:creationId xmlns:a16="http://schemas.microsoft.com/office/drawing/2014/main" id="{A3ADCD01-2AFF-614B-4935-5B518C8FA5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0695" y="6005272"/>
            <a:ext cx="1078582" cy="739028"/>
          </a:xfrm>
          <a:prstGeom prst="rect">
            <a:avLst/>
          </a:prstGeom>
        </p:spPr>
      </p:pic>
      <p:sp>
        <p:nvSpPr>
          <p:cNvPr id="2" name="Pladsholder til tekst 2">
            <a:extLst>
              <a:ext uri="{FF2B5EF4-FFF2-40B4-BE49-F238E27FC236}">
                <a16:creationId xmlns:a16="http://schemas.microsoft.com/office/drawing/2014/main" id="{5587D8D3-8365-BA81-4B28-9E896741A1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6400" y="1566000"/>
            <a:ext cx="4623604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2pPr>
            <a:lvl3pPr marL="635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3pPr>
            <a:lvl4pPr marL="952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4pPr>
            <a:lvl5pPr marL="1270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E2EE73D1-7019-624F-525C-06BAC26D06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6400" y="655610"/>
            <a:ext cx="4623604" cy="56690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a-DK" dirty="0"/>
              <a:t>Overskrift</a:t>
            </a:r>
          </a:p>
        </p:txBody>
      </p:sp>
      <p:sp>
        <p:nvSpPr>
          <p:cNvPr id="13" name="Pladsholder til tekst 5">
            <a:extLst>
              <a:ext uri="{FF2B5EF4-FFF2-40B4-BE49-F238E27FC236}">
                <a16:creationId xmlns:a16="http://schemas.microsoft.com/office/drawing/2014/main" id="{CC169BD7-DD4F-76EA-4907-14AEBB48D9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2520"/>
            <a:ext cx="5292000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21" name="Gruppe 20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22" name="Billed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3" name="Billede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4" name="Billede 3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25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26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7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8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3073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øjrebillede + tekst, 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603E00D8-5F1B-924E-87D4-4FF40B6473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2167" y="2254399"/>
            <a:ext cx="4138924" cy="3890762"/>
          </a:xfrm>
          <a:prstGeom prst="rect">
            <a:avLst/>
          </a:prstGeom>
        </p:spPr>
        <p:txBody>
          <a:bodyPr lIns="50400" tIns="50400" rIns="50400" numCol="1" spcCol="684000"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 spc="0">
                <a:latin typeface="+mn-lt"/>
              </a:defRPr>
            </a:lvl1pPr>
            <a:lvl2pPr marL="317500" indent="0">
              <a:lnSpc>
                <a:spcPct val="100000"/>
              </a:lnSpc>
              <a:buNone/>
              <a:defRPr sz="1800" b="0" spc="0">
                <a:latin typeface="+mn-lt"/>
              </a:defRPr>
            </a:lvl2pPr>
            <a:lvl3pPr marL="635000" indent="0">
              <a:lnSpc>
                <a:spcPct val="100000"/>
              </a:lnSpc>
              <a:buNone/>
              <a:defRPr sz="1800" b="0" spc="0">
                <a:latin typeface="+mn-lt"/>
              </a:defRPr>
            </a:lvl3pPr>
            <a:lvl4pPr marL="952500" indent="0">
              <a:lnSpc>
                <a:spcPct val="100000"/>
              </a:lnSpc>
              <a:buNone/>
              <a:defRPr sz="1800" spc="0"/>
            </a:lvl4pPr>
            <a:lvl5pPr marL="1270000" indent="0">
              <a:lnSpc>
                <a:spcPct val="100000"/>
              </a:lnSpc>
              <a:buNone/>
              <a:defRPr sz="1800" spc="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19" name="Shape 1032"/>
          <p:cNvSpPr txBox="1">
            <a:spLocks/>
          </p:cNvSpPr>
          <p:nvPr userDrawn="1"/>
        </p:nvSpPr>
        <p:spPr>
          <a:xfrm>
            <a:off x="732166" y="1012923"/>
            <a:ext cx="4572679" cy="9096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+mj-lt"/>
                <a:ea typeface="Inter" panose="020B0502030000000004" pitchFamily="34" charset="0"/>
                <a:cs typeface="+mj-cs"/>
              </a:defRPr>
            </a:lvl1pPr>
          </a:lstStyle>
          <a:p>
            <a:r>
              <a:rPr lang="da-DK" dirty="0"/>
              <a:t>Overskrift	</a:t>
            </a:r>
          </a:p>
        </p:txBody>
      </p:sp>
      <p:sp>
        <p:nvSpPr>
          <p:cNvPr id="23" name="Pladsholder til tekst 2">
            <a:extLst>
              <a:ext uri="{FF2B5EF4-FFF2-40B4-BE49-F238E27FC236}">
                <a16:creationId xmlns:a16="http://schemas.microsoft.com/office/drawing/2014/main" id="{603E00D8-5F1B-924E-87D4-4FF40B6473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24747" y="1566000"/>
            <a:ext cx="4640422" cy="4284000"/>
          </a:xfrm>
          <a:prstGeom prst="rect">
            <a:avLst/>
          </a:prstGeom>
        </p:spPr>
        <p:txBody>
          <a:bodyPr lIns="0" tIns="0" rIns="0" numCol="1" spcCol="684000"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 spc="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800" b="0" spc="0">
                <a:latin typeface="+mn-lt"/>
              </a:defRPr>
            </a:lvl2pPr>
            <a:lvl3pPr marL="635000" indent="0">
              <a:lnSpc>
                <a:spcPct val="100000"/>
              </a:lnSpc>
              <a:buNone/>
              <a:defRPr sz="1800" b="0" spc="0">
                <a:latin typeface="+mn-lt"/>
              </a:defRPr>
            </a:lvl3pPr>
            <a:lvl4pPr marL="952500" indent="0">
              <a:lnSpc>
                <a:spcPct val="100000"/>
              </a:lnSpc>
              <a:buNone/>
              <a:defRPr sz="1800" spc="0"/>
            </a:lvl4pPr>
            <a:lvl5pPr marL="1270000" indent="0">
              <a:lnSpc>
                <a:spcPct val="100000"/>
              </a:lnSpc>
              <a:buNone/>
              <a:defRPr sz="1800" spc="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25" name="Shape 942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6098400" cy="68579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39" tIns="45719" rIns="91439" bIns="45719" anchor="t">
            <a:noAutofit/>
          </a:bodyPr>
          <a:lstStyle>
            <a:lvl1pPr marL="0" marR="0" indent="0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b="0" i="0">
                <a:latin typeface="+mn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Billede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6772B39-CAE1-110F-EFD8-65159B96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4746" y="655609"/>
            <a:ext cx="4652145" cy="576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da-DK" dirty="0"/>
              <a:t>Overskrift</a:t>
            </a:r>
            <a:endParaRPr lang="en-GB" dirty="0"/>
          </a:p>
        </p:txBody>
      </p:sp>
      <p:sp>
        <p:nvSpPr>
          <p:cNvPr id="3" name="Pladsholder til tekst 5">
            <a:extLst>
              <a:ext uri="{FF2B5EF4-FFF2-40B4-BE49-F238E27FC236}">
                <a16:creationId xmlns:a16="http://schemas.microsoft.com/office/drawing/2014/main" id="{465A5E6F-6D07-D57E-EFE3-A141D709D5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24745" y="6471911"/>
            <a:ext cx="3834903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20" name="Gruppe 19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21" name="Billede 2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2" name="Billede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4" name="Billede 3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26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27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8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9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0305238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tekst, 2 spalter, rød/hvid">
    <p:bg>
      <p:bgPr>
        <a:solidFill>
          <a:srgbClr val="BF1D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6093598" y="0"/>
            <a:ext cx="609840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Pladsholder til tekst 2">
            <a:extLst>
              <a:ext uri="{FF2B5EF4-FFF2-40B4-BE49-F238E27FC236}">
                <a16:creationId xmlns:a16="http://schemas.microsoft.com/office/drawing/2014/main" id="{82BECF1A-E566-764A-8530-25CC511C9F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2167" y="1566000"/>
            <a:ext cx="4623604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2pPr>
            <a:lvl3pPr marL="635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3pPr>
            <a:lvl4pPr marL="952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4pPr>
            <a:lvl5pPr marL="1270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32166" y="655200"/>
            <a:ext cx="4623604" cy="56690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a-DK" dirty="0"/>
              <a:t>Overskrift</a:t>
            </a:r>
          </a:p>
        </p:txBody>
      </p:sp>
      <p:pic>
        <p:nvPicPr>
          <p:cNvPr id="20" name="Grafik 3">
            <a:extLst>
              <a:ext uri="{FF2B5EF4-FFF2-40B4-BE49-F238E27FC236}">
                <a16:creationId xmlns:a16="http://schemas.microsoft.com/office/drawing/2014/main" id="{A3ADCD01-2AFF-614B-4935-5B518C8FA5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0695" y="6005272"/>
            <a:ext cx="1078582" cy="739028"/>
          </a:xfrm>
          <a:prstGeom prst="rect">
            <a:avLst/>
          </a:prstGeom>
        </p:spPr>
      </p:pic>
      <p:sp>
        <p:nvSpPr>
          <p:cNvPr id="21" name="Pladsholder til tekst 2">
            <a:extLst>
              <a:ext uri="{FF2B5EF4-FFF2-40B4-BE49-F238E27FC236}">
                <a16:creationId xmlns:a16="http://schemas.microsoft.com/office/drawing/2014/main" id="{603E00D8-5F1B-924E-87D4-4FF40B6473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24747" y="1566000"/>
            <a:ext cx="4640422" cy="4284000"/>
          </a:xfrm>
          <a:prstGeom prst="rect">
            <a:avLst/>
          </a:prstGeom>
        </p:spPr>
        <p:txBody>
          <a:bodyPr lIns="0" tIns="0" rIns="0" numCol="1" spcCol="684000"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 spc="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800" b="0" spc="0">
                <a:latin typeface="+mn-lt"/>
              </a:defRPr>
            </a:lvl2pPr>
            <a:lvl3pPr marL="635000" indent="0">
              <a:lnSpc>
                <a:spcPct val="100000"/>
              </a:lnSpc>
              <a:buNone/>
              <a:defRPr sz="1800" b="0" spc="0">
                <a:latin typeface="+mn-lt"/>
              </a:defRPr>
            </a:lvl3pPr>
            <a:lvl4pPr marL="952500" indent="0">
              <a:lnSpc>
                <a:spcPct val="100000"/>
              </a:lnSpc>
              <a:buNone/>
              <a:defRPr sz="1800" spc="0"/>
            </a:lvl4pPr>
            <a:lvl5pPr marL="1270000" indent="0">
              <a:lnSpc>
                <a:spcPct val="100000"/>
              </a:lnSpc>
              <a:buNone/>
              <a:defRPr sz="1800" spc="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B09F8EA-99F0-3886-974C-8FECA4305B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4746" y="655200"/>
            <a:ext cx="4635087" cy="59075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300" b="1">
                <a:solidFill>
                  <a:srgbClr val="000000"/>
                </a:solidFill>
                <a:latin typeface="+mj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2pPr>
            <a:lvl3pPr marL="635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3pPr>
            <a:lvl4pPr marL="952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4pPr>
            <a:lvl5pPr marL="1270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5pPr>
          </a:lstStyle>
          <a:p>
            <a:pPr lvl="0"/>
            <a:r>
              <a:rPr lang="da-DK" noProof="0" dirty="0"/>
              <a:t>Overskrift</a:t>
            </a:r>
          </a:p>
        </p:txBody>
      </p:sp>
      <p:sp>
        <p:nvSpPr>
          <p:cNvPr id="19" name="Pladsholder til tekst 5">
            <a:extLst>
              <a:ext uri="{FF2B5EF4-FFF2-40B4-BE49-F238E27FC236}">
                <a16:creationId xmlns:a16="http://schemas.microsoft.com/office/drawing/2014/main" id="{22133C52-1501-2D30-8671-2A3A5CD888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6400" y="6472520"/>
            <a:ext cx="5292000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22" name="Gruppe 21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23" name="Billed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4" name="Billede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5" name="Billede 3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26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27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8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9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00438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3 bok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tekst 2">
            <a:extLst>
              <a:ext uri="{FF2B5EF4-FFF2-40B4-BE49-F238E27FC236}">
                <a16:creationId xmlns:a16="http://schemas.microsoft.com/office/drawing/2014/main" id="{C5A31D1E-1397-A742-925B-9594E1168C9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6400" y="2654860"/>
            <a:ext cx="3157544" cy="317941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/>
            </a:lvl2pPr>
            <a:lvl3pPr marL="635000" indent="0">
              <a:buFontTx/>
              <a:buNone/>
              <a:defRPr sz="1000"/>
            </a:lvl3pPr>
            <a:lvl4pPr marL="952500" indent="0">
              <a:buFontTx/>
              <a:buNone/>
              <a:defRPr sz="1000"/>
            </a:lvl4pPr>
            <a:lvl5pPr marL="1270000" indent="0">
              <a:buFontTx/>
              <a:buNone/>
              <a:defRPr sz="100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10" name="Pladsholder til tekst 2">
            <a:extLst>
              <a:ext uri="{FF2B5EF4-FFF2-40B4-BE49-F238E27FC236}">
                <a16:creationId xmlns:a16="http://schemas.microsoft.com/office/drawing/2014/main" id="{39CF3494-CFDB-9A4C-AA65-419FFD80179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19896" y="2654860"/>
            <a:ext cx="3157544" cy="317941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/>
            </a:lvl2pPr>
            <a:lvl3pPr marL="635000" indent="0">
              <a:buFontTx/>
              <a:buNone/>
              <a:defRPr sz="1000"/>
            </a:lvl3pPr>
            <a:lvl4pPr marL="952500" indent="0">
              <a:buFontTx/>
              <a:buNone/>
              <a:defRPr sz="1000"/>
            </a:lvl4pPr>
            <a:lvl5pPr marL="1270000" indent="0">
              <a:buFontTx/>
              <a:buNone/>
              <a:defRPr sz="100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00DE92BF-5DE6-9A42-B001-5C17881AD8D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07625" y="2654860"/>
            <a:ext cx="3157544" cy="317940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/>
            </a:lvl2pPr>
            <a:lvl3pPr marL="635000" indent="0">
              <a:buFontTx/>
              <a:buNone/>
              <a:defRPr sz="1000"/>
            </a:lvl3pPr>
            <a:lvl4pPr marL="952500" indent="0">
              <a:buFontTx/>
              <a:buNone/>
              <a:defRPr sz="1000"/>
            </a:lvl4pPr>
            <a:lvl5pPr marL="1270000" indent="0">
              <a:buFontTx/>
              <a:buNone/>
              <a:defRPr sz="100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13" name="Pladsholder til tekst 7">
            <a:extLst>
              <a:ext uri="{FF2B5EF4-FFF2-40B4-BE49-F238E27FC236}">
                <a16:creationId xmlns:a16="http://schemas.microsoft.com/office/drawing/2014/main" id="{EE213B68-C58B-8F4C-82A2-9DFD24642EB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07625" y="1566000"/>
            <a:ext cx="3157544" cy="98391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6000" b="1" spc="-150">
                <a:solidFill>
                  <a:srgbClr val="BF1D3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317500" indent="0">
              <a:buNone/>
              <a:defRPr sz="2300" b="1"/>
            </a:lvl2pPr>
            <a:lvl3pPr marL="635000" indent="0">
              <a:buNone/>
              <a:defRPr sz="2300" b="1"/>
            </a:lvl3pPr>
            <a:lvl4pPr marL="952500" indent="0">
              <a:buNone/>
              <a:defRPr sz="2300" b="1"/>
            </a:lvl4pPr>
            <a:lvl5pPr marL="1270000" indent="0">
              <a:buNone/>
              <a:defRPr sz="2300" b="1"/>
            </a:lvl5pPr>
          </a:lstStyle>
          <a:p>
            <a:pPr lvl="0"/>
            <a:r>
              <a:rPr lang="da-DK" noProof="0" dirty="0"/>
              <a:t>Tal</a:t>
            </a:r>
          </a:p>
        </p:txBody>
      </p:sp>
      <p:sp>
        <p:nvSpPr>
          <p:cNvPr id="14" name="Pladsholder til tekst 7">
            <a:extLst>
              <a:ext uri="{FF2B5EF4-FFF2-40B4-BE49-F238E27FC236}">
                <a16:creationId xmlns:a16="http://schemas.microsoft.com/office/drawing/2014/main" id="{EE213B68-C58B-8F4C-82A2-9DFD24642EB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16400" y="1566000"/>
            <a:ext cx="3157544" cy="98391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6000" b="1" spc="-150">
                <a:solidFill>
                  <a:srgbClr val="BF1D3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317500" indent="0">
              <a:buNone/>
              <a:defRPr sz="2300" b="1"/>
            </a:lvl2pPr>
            <a:lvl3pPr marL="635000" indent="0">
              <a:buNone/>
              <a:defRPr sz="2300" b="1"/>
            </a:lvl3pPr>
            <a:lvl4pPr marL="952500" indent="0">
              <a:buNone/>
              <a:defRPr sz="2300" b="1"/>
            </a:lvl4pPr>
            <a:lvl5pPr marL="1270000" indent="0">
              <a:buNone/>
              <a:defRPr sz="2300" b="1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15" name="Pladsholder til tekst 7">
            <a:extLst>
              <a:ext uri="{FF2B5EF4-FFF2-40B4-BE49-F238E27FC236}">
                <a16:creationId xmlns:a16="http://schemas.microsoft.com/office/drawing/2014/main" id="{EE213B68-C58B-8F4C-82A2-9DFD24642EB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19896" y="1566000"/>
            <a:ext cx="3157544" cy="98391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6000" b="1" spc="-150">
                <a:solidFill>
                  <a:srgbClr val="BF1D3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317500" indent="0">
              <a:buNone/>
              <a:defRPr sz="2300" b="1"/>
            </a:lvl2pPr>
            <a:lvl3pPr marL="635000" indent="0">
              <a:buNone/>
              <a:defRPr sz="2300" b="1"/>
            </a:lvl3pPr>
            <a:lvl4pPr marL="952500" indent="0">
              <a:buNone/>
              <a:defRPr sz="2300" b="1"/>
            </a:lvl4pPr>
            <a:lvl5pPr marL="1270000" indent="0">
              <a:buNone/>
              <a:defRPr sz="2300" b="1"/>
            </a:lvl5pPr>
          </a:lstStyle>
          <a:p>
            <a:pPr lvl="0"/>
            <a:r>
              <a:rPr lang="da-DK" noProof="0" dirty="0"/>
              <a:t>Tal</a:t>
            </a:r>
          </a:p>
        </p:txBody>
      </p:sp>
      <p:sp>
        <p:nvSpPr>
          <p:cNvPr id="12" name="Shape 1032"/>
          <p:cNvSpPr>
            <a:spLocks noGrp="1"/>
          </p:cNvSpPr>
          <p:nvPr>
            <p:ph type="title" hasCustomPrompt="1"/>
          </p:nvPr>
        </p:nvSpPr>
        <p:spPr>
          <a:xfrm>
            <a:off x="716400" y="655610"/>
            <a:ext cx="10733003" cy="56690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300" b="1" i="0">
                <a:solidFill>
                  <a:srgbClr val="000000"/>
                </a:solidFill>
                <a:latin typeface="+mj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Overskrift	</a:t>
            </a:r>
          </a:p>
        </p:txBody>
      </p:sp>
      <p:sp>
        <p:nvSpPr>
          <p:cNvPr id="3" name="Pladsholder til tekst 5">
            <a:extLst>
              <a:ext uri="{FF2B5EF4-FFF2-40B4-BE49-F238E27FC236}">
                <a16:creationId xmlns:a16="http://schemas.microsoft.com/office/drawing/2014/main" id="{944913AE-2BA4-AB4E-1460-ED200E6FA3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3E1DDD6C-E87B-42D6-AFFB-C49622B39600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99734340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og billede b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Shape 1032"/>
          <p:cNvSpPr>
            <a:spLocks noGrp="1"/>
          </p:cNvSpPr>
          <p:nvPr>
            <p:ph type="title" hasCustomPrompt="1"/>
          </p:nvPr>
        </p:nvSpPr>
        <p:spPr>
          <a:xfrm>
            <a:off x="732166" y="655610"/>
            <a:ext cx="10733003" cy="5607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300" b="1" i="0">
                <a:solidFill>
                  <a:srgbClr val="000000"/>
                </a:solidFill>
                <a:latin typeface="+mj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Overskrift	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34005D5-500C-2547-B140-067EB39CC9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2166" y="1566000"/>
            <a:ext cx="10733003" cy="234676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600"/>
            </a:lvl2pPr>
            <a:lvl3pPr marL="635000" indent="0">
              <a:lnSpc>
                <a:spcPct val="100000"/>
              </a:lnSpc>
              <a:buNone/>
              <a:defRPr sz="1400"/>
            </a:lvl3pPr>
            <a:lvl4pPr marL="952500" indent="0">
              <a:lnSpc>
                <a:spcPct val="100000"/>
              </a:lnSpc>
              <a:buNone/>
              <a:defRPr sz="1800"/>
            </a:lvl4pPr>
            <a:lvl5pPr marL="1270000" indent="0">
              <a:lnSpc>
                <a:spcPct val="100000"/>
              </a:lnSpc>
              <a:buNone/>
              <a:defRPr sz="180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4" name="Shape 363"/>
          <p:cNvSpPr>
            <a:spLocks noGrp="1"/>
          </p:cNvSpPr>
          <p:nvPr>
            <p:ph type="pic" sz="half" idx="13" hasCustomPrompt="1"/>
          </p:nvPr>
        </p:nvSpPr>
        <p:spPr>
          <a:xfrm>
            <a:off x="-1" y="4574192"/>
            <a:ext cx="12192100" cy="22838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39" tIns="45719" rIns="91439" bIns="45719" anchor="t">
            <a:noAutofit/>
          </a:bodyPr>
          <a:lstStyle>
            <a:lvl1pPr marL="0" marR="0" indent="0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b="0" i="0">
                <a:solidFill>
                  <a:srgbClr val="000000"/>
                </a:solidFill>
                <a:latin typeface="+mn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Billede</a:t>
            </a:r>
          </a:p>
        </p:txBody>
      </p:sp>
      <p:pic>
        <p:nvPicPr>
          <p:cNvPr id="5" name="Grafik 3">
            <a:extLst>
              <a:ext uri="{FF2B5EF4-FFF2-40B4-BE49-F238E27FC236}">
                <a16:creationId xmlns:a16="http://schemas.microsoft.com/office/drawing/2014/main" id="{A3ADCD01-2AFF-614B-4935-5B518C8FA5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0695" y="6005272"/>
            <a:ext cx="1078582" cy="739028"/>
          </a:xfrm>
          <a:prstGeom prst="rect">
            <a:avLst/>
          </a:prstGeom>
        </p:spPr>
      </p:pic>
      <p:sp>
        <p:nvSpPr>
          <p:cNvPr id="2" name="Pladsholder til tekst 5">
            <a:extLst>
              <a:ext uri="{FF2B5EF4-FFF2-40B4-BE49-F238E27FC236}">
                <a16:creationId xmlns:a16="http://schemas.microsoft.com/office/drawing/2014/main" id="{CB2BEB12-F887-0D6A-0A16-9E428F5F2B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2166" y="4078796"/>
            <a:ext cx="5292000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7" name="Gruppe 6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8" name="Billed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9" name="Billede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10" name="Billede 3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11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12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13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14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86059123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, tekst og billede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>
            <a:spLocks noGrp="1"/>
          </p:cNvSpPr>
          <p:nvPr>
            <p:ph type="pic" sz="half" idx="13" hasCustomPrompt="1"/>
          </p:nvPr>
        </p:nvSpPr>
        <p:spPr>
          <a:xfrm>
            <a:off x="-1" y="-17631"/>
            <a:ext cx="12192100" cy="22838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39" tIns="45719" rIns="91439" bIns="45719" anchor="t">
            <a:noAutofit/>
          </a:bodyPr>
          <a:lstStyle>
            <a:lvl1pPr marL="0" marR="0" indent="0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b="0" i="0">
                <a:solidFill>
                  <a:srgbClr val="000000"/>
                </a:solidFill>
                <a:latin typeface="+mn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Billede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32167" y="2662659"/>
            <a:ext cx="4680007" cy="315757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a-DK" dirty="0"/>
              <a:t>Overskrift</a:t>
            </a:r>
          </a:p>
        </p:txBody>
      </p:sp>
      <p:sp>
        <p:nvSpPr>
          <p:cNvPr id="22" name="Pladsholder til tekst 2">
            <a:extLst>
              <a:ext uri="{FF2B5EF4-FFF2-40B4-BE49-F238E27FC236}">
                <a16:creationId xmlns:a16="http://schemas.microsoft.com/office/drawing/2014/main" id="{603E00D8-5F1B-924E-87D4-4FF40B6473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38523" y="2662660"/>
            <a:ext cx="5320859" cy="3157570"/>
          </a:xfrm>
          <a:prstGeom prst="rect">
            <a:avLst/>
          </a:prstGeom>
        </p:spPr>
        <p:txBody>
          <a:bodyPr lIns="0" tIns="0" rIns="0" numCol="1" spcCol="684000"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 spc="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800" b="0" spc="0">
                <a:latin typeface="+mn-lt"/>
              </a:defRPr>
            </a:lvl2pPr>
            <a:lvl3pPr marL="635000" indent="0">
              <a:lnSpc>
                <a:spcPct val="100000"/>
              </a:lnSpc>
              <a:buNone/>
              <a:defRPr sz="1800" b="0" spc="0">
                <a:latin typeface="+mn-lt"/>
              </a:defRPr>
            </a:lvl3pPr>
            <a:lvl4pPr marL="952500" indent="0">
              <a:lnSpc>
                <a:spcPct val="100000"/>
              </a:lnSpc>
              <a:buNone/>
              <a:defRPr sz="1800" spc="0"/>
            </a:lvl4pPr>
            <a:lvl5pPr marL="1270000" indent="0">
              <a:lnSpc>
                <a:spcPct val="100000"/>
              </a:lnSpc>
              <a:buNone/>
              <a:defRPr sz="1800" spc="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pic>
        <p:nvPicPr>
          <p:cNvPr id="18" name="Grafik 3">
            <a:extLst>
              <a:ext uri="{FF2B5EF4-FFF2-40B4-BE49-F238E27FC236}">
                <a16:creationId xmlns:a16="http://schemas.microsoft.com/office/drawing/2014/main" id="{A3ADCD01-2AFF-614B-4935-5B518C8FA5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0695" y="6005272"/>
            <a:ext cx="1078582" cy="739028"/>
          </a:xfrm>
          <a:prstGeom prst="rect">
            <a:avLst/>
          </a:prstGeom>
        </p:spPr>
      </p:pic>
      <p:sp>
        <p:nvSpPr>
          <p:cNvPr id="4" name="Pladsholder til tekst 5">
            <a:extLst>
              <a:ext uri="{FF2B5EF4-FFF2-40B4-BE49-F238E27FC236}">
                <a16:creationId xmlns:a16="http://schemas.microsoft.com/office/drawing/2014/main" id="{997B3615-27E1-343C-B837-D5DC267A67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19" name="Gruppe 18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20" name="Billed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1" name="Billede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3" name="Billede 3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24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25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6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7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549B79F5-38F5-4335-B581-1FBCDF6CC2C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948091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og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603E00D8-5F1B-924E-87D4-4FF40B6473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2167" y="1565999"/>
            <a:ext cx="4138924" cy="4284000"/>
          </a:xfrm>
          <a:prstGeom prst="rect">
            <a:avLst/>
          </a:prstGeom>
        </p:spPr>
        <p:txBody>
          <a:bodyPr lIns="0" tIns="0" rIns="0" numCol="1" spcCol="684000"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 spc="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800" b="0" spc="0">
                <a:latin typeface="+mn-lt"/>
              </a:defRPr>
            </a:lvl2pPr>
            <a:lvl3pPr marL="635000" indent="0">
              <a:lnSpc>
                <a:spcPct val="100000"/>
              </a:lnSpc>
              <a:buNone/>
              <a:defRPr sz="1800" b="0" spc="0">
                <a:latin typeface="+mn-lt"/>
              </a:defRPr>
            </a:lvl3pPr>
            <a:lvl4pPr marL="952500" indent="0">
              <a:lnSpc>
                <a:spcPct val="100000"/>
              </a:lnSpc>
              <a:buNone/>
              <a:defRPr sz="1800" spc="0"/>
            </a:lvl4pPr>
            <a:lvl5pPr marL="1270000" indent="0">
              <a:lnSpc>
                <a:spcPct val="100000"/>
              </a:lnSpc>
              <a:buNone/>
              <a:defRPr sz="1800" spc="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20" name="Pladsholder til tekst 9">
            <a:extLst>
              <a:ext uri="{FF2B5EF4-FFF2-40B4-BE49-F238E27FC236}">
                <a16:creationId xmlns:a16="http://schemas.microsoft.com/office/drawing/2014/main" id="{1955B6B8-6351-CA4D-99A6-041DE82D86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84258" y="1566000"/>
            <a:ext cx="4689987" cy="3024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i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2pPr>
            <a:lvl3pPr marL="6350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3pPr>
            <a:lvl4pPr marL="9525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4pPr>
            <a:lvl5pPr marL="12700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21" name="Pladsholder til tekst 9">
            <a:extLst>
              <a:ext uri="{FF2B5EF4-FFF2-40B4-BE49-F238E27FC236}">
                <a16:creationId xmlns:a16="http://schemas.microsoft.com/office/drawing/2014/main" id="{E62AFFDE-48D9-2A4D-B496-F373C1FEE0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99747" y="4751559"/>
            <a:ext cx="3274498" cy="108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r">
              <a:lnSpc>
                <a:spcPct val="100000"/>
              </a:lnSpc>
              <a:buNone/>
              <a:defRPr sz="1200" i="0" spc="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2pPr>
            <a:lvl3pPr marL="6350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3pPr>
            <a:lvl4pPr marL="9525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4pPr>
            <a:lvl5pPr marL="12700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pic>
        <p:nvPicPr>
          <p:cNvPr id="23" name="Billede 6">
            <a:extLst>
              <a:ext uri="{FF2B5EF4-FFF2-40B4-BE49-F238E27FC236}">
                <a16:creationId xmlns:a16="http://schemas.microsoft.com/office/drawing/2014/main" id="{A6EED5D5-937D-BD6F-54FF-21EAA356F3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78648" y="655609"/>
            <a:ext cx="773696" cy="590608"/>
          </a:xfrm>
          <a:prstGeom prst="rect">
            <a:avLst/>
          </a:prstGeom>
        </p:spPr>
      </p:pic>
      <p:sp>
        <p:nvSpPr>
          <p:cNvPr id="27" name="Shape 1032"/>
          <p:cNvSpPr>
            <a:spLocks noGrp="1"/>
          </p:cNvSpPr>
          <p:nvPr>
            <p:ph type="title" hasCustomPrompt="1"/>
          </p:nvPr>
        </p:nvSpPr>
        <p:spPr>
          <a:xfrm>
            <a:off x="732166" y="655610"/>
            <a:ext cx="4138925" cy="59060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300" b="1" i="0">
                <a:solidFill>
                  <a:srgbClr val="000000"/>
                </a:solidFill>
                <a:latin typeface="+mj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Overskrift	</a:t>
            </a:r>
          </a:p>
        </p:txBody>
      </p:sp>
      <p:sp>
        <p:nvSpPr>
          <p:cNvPr id="3" name="Pladsholder til tekst 5">
            <a:extLst>
              <a:ext uri="{FF2B5EF4-FFF2-40B4-BE49-F238E27FC236}">
                <a16:creationId xmlns:a16="http://schemas.microsoft.com/office/drawing/2014/main" id="{E9FE55EF-8AB8-3A74-17E1-0C9FE8C324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22" name="Gruppe 21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24" name="Billede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5" name="Billede 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6" name="Billede 3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28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29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30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31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A36F9454-C051-445A-B771-46F8B0B5FE1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3274846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ita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dsholder til tekst 9">
            <a:extLst>
              <a:ext uri="{FF2B5EF4-FFF2-40B4-BE49-F238E27FC236}">
                <a16:creationId xmlns:a16="http://schemas.microsoft.com/office/drawing/2014/main" id="{1955B6B8-6351-CA4D-99A6-041DE82D86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84258" y="1566000"/>
            <a:ext cx="4689987" cy="3024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i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2pPr>
            <a:lvl3pPr marL="6350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3pPr>
            <a:lvl4pPr marL="9525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4pPr>
            <a:lvl5pPr marL="12700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21" name="Pladsholder til tekst 9">
            <a:extLst>
              <a:ext uri="{FF2B5EF4-FFF2-40B4-BE49-F238E27FC236}">
                <a16:creationId xmlns:a16="http://schemas.microsoft.com/office/drawing/2014/main" id="{E62AFFDE-48D9-2A4D-B496-F373C1FEE0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99747" y="4751559"/>
            <a:ext cx="3274498" cy="108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r">
              <a:lnSpc>
                <a:spcPct val="100000"/>
              </a:lnSpc>
              <a:buNone/>
              <a:defRPr sz="1200" i="0" spc="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2pPr>
            <a:lvl3pPr marL="6350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3pPr>
            <a:lvl4pPr marL="9525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4pPr>
            <a:lvl5pPr marL="12700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pic>
        <p:nvPicPr>
          <p:cNvPr id="23" name="Billede 6">
            <a:extLst>
              <a:ext uri="{FF2B5EF4-FFF2-40B4-BE49-F238E27FC236}">
                <a16:creationId xmlns:a16="http://schemas.microsoft.com/office/drawing/2014/main" id="{A6EED5D5-937D-BD6F-54FF-21EAA356F3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78648" y="655609"/>
            <a:ext cx="773696" cy="590608"/>
          </a:xfrm>
          <a:prstGeom prst="rect">
            <a:avLst/>
          </a:prstGeom>
        </p:spPr>
      </p:pic>
      <p:sp>
        <p:nvSpPr>
          <p:cNvPr id="22" name="Pladsholder til tekst 9">
            <a:extLst>
              <a:ext uri="{FF2B5EF4-FFF2-40B4-BE49-F238E27FC236}">
                <a16:creationId xmlns:a16="http://schemas.microsoft.com/office/drawing/2014/main" id="{1955B6B8-6351-CA4D-99A6-041DE82D86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7777" y="1566000"/>
            <a:ext cx="4689987" cy="3024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i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2pPr>
            <a:lvl3pPr marL="6350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3pPr>
            <a:lvl4pPr marL="9525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4pPr>
            <a:lvl5pPr marL="12700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24" name="Pladsholder til tekst 9">
            <a:extLst>
              <a:ext uri="{FF2B5EF4-FFF2-40B4-BE49-F238E27FC236}">
                <a16:creationId xmlns:a16="http://schemas.microsoft.com/office/drawing/2014/main" id="{E62AFFDE-48D9-2A4D-B496-F373C1FEE0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53266" y="4751559"/>
            <a:ext cx="3274498" cy="108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r">
              <a:lnSpc>
                <a:spcPct val="100000"/>
              </a:lnSpc>
              <a:buNone/>
              <a:defRPr sz="1200" i="0" spc="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2pPr>
            <a:lvl3pPr marL="6350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3pPr>
            <a:lvl4pPr marL="9525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4pPr>
            <a:lvl5pPr marL="12700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pic>
        <p:nvPicPr>
          <p:cNvPr id="25" name="Billede 6">
            <a:extLst>
              <a:ext uri="{FF2B5EF4-FFF2-40B4-BE49-F238E27FC236}">
                <a16:creationId xmlns:a16="http://schemas.microsoft.com/office/drawing/2014/main" id="{A6EED5D5-937D-BD6F-54FF-21EAA356F3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2167" y="655609"/>
            <a:ext cx="773696" cy="590608"/>
          </a:xfrm>
          <a:prstGeom prst="rect">
            <a:avLst/>
          </a:prstGeom>
        </p:spPr>
      </p:pic>
      <p:sp>
        <p:nvSpPr>
          <p:cNvPr id="3" name="Pladsholder til tekst 5">
            <a:extLst>
              <a:ext uri="{FF2B5EF4-FFF2-40B4-BE49-F238E27FC236}">
                <a16:creationId xmlns:a16="http://schemas.microsoft.com/office/drawing/2014/main" id="{F1A568E7-FB57-FE6A-1669-A619F1E5CEF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26" name="Gruppe 25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27" name="Billede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8" name="Billede 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9" name="Billede 3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30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31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32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33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831EFCC4-B4D7-4863-A874-3D860094802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26395523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, titel og tekst, rød/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603E00D8-5F1B-924E-87D4-4FF40B6473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2167" y="2254399"/>
            <a:ext cx="4138924" cy="3890762"/>
          </a:xfrm>
          <a:prstGeom prst="rect">
            <a:avLst/>
          </a:prstGeom>
        </p:spPr>
        <p:txBody>
          <a:bodyPr lIns="50400" tIns="50400" rIns="50400" numCol="1" spcCol="684000"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 spc="0">
                <a:latin typeface="+mn-lt"/>
              </a:defRPr>
            </a:lvl1pPr>
            <a:lvl2pPr marL="317500" indent="0">
              <a:lnSpc>
                <a:spcPct val="100000"/>
              </a:lnSpc>
              <a:buNone/>
              <a:defRPr sz="1800" b="0" spc="0">
                <a:latin typeface="+mn-lt"/>
              </a:defRPr>
            </a:lvl2pPr>
            <a:lvl3pPr marL="635000" indent="0">
              <a:lnSpc>
                <a:spcPct val="100000"/>
              </a:lnSpc>
              <a:buNone/>
              <a:defRPr sz="1800" b="0" spc="0">
                <a:latin typeface="+mn-lt"/>
              </a:defRPr>
            </a:lvl3pPr>
            <a:lvl4pPr marL="952500" indent="0">
              <a:lnSpc>
                <a:spcPct val="100000"/>
              </a:lnSpc>
              <a:buNone/>
              <a:defRPr sz="1800" spc="0"/>
            </a:lvl4pPr>
            <a:lvl5pPr marL="1270000" indent="0">
              <a:lnSpc>
                <a:spcPct val="100000"/>
              </a:lnSpc>
              <a:buNone/>
              <a:defRPr sz="1800" spc="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19" name="Shape 1032"/>
          <p:cNvSpPr txBox="1">
            <a:spLocks/>
          </p:cNvSpPr>
          <p:nvPr userDrawn="1"/>
        </p:nvSpPr>
        <p:spPr>
          <a:xfrm>
            <a:off x="732166" y="1012923"/>
            <a:ext cx="4572679" cy="9096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+mj-lt"/>
                <a:ea typeface="Inter" panose="020B0502030000000004" pitchFamily="34" charset="0"/>
                <a:cs typeface="+mj-cs"/>
              </a:defRPr>
            </a:lvl1pPr>
          </a:lstStyle>
          <a:p>
            <a:r>
              <a:rPr lang="da-DK" dirty="0"/>
              <a:t>Overskrift	</a:t>
            </a:r>
          </a:p>
        </p:txBody>
      </p:sp>
      <p:sp>
        <p:nvSpPr>
          <p:cNvPr id="20" name="Rektangel 1">
            <a:extLst>
              <a:ext uri="{FF2B5EF4-FFF2-40B4-BE49-F238E27FC236}">
                <a16:creationId xmlns:a16="http://schemas.microsoft.com/office/drawing/2014/main" id="{FDD18D72-C323-DAE9-0E24-20A584028878}"/>
              </a:ext>
            </a:extLst>
          </p:cNvPr>
          <p:cNvSpPr/>
          <p:nvPr userDrawn="1"/>
        </p:nvSpPr>
        <p:spPr>
          <a:xfrm>
            <a:off x="0" y="0"/>
            <a:ext cx="60984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Billede 7">
            <a:extLst>
              <a:ext uri="{FF2B5EF4-FFF2-40B4-BE49-F238E27FC236}">
                <a16:creationId xmlns:a16="http://schemas.microsoft.com/office/drawing/2014/main" id="{7C835D2C-11E7-652C-0D13-1AA849EC82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6298" y="655609"/>
            <a:ext cx="784754" cy="599049"/>
          </a:xfrm>
          <a:prstGeom prst="rect">
            <a:avLst/>
          </a:prstGeom>
        </p:spPr>
      </p:pic>
      <p:sp>
        <p:nvSpPr>
          <p:cNvPr id="27" name="Pladsholder til tekst 9">
            <a:extLst>
              <a:ext uri="{FF2B5EF4-FFF2-40B4-BE49-F238E27FC236}">
                <a16:creationId xmlns:a16="http://schemas.microsoft.com/office/drawing/2014/main" id="{1955B6B8-6351-CA4D-99A6-041DE82D86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39200" y="1566000"/>
            <a:ext cx="4012937" cy="3348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i="1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2pPr>
            <a:lvl3pPr marL="6350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3pPr>
            <a:lvl4pPr marL="9525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4pPr>
            <a:lvl5pPr marL="12700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28" name="Pladsholder til tekst 9">
            <a:extLst>
              <a:ext uri="{FF2B5EF4-FFF2-40B4-BE49-F238E27FC236}">
                <a16:creationId xmlns:a16="http://schemas.microsoft.com/office/drawing/2014/main" id="{E62AFFDE-48D9-2A4D-B496-F373C1FEE0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7397" y="5065413"/>
            <a:ext cx="2644740" cy="69451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r">
              <a:lnSpc>
                <a:spcPct val="100000"/>
              </a:lnSpc>
              <a:buNone/>
              <a:defRPr sz="1200" i="0" spc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2pPr>
            <a:lvl3pPr marL="6350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3pPr>
            <a:lvl4pPr marL="9525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4pPr>
            <a:lvl5pPr marL="12700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25" name="Pladsholder til tekst 2">
            <a:extLst>
              <a:ext uri="{FF2B5EF4-FFF2-40B4-BE49-F238E27FC236}">
                <a16:creationId xmlns:a16="http://schemas.microsoft.com/office/drawing/2014/main" id="{603E00D8-5F1B-924E-87D4-4FF40B6473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24747" y="1566000"/>
            <a:ext cx="4640422" cy="4284000"/>
          </a:xfrm>
          <a:prstGeom prst="rect">
            <a:avLst/>
          </a:prstGeom>
        </p:spPr>
        <p:txBody>
          <a:bodyPr lIns="0" tIns="0" rIns="0" numCol="1" spcCol="684000"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 spc="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800" b="0" spc="0">
                <a:latin typeface="+mn-lt"/>
              </a:defRPr>
            </a:lvl2pPr>
            <a:lvl3pPr marL="635000" indent="0">
              <a:lnSpc>
                <a:spcPct val="100000"/>
              </a:lnSpc>
              <a:buNone/>
              <a:defRPr sz="1800" b="0" spc="0">
                <a:latin typeface="+mn-lt"/>
              </a:defRPr>
            </a:lvl3pPr>
            <a:lvl4pPr marL="952500" indent="0">
              <a:lnSpc>
                <a:spcPct val="100000"/>
              </a:lnSpc>
              <a:buNone/>
              <a:defRPr sz="1800" spc="0"/>
            </a:lvl4pPr>
            <a:lvl5pPr marL="1270000" indent="0">
              <a:lnSpc>
                <a:spcPct val="100000"/>
              </a:lnSpc>
              <a:buNone/>
              <a:defRPr sz="1800" spc="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2" name="Pladsholder til tekst 2">
            <a:extLst>
              <a:ext uri="{FF2B5EF4-FFF2-40B4-BE49-F238E27FC236}">
                <a16:creationId xmlns:a16="http://schemas.microsoft.com/office/drawing/2014/main" id="{1F20D6AB-6131-9B92-39E0-A0FD51E9591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4746" y="631761"/>
            <a:ext cx="4635087" cy="59075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300" b="1">
                <a:solidFill>
                  <a:srgbClr val="000000"/>
                </a:solidFill>
                <a:latin typeface="+mj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2pPr>
            <a:lvl3pPr marL="635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3pPr>
            <a:lvl4pPr marL="952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4pPr>
            <a:lvl5pPr marL="1270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5pPr>
          </a:lstStyle>
          <a:p>
            <a:pPr lvl="0"/>
            <a:r>
              <a:rPr lang="da-DK" noProof="0" dirty="0"/>
              <a:t>Overskrift</a:t>
            </a:r>
          </a:p>
        </p:txBody>
      </p:sp>
      <p:sp>
        <p:nvSpPr>
          <p:cNvPr id="3" name="Pladsholder til tekst 5">
            <a:extLst>
              <a:ext uri="{FF2B5EF4-FFF2-40B4-BE49-F238E27FC236}">
                <a16:creationId xmlns:a16="http://schemas.microsoft.com/office/drawing/2014/main" id="{9AE3A375-81BD-DB70-62E7-2E3963D105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6400" y="6472520"/>
            <a:ext cx="4588445" cy="172537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1100" i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23" name="Gruppe 22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24" name="Billede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6" name="Billede 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9" name="Billede 3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30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31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32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33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7627521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dsholder til tekst 9">
            <a:extLst>
              <a:ext uri="{FF2B5EF4-FFF2-40B4-BE49-F238E27FC236}">
                <a16:creationId xmlns:a16="http://schemas.microsoft.com/office/drawing/2014/main" id="{1955B6B8-6351-CA4D-99A6-041DE82D86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37777" y="1566000"/>
            <a:ext cx="10136468" cy="336299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i="1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2pPr>
            <a:lvl3pPr marL="6350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3pPr>
            <a:lvl4pPr marL="9525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4pPr>
            <a:lvl5pPr marL="1270000" indent="0">
              <a:lnSpc>
                <a:spcPct val="100000"/>
              </a:lnSpc>
              <a:buNone/>
              <a:defRPr sz="18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21" name="Pladsholder til tekst 9">
            <a:extLst>
              <a:ext uri="{FF2B5EF4-FFF2-40B4-BE49-F238E27FC236}">
                <a16:creationId xmlns:a16="http://schemas.microsoft.com/office/drawing/2014/main" id="{E62AFFDE-48D9-2A4D-B496-F373C1FEE0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99747" y="5089666"/>
            <a:ext cx="3274498" cy="84814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r">
              <a:lnSpc>
                <a:spcPct val="100000"/>
              </a:lnSpc>
              <a:buNone/>
              <a:defRPr sz="1200" i="0" spc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2pPr>
            <a:lvl3pPr marL="6350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3pPr>
            <a:lvl4pPr marL="9525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4pPr>
            <a:lvl5pPr marL="1270000" indent="0">
              <a:lnSpc>
                <a:spcPct val="100000"/>
              </a:lnSpc>
              <a:buNone/>
              <a:defRPr sz="1200" i="1" spc="0"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pic>
        <p:nvPicPr>
          <p:cNvPr id="23" name="Billede 6">
            <a:extLst>
              <a:ext uri="{FF2B5EF4-FFF2-40B4-BE49-F238E27FC236}">
                <a16:creationId xmlns:a16="http://schemas.microsoft.com/office/drawing/2014/main" id="{A6EED5D5-937D-BD6F-54FF-21EAA356F3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2167" y="655609"/>
            <a:ext cx="773696" cy="590608"/>
          </a:xfrm>
          <a:prstGeom prst="rect">
            <a:avLst/>
          </a:prstGeom>
        </p:spPr>
      </p:pic>
      <p:sp>
        <p:nvSpPr>
          <p:cNvPr id="3" name="Pladsholder til tekst 5">
            <a:extLst>
              <a:ext uri="{FF2B5EF4-FFF2-40B4-BE49-F238E27FC236}">
                <a16:creationId xmlns:a16="http://schemas.microsoft.com/office/drawing/2014/main" id="{4841E11C-548F-26E3-978F-15BDE04BBF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19" name="Gruppe 18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22" name="Billede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4" name="Billede 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5" name="Billede 3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26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27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8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9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66162025-853C-4E00-BB1B-C4BB2B98C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7965625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strebillede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dsholder til diagram 2">
            <a:extLst>
              <a:ext uri="{FF2B5EF4-FFF2-40B4-BE49-F238E27FC236}">
                <a16:creationId xmlns:a16="http://schemas.microsoft.com/office/drawing/2014/main" id="{623B87F2-CF2D-4440-80E0-47E2F956761D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6824747" y="1566000"/>
            <a:ext cx="4640422" cy="428400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da-DK"/>
              <a:t>Klik på ikonet for at tilføje et diagram</a:t>
            </a:r>
            <a:endParaRPr lang="da-DK" dirty="0"/>
          </a:p>
        </p:txBody>
      </p:sp>
      <p:sp>
        <p:nvSpPr>
          <p:cNvPr id="21" name="Shape 942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6098400" cy="68579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39" tIns="45719" rIns="91439" bIns="45719" anchor="t">
            <a:noAutofit/>
          </a:bodyPr>
          <a:lstStyle>
            <a:lvl1pPr marL="0" marR="0" indent="0" algn="l" defTabSz="412750" eaLnBrk="1" fontAlgn="auto" latinLnBrk="0" hangingPunct="1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b="0" i="0">
                <a:solidFill>
                  <a:srgbClr val="000000"/>
                </a:solidFill>
                <a:latin typeface="+mn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Billede</a:t>
            </a:r>
          </a:p>
        </p:txBody>
      </p:sp>
      <p:sp>
        <p:nvSpPr>
          <p:cNvPr id="2" name="Pladsholder til tekst 2">
            <a:extLst>
              <a:ext uri="{FF2B5EF4-FFF2-40B4-BE49-F238E27FC236}">
                <a16:creationId xmlns:a16="http://schemas.microsoft.com/office/drawing/2014/main" id="{7BA6915D-EABB-789A-6D09-0311652F60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4746" y="655200"/>
            <a:ext cx="4635087" cy="59075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300" b="1">
                <a:solidFill>
                  <a:srgbClr val="000000"/>
                </a:solidFill>
                <a:latin typeface="+mj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2pPr>
            <a:lvl3pPr marL="635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3pPr>
            <a:lvl4pPr marL="952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4pPr>
            <a:lvl5pPr marL="1270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5pPr>
          </a:lstStyle>
          <a:p>
            <a:pPr lvl="0"/>
            <a:r>
              <a:rPr lang="da-DK" noProof="0" dirty="0"/>
              <a:t>Overskrift</a:t>
            </a:r>
          </a:p>
        </p:txBody>
      </p:sp>
      <p:sp>
        <p:nvSpPr>
          <p:cNvPr id="3" name="Pladsholder til tekst 5">
            <a:extLst>
              <a:ext uri="{FF2B5EF4-FFF2-40B4-BE49-F238E27FC236}">
                <a16:creationId xmlns:a16="http://schemas.microsoft.com/office/drawing/2014/main" id="{F6A3DB1B-6832-EFD1-6F80-0DB6DE4515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24745" y="6471911"/>
            <a:ext cx="3834903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grpSp>
        <p:nvGrpSpPr>
          <p:cNvPr id="19" name="Gruppe 18"/>
          <p:cNvGrpSpPr/>
          <p:nvPr userDrawn="1"/>
        </p:nvGrpSpPr>
        <p:grpSpPr>
          <a:xfrm>
            <a:off x="-2605293" y="1558131"/>
            <a:ext cx="2160000" cy="4320000"/>
            <a:chOff x="-2272805" y="-11575"/>
            <a:chExt cx="2160000" cy="4320000"/>
          </a:xfrm>
        </p:grpSpPr>
        <p:pic>
          <p:nvPicPr>
            <p:cNvPr id="22" name="Billede 2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3" name="Billede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4" name="Billede 3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  <p:sp>
          <p:nvSpPr>
            <p:cNvPr id="25" name="Text Box 48">
              <a:extLst>
                <a:ext uri="{FF2B5EF4-FFF2-40B4-BE49-F238E27FC236}">
                  <a16:creationId xmlns:a16="http://schemas.microsoft.com/office/drawing/2014/main" id="{A74A57FE-ADEE-778E-61CB-9508D6E0FC53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-2272805" y="-11575"/>
              <a:ext cx="1800000" cy="43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72000" bIns="0" anchor="t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Indsæt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Klik på ikonet i midten af boksen for at indsætte et billede, der passer til dit emne. 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Find VIVEs fotoarkiv her: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M:\Designbibliotek\Foto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 billede</a:t>
              </a:r>
              <a:b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1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. Klik Formatér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Beskær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for at ændre billedets udsnit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eller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størrelse.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Skalér billede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Hold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SHIFT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-knappen nede, mens du trækker i billedets hjørner. Så bevarer</a:t>
              </a:r>
              <a:r>
                <a:rPr lang="da-DK" sz="1000" baseline="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 du proportionerne i billedet.</a:t>
              </a:r>
              <a:endParaRPr lang="da-DK" sz="10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Tip: </a:t>
              </a:r>
              <a:r>
                <a:rPr lang="da-DK" sz="1000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Hvis du sletter billedet og indsætter et nyt, kan billedet lægge sig foran tekst og grafik. Hvis dette sker, skal du vælge billedet, højreklikke og vælge </a:t>
              </a:r>
              <a:r>
                <a:rPr lang="da-DK" sz="1000" b="1" noProof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Placer bagerst</a:t>
              </a: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90000"/>
                </a:lnSpc>
                <a:spcAft>
                  <a:spcPts val="300"/>
                </a:spcAft>
                <a:defRPr/>
              </a:pPr>
              <a:endParaRPr lang="da-DK" sz="1000" b="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26" name="Billede 25">
              <a:extLst>
                <a:ext uri="{FF2B5EF4-FFF2-40B4-BE49-F238E27FC236}">
                  <a16:creationId xmlns:a16="http://schemas.microsoft.com/office/drawing/2014/main" id="{58349D72-5C1D-0C7A-E004-CDACE43F51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472805" y="246646"/>
              <a:ext cx="360000" cy="385115"/>
            </a:xfrm>
            <a:prstGeom prst="rect">
              <a:avLst/>
            </a:prstGeom>
          </p:spPr>
        </p:pic>
        <p:pic>
          <p:nvPicPr>
            <p:cNvPr id="27" name="Billede 36">
              <a:extLst>
                <a:ext uri="{FF2B5EF4-FFF2-40B4-BE49-F238E27FC236}">
                  <a16:creationId xmlns:a16="http://schemas.microsoft.com/office/drawing/2014/main" id="{6B5E6D29-0281-12EF-5197-FDAB1E9F3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472805" y="1125489"/>
              <a:ext cx="360000" cy="343255"/>
            </a:xfrm>
            <a:prstGeom prst="rect">
              <a:avLst/>
            </a:prstGeom>
          </p:spPr>
        </p:pic>
        <p:pic>
          <p:nvPicPr>
            <p:cNvPr id="28" name="Billede 37">
              <a:extLst>
                <a:ext uri="{FF2B5EF4-FFF2-40B4-BE49-F238E27FC236}">
                  <a16:creationId xmlns:a16="http://schemas.microsoft.com/office/drawing/2014/main" id="{37C97A0F-3755-C3B4-075E-6B318257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472805" y="1893415"/>
              <a:ext cx="360000" cy="3692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6893893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og diagram høj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iagram 2">
            <a:extLst>
              <a:ext uri="{FF2B5EF4-FFF2-40B4-BE49-F238E27FC236}">
                <a16:creationId xmlns:a16="http://schemas.microsoft.com/office/drawing/2014/main" id="{6D19D23E-E365-DD47-8C2E-349616675CC8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6439946" y="655200"/>
            <a:ext cx="5037680" cy="51948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da-DK"/>
              <a:t>Klik på ikonet for at tilføje et diagram</a:t>
            </a:r>
            <a:endParaRPr lang="da-DK" dirty="0"/>
          </a:p>
        </p:txBody>
      </p:sp>
      <p:sp>
        <p:nvSpPr>
          <p:cNvPr id="6" name="Pladsholder til tekst 2">
            <a:extLst>
              <a:ext uri="{FF2B5EF4-FFF2-40B4-BE49-F238E27FC236}">
                <a16:creationId xmlns:a16="http://schemas.microsoft.com/office/drawing/2014/main" id="{603E00D8-5F1B-924E-87D4-4FF40B6473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2424" y="1566000"/>
            <a:ext cx="5019432" cy="4284000"/>
          </a:xfrm>
          <a:prstGeom prst="rect">
            <a:avLst/>
          </a:prstGeom>
        </p:spPr>
        <p:txBody>
          <a:bodyPr lIns="0" tIns="0" rIns="0" numCol="1" spcCol="684000"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 spc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800" b="0" spc="0">
                <a:latin typeface="+mn-lt"/>
              </a:defRPr>
            </a:lvl2pPr>
            <a:lvl3pPr marL="635000" indent="0">
              <a:lnSpc>
                <a:spcPct val="100000"/>
              </a:lnSpc>
              <a:buNone/>
              <a:defRPr sz="1800" b="0" spc="0">
                <a:latin typeface="+mn-lt"/>
              </a:defRPr>
            </a:lvl3pPr>
            <a:lvl4pPr marL="952500" indent="0">
              <a:lnSpc>
                <a:spcPct val="100000"/>
              </a:lnSpc>
              <a:buNone/>
              <a:defRPr sz="1800" spc="0"/>
            </a:lvl4pPr>
            <a:lvl5pPr marL="1270000" indent="0">
              <a:lnSpc>
                <a:spcPct val="100000"/>
              </a:lnSpc>
              <a:buNone/>
              <a:defRPr sz="1800" spc="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C8229BD-D607-FAF6-95FB-8206FCA214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2167" y="655200"/>
            <a:ext cx="5009689" cy="59075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300" b="1">
                <a:solidFill>
                  <a:srgbClr val="000000"/>
                </a:solidFill>
                <a:latin typeface="+mj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2pPr>
            <a:lvl3pPr marL="635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3pPr>
            <a:lvl4pPr marL="952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4pPr>
            <a:lvl5pPr marL="1270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5pPr>
          </a:lstStyle>
          <a:p>
            <a:pPr lvl="0"/>
            <a:r>
              <a:rPr lang="da-DK" noProof="0" dirty="0"/>
              <a:t>Overskrift</a:t>
            </a:r>
          </a:p>
        </p:txBody>
      </p:sp>
      <p:sp>
        <p:nvSpPr>
          <p:cNvPr id="2" name="Pladsholder til tekst 5">
            <a:extLst>
              <a:ext uri="{FF2B5EF4-FFF2-40B4-BE49-F238E27FC236}">
                <a16:creationId xmlns:a16="http://schemas.microsoft.com/office/drawing/2014/main" id="{5097EE91-DCF5-CC16-3E5D-53CDCAE35B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D7A0758-4CA3-427F-9734-6673642D865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75166335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og diagram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iagram 2">
            <a:extLst>
              <a:ext uri="{FF2B5EF4-FFF2-40B4-BE49-F238E27FC236}">
                <a16:creationId xmlns:a16="http://schemas.microsoft.com/office/drawing/2014/main" id="{6D19D23E-E365-DD47-8C2E-349616675CC8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723226" y="655609"/>
            <a:ext cx="5018630" cy="51948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da-DK"/>
              <a:t>Klik på ikonet for at tilføje et diagram</a:t>
            </a:r>
            <a:endParaRPr lang="da-DK" dirty="0"/>
          </a:p>
        </p:txBody>
      </p:sp>
      <p:sp>
        <p:nvSpPr>
          <p:cNvPr id="9" name="Pladsholder til tekst 2">
            <a:extLst>
              <a:ext uri="{FF2B5EF4-FFF2-40B4-BE49-F238E27FC236}">
                <a16:creationId xmlns:a16="http://schemas.microsoft.com/office/drawing/2014/main" id="{603E00D8-5F1B-924E-87D4-4FF40B6473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39946" y="1566000"/>
            <a:ext cx="5019432" cy="4284000"/>
          </a:xfrm>
          <a:prstGeom prst="rect">
            <a:avLst/>
          </a:prstGeom>
        </p:spPr>
        <p:txBody>
          <a:bodyPr lIns="0" tIns="0" rIns="0" numCol="1" spcCol="684000"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 spc="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None/>
              <a:defRPr sz="1800" b="0" spc="0">
                <a:latin typeface="+mn-lt"/>
              </a:defRPr>
            </a:lvl2pPr>
            <a:lvl3pPr marL="635000" indent="0">
              <a:lnSpc>
                <a:spcPct val="100000"/>
              </a:lnSpc>
              <a:buNone/>
              <a:defRPr sz="1800" b="0" spc="0">
                <a:latin typeface="+mn-lt"/>
              </a:defRPr>
            </a:lvl3pPr>
            <a:lvl4pPr marL="952500" indent="0">
              <a:lnSpc>
                <a:spcPct val="100000"/>
              </a:lnSpc>
              <a:buNone/>
              <a:defRPr sz="1800" spc="0"/>
            </a:lvl4pPr>
            <a:lvl5pPr marL="1270000" indent="0">
              <a:lnSpc>
                <a:spcPct val="100000"/>
              </a:lnSpc>
              <a:buNone/>
              <a:defRPr sz="1800" spc="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2" name="Pladsholder til tekst 2">
            <a:extLst>
              <a:ext uri="{FF2B5EF4-FFF2-40B4-BE49-F238E27FC236}">
                <a16:creationId xmlns:a16="http://schemas.microsoft.com/office/drawing/2014/main" id="{374B2F4F-CF7C-1BE3-E396-E1E05E81031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39946" y="655609"/>
            <a:ext cx="5009689" cy="59075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300" b="1">
                <a:solidFill>
                  <a:srgbClr val="000000"/>
                </a:solidFill>
                <a:latin typeface="+mj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2pPr>
            <a:lvl3pPr marL="635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3pPr>
            <a:lvl4pPr marL="9525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4pPr>
            <a:lvl5pPr marL="1270000" indent="0">
              <a:lnSpc>
                <a:spcPct val="100000"/>
              </a:lnSpc>
              <a:buFontTx/>
              <a:buNone/>
              <a:defRPr sz="1800">
                <a:solidFill>
                  <a:srgbClr val="FFFFFF"/>
                </a:solidFill>
              </a:defRPr>
            </a:lvl5pPr>
          </a:lstStyle>
          <a:p>
            <a:pPr lvl="0"/>
            <a:r>
              <a:rPr lang="da-DK" noProof="0" dirty="0"/>
              <a:t>Overskrift</a:t>
            </a:r>
          </a:p>
        </p:txBody>
      </p:sp>
      <p:sp>
        <p:nvSpPr>
          <p:cNvPr id="5" name="Pladsholder til tekst 5">
            <a:extLst>
              <a:ext uri="{FF2B5EF4-FFF2-40B4-BE49-F238E27FC236}">
                <a16:creationId xmlns:a16="http://schemas.microsoft.com/office/drawing/2014/main" id="{05B494B4-019A-80D7-D28B-6F738551E87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84B866A3-4A4F-4CFD-8301-AEBB326C7E0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14805373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medieklip 4">
            <a:extLst>
              <a:ext uri="{FF2B5EF4-FFF2-40B4-BE49-F238E27FC236}">
                <a16:creationId xmlns:a16="http://schemas.microsoft.com/office/drawing/2014/main" id="{7C2E937C-1254-8E89-5611-771A8B8FD5B9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>
          <a:xfrm>
            <a:off x="732167" y="1566000"/>
            <a:ext cx="10735934" cy="428376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da-DK"/>
              <a:t>Klik på ikonet for at tilføje et medie</a:t>
            </a:r>
            <a:endParaRPr lang="en-GB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F42E23-436C-86B5-12F0-52FC0B2BDA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6400" y="655609"/>
            <a:ext cx="10761784" cy="57684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Overskrift video</a:t>
            </a:r>
            <a:endParaRPr lang="en-GB" dirty="0"/>
          </a:p>
        </p:txBody>
      </p:sp>
      <p:sp>
        <p:nvSpPr>
          <p:cNvPr id="4" name="Pladsholder til tekst 5">
            <a:extLst>
              <a:ext uri="{FF2B5EF4-FFF2-40B4-BE49-F238E27FC236}">
                <a16:creationId xmlns:a16="http://schemas.microsoft.com/office/drawing/2014/main" id="{262FFB61-0B3A-7F15-1DA0-703B80C44C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</p:spTree>
    <p:extLst>
      <p:ext uri="{BB962C8B-B14F-4D97-AF65-F5344CB8AC3E}">
        <p14:creationId xmlns:p14="http://schemas.microsoft.com/office/powerpoint/2010/main" val="3074091851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o tekstfe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5A10D5FA-E346-67ED-328D-AE1603A7F6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6400" y="1566000"/>
            <a:ext cx="5082480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None/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None/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2pPr>
            <a:lvl3pPr marL="920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2382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2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555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6" name="Shape 1032"/>
          <p:cNvSpPr>
            <a:spLocks noGrp="1"/>
          </p:cNvSpPr>
          <p:nvPr>
            <p:ph type="title" hasCustomPrompt="1"/>
          </p:nvPr>
        </p:nvSpPr>
        <p:spPr>
          <a:xfrm>
            <a:off x="716400" y="655609"/>
            <a:ext cx="10733003" cy="5768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300" b="1" i="0">
                <a:solidFill>
                  <a:srgbClr val="000000"/>
                </a:solidFill>
                <a:latin typeface="+mj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Overskrift	</a:t>
            </a:r>
          </a:p>
        </p:txBody>
      </p:sp>
      <p:sp>
        <p:nvSpPr>
          <p:cNvPr id="2" name="Pladsholder til tekst 5">
            <a:extLst>
              <a:ext uri="{FF2B5EF4-FFF2-40B4-BE49-F238E27FC236}">
                <a16:creationId xmlns:a16="http://schemas.microsoft.com/office/drawing/2014/main" id="{13F315CB-C4D1-8F01-A155-7B407C7C67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400" y="6471911"/>
            <a:ext cx="5291855" cy="1725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00" i="1">
                <a:solidFill>
                  <a:srgbClr val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a-DK" dirty="0"/>
              <a:t>Kilde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FDBDDE3-6A5D-AA4E-FC74-9030E9C4AE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66923" y="1566000"/>
            <a:ext cx="5082480" cy="4284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None/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  <a:lvl2pPr marL="317500" indent="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None/>
              <a:defRPr sz="180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2pPr>
            <a:lvl3pPr marL="920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2382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2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555750" indent="-285750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8AF3D09-9497-482B-BB46-04EE6710EAD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01470368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m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032"/>
          <p:cNvSpPr>
            <a:spLocks noGrp="1"/>
          </p:cNvSpPr>
          <p:nvPr>
            <p:ph type="title" hasCustomPrompt="1"/>
          </p:nvPr>
        </p:nvSpPr>
        <p:spPr>
          <a:xfrm>
            <a:off x="716400" y="655609"/>
            <a:ext cx="10733003" cy="5768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300" b="1" i="0">
                <a:solidFill>
                  <a:srgbClr val="000000"/>
                </a:solidFill>
                <a:latin typeface="+mj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Overskrift	</a:t>
            </a:r>
          </a:p>
        </p:txBody>
      </p:sp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EB7A14A7-52B7-42A2-AF1C-1F3E9CE4F2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01405140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ude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032"/>
          <p:cNvSpPr>
            <a:spLocks noGrp="1"/>
          </p:cNvSpPr>
          <p:nvPr>
            <p:ph type="title" hasCustomPrompt="1"/>
          </p:nvPr>
        </p:nvSpPr>
        <p:spPr>
          <a:xfrm>
            <a:off x="716400" y="655609"/>
            <a:ext cx="10733003" cy="5768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300" b="1" i="0">
                <a:solidFill>
                  <a:srgbClr val="000000"/>
                </a:solidFill>
                <a:latin typeface="+mj-lt"/>
                <a:ea typeface="Inter" panose="020B0502030000000004" pitchFamily="34" charset="0"/>
                <a:cs typeface="Segoe UI" panose="020B0502040204020203" pitchFamily="34" charset="0"/>
              </a:defRPr>
            </a:lvl1pPr>
          </a:lstStyle>
          <a:p>
            <a:r>
              <a:rPr lang="da-DK" noProof="0" dirty="0"/>
              <a:t>Overskrift	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9FDDD7F2-726F-1F75-89C4-6B854D7803C6}"/>
              </a:ext>
            </a:extLst>
          </p:cNvPr>
          <p:cNvSpPr/>
          <p:nvPr userDrawn="1"/>
        </p:nvSpPr>
        <p:spPr>
          <a:xfrm>
            <a:off x="10587789" y="5943600"/>
            <a:ext cx="1604211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D2EB1AB9-518F-4DC1-A022-B1E4A28103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63549517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7B0712-B845-924D-2886-1C8C9004F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20DB5EC-834C-B9AE-B667-3AB8A1A5F0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2736D54-031D-1549-B546-4961B90AC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2BE55-CBD6-4F3E-BE83-097ADA2BB810}" type="datetimeFigureOut">
              <a:rPr lang="da-DK" smtClean="0"/>
              <a:t>20-10-2026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845C112-6A6A-22F5-F506-9D30B7B5A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94C4F14-FDEB-8C21-F256-87D480AE3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04D10-2B8C-44F8-81F4-47502191218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59919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DHO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841248" y="32004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300" b="1" kern="0" spc="200" dirty="0">
                <a:solidFill>
                  <a:schemeClr val="accent1"/>
                </a:solidFill>
              </a:defRPr>
            </a:lvl1pPr>
          </a:lstStyle>
          <a:p>
            <a:pPr marL="0" indent="0">
              <a:buNone/>
            </a:pPr>
            <a:endParaRPr lang="en-US" sz="13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40080"/>
            <a:ext cx="11064240" cy="10515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4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E6E6E"/>
                </a:solidFill>
              </a:rPr>
              <a:t>Kilde: VIVE (2025). Betalingsevne og betalbare boliger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5097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E6E6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38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02469C5-8AA0-0A97-97EA-17F4B5142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400" y="655609"/>
            <a:ext cx="10761784" cy="57684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 dirty="0"/>
              <a:t>Overskrift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3ADCD01-2AFF-614B-4935-5B518C8FA5DF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10910695" y="6005272"/>
            <a:ext cx="1078582" cy="739028"/>
          </a:xfrm>
          <a:prstGeom prst="rect">
            <a:avLst/>
          </a:prstGeom>
        </p:spPr>
      </p:pic>
      <p:sp>
        <p:nvSpPr>
          <p:cNvPr id="6" name="Pladsholder til tekst 2">
            <a:extLst>
              <a:ext uri="{FF2B5EF4-FFF2-40B4-BE49-F238E27FC236}">
                <a16:creationId xmlns:a16="http://schemas.microsoft.com/office/drawing/2014/main" id="{4CE0944C-ED5D-9CCA-34C6-45A983DA4C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6400" y="1565246"/>
            <a:ext cx="10761784" cy="428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dirty="0"/>
              <a:t>Tekst</a:t>
            </a:r>
          </a:p>
          <a:p>
            <a:pPr lvl="1"/>
            <a:r>
              <a:rPr lang="da-DK" dirty="0"/>
              <a:t>Andet niveau</a:t>
            </a:r>
          </a:p>
        </p:txBody>
      </p:sp>
      <p:sp>
        <p:nvSpPr>
          <p:cNvPr id="8" name="Pladsholder til slidenummer 6">
            <a:extLst>
              <a:ext uri="{FF2B5EF4-FFF2-40B4-BE49-F238E27FC236}">
                <a16:creationId xmlns:a16="http://schemas.microsoft.com/office/drawing/2014/main" id="{30C000A6-2520-CD85-6D6F-E9E7498087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3124" y="6427593"/>
            <a:ext cx="29033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lang="en-GB" sz="900" i="0" kern="1200" baseline="0" smtClean="0">
                <a:solidFill>
                  <a:schemeClr val="bg2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</a:lstStyle>
          <a:p>
            <a:fld id="{7676AC59-0CE6-4F7C-BAB6-6A8D373AED9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01648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54" r:id="rId3"/>
    <p:sldLayoutId id="2147483753" r:id="rId4"/>
    <p:sldLayoutId id="2147483751" r:id="rId5"/>
    <p:sldLayoutId id="2147483713" r:id="rId6"/>
    <p:sldLayoutId id="2147483729" r:id="rId7"/>
    <p:sldLayoutId id="2147483756" r:id="rId8"/>
    <p:sldLayoutId id="2147483757" r:id="rId9"/>
    <p:sldLayoutId id="2147483758" r:id="rId10"/>
    <p:sldLayoutId id="2147483727" r:id="rId11"/>
    <p:sldLayoutId id="2147483730" r:id="rId12"/>
    <p:sldLayoutId id="2147483695" r:id="rId13"/>
    <p:sldLayoutId id="2147483696" r:id="rId14"/>
    <p:sldLayoutId id="2147483764" r:id="rId15"/>
    <p:sldLayoutId id="2147483765" r:id="rId16"/>
    <p:sldLayoutId id="2147483714" r:id="rId17"/>
    <p:sldLayoutId id="2147483700" r:id="rId18"/>
    <p:sldLayoutId id="2147483731" r:id="rId19"/>
    <p:sldLayoutId id="2147483752" r:id="rId20"/>
    <p:sldLayoutId id="2147483738" r:id="rId21"/>
    <p:sldLayoutId id="2147483759" r:id="rId22"/>
    <p:sldLayoutId id="2147483732" r:id="rId23"/>
    <p:sldLayoutId id="2147483736" r:id="rId24"/>
    <p:sldLayoutId id="2147483709" r:id="rId25"/>
    <p:sldLayoutId id="2147483733" r:id="rId26"/>
    <p:sldLayoutId id="2147483760" r:id="rId27"/>
    <p:sldLayoutId id="2147483734" r:id="rId28"/>
    <p:sldLayoutId id="2147483735" r:id="rId29"/>
    <p:sldLayoutId id="2147483740" r:id="rId30"/>
    <p:sldLayoutId id="2147483745" r:id="rId31"/>
    <p:sldLayoutId id="2147483746" r:id="rId32"/>
    <p:sldLayoutId id="2147483750" r:id="rId33"/>
    <p:sldLayoutId id="2147483761" r:id="rId34"/>
    <p:sldLayoutId id="2147483762" r:id="rId35"/>
    <p:sldLayoutId id="2147483763" r:id="rId36"/>
    <p:sldLayoutId id="2147483767" r:id="rId37"/>
    <p:sldLayoutId id="2147483768" r:id="rId38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300" b="1" kern="1200">
          <a:solidFill>
            <a:srgbClr val="000000"/>
          </a:solidFill>
          <a:latin typeface="+mj-lt"/>
          <a:ea typeface="+mj-ea"/>
          <a:cs typeface="Segoe UI" panose="020B0502040204020203" pitchFamily="34" charset="0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000"/>
        </a:spcBef>
        <a:buSzPct val="75000"/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Segoe UI" panose="020B0502040204020203" pitchFamily="34" charset="0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1000"/>
        </a:spcBef>
        <a:buSzPct val="75000"/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Segoe UI" panose="020B0502040204020203" pitchFamily="34" charset="0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1000"/>
        </a:spcBef>
        <a:buSzPct val="7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1000"/>
        </a:spcBef>
        <a:buSzPct val="7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1000"/>
        </a:spcBef>
        <a:buSzPct val="75000"/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6.jpeg"/><Relationship Id="rId4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2.png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9.jpg"/><Relationship Id="rId4" Type="http://schemas.openxmlformats.org/officeDocument/2006/relationships/image" Target="../media/image1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0B0DC023-9873-2CF9-6E8A-6D06DFE242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2871" y="4308814"/>
            <a:ext cx="4635085" cy="306383"/>
          </a:xfrm>
        </p:spPr>
        <p:txBody>
          <a:bodyPr/>
          <a:lstStyle/>
          <a:p>
            <a:r>
              <a:rPr lang="da-DK" dirty="0"/>
              <a:t>Kræn Blume Jensen, VIVE </a:t>
            </a:r>
          </a:p>
          <a:p>
            <a:r>
              <a:rPr lang="da-DK" dirty="0"/>
              <a:t>Forsknings- og Analysechef</a:t>
            </a:r>
          </a:p>
          <a:p>
            <a:r>
              <a:rPr lang="da-DK" dirty="0"/>
              <a:t>	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988E3E6-EE62-6011-F1D4-915B09F93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64" y="1235497"/>
            <a:ext cx="4585792" cy="576843"/>
          </a:xfrm>
        </p:spPr>
        <p:txBody>
          <a:bodyPr/>
          <a:lstStyle/>
          <a:p>
            <a:r>
              <a:rPr lang="da-DK" dirty="0"/>
              <a:t>Om betalingsevne og betalbare boliger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85B816D-9C23-659D-AC5B-EDB9B1D3BF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2871" y="5316120"/>
            <a:ext cx="4635085" cy="306383"/>
          </a:xfrm>
        </p:spPr>
        <p:txBody>
          <a:bodyPr/>
          <a:lstStyle/>
          <a:p>
            <a:r>
              <a:rPr lang="da-DK" dirty="0"/>
              <a:t>Seminar: Kommuners og boligorganisationers samarbejde om boligsocial anvisning i deres </a:t>
            </a:r>
            <a:r>
              <a:rPr lang="da-DK" dirty="0" err="1"/>
              <a:t>Housing</a:t>
            </a:r>
            <a:r>
              <a:rPr lang="da-DK" dirty="0"/>
              <a:t> First indsats</a:t>
            </a:r>
          </a:p>
        </p:txBody>
      </p:sp>
      <p:pic>
        <p:nvPicPr>
          <p:cNvPr id="6" name="Picture 4" descr="https://www.vive.dk/media/dofcmq0z/udsat-paa-baenk.jpg?width=1440&amp;height=658&amp;rnd=133132817246370000&amp;mode=crop&amp;quality=80">
            <a:extLst>
              <a:ext uri="{FF2B5EF4-FFF2-40B4-BE49-F238E27FC236}">
                <a16:creationId xmlns:a16="http://schemas.microsoft.com/office/drawing/2014/main" id="{5CFD6489-ED8C-BA7D-A45B-51AAB3F279DE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4" r="25654"/>
          <a:stretch/>
        </p:blipFill>
        <p:spPr bwMode="auto">
          <a:xfrm>
            <a:off x="5432251" y="751839"/>
            <a:ext cx="4222564" cy="396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3EFD58E7-9516-D3D2-3D96-824DE1D1FE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533" y="3203882"/>
            <a:ext cx="4222564" cy="2418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469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40080"/>
            <a:ext cx="11064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 err="1">
                <a:solidFill>
                  <a:srgbClr val="C00000"/>
                </a:solidFill>
              </a:rPr>
              <a:t>Omkring</a:t>
            </a:r>
            <a:r>
              <a:rPr lang="en-US" sz="3000" b="1" dirty="0">
                <a:solidFill>
                  <a:srgbClr val="C00000"/>
                </a:solidFill>
              </a:rPr>
              <a:t> 6.000 i hjemløshed en given uge – 12-15.000 i løbet af et år</a:t>
            </a:r>
            <a:endParaRPr lang="en-US" sz="3000" dirty="0">
              <a:solidFill>
                <a:srgbClr val="C00000"/>
              </a:solidFill>
            </a:endParaRPr>
          </a:p>
        </p:txBody>
      </p:sp>
      <p:sp>
        <p:nvSpPr>
          <p:cNvPr id="6" name="3 ud af 4 er mænd cirkel"/>
          <p:cNvSpPr/>
          <p:nvPr/>
        </p:nvSpPr>
        <p:spPr>
          <a:xfrm>
            <a:off x="7040880" y="19659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7" name="3 ud af 4 er mænd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2554" y="2097634"/>
            <a:ext cx="285293" cy="285293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7818120" y="192024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3 ud af 4 er mænd</a:t>
            </a:r>
            <a:endParaRPr lang="en-US" sz="1700" dirty="0"/>
          </a:p>
        </p:txBody>
      </p:sp>
      <p:sp>
        <p:nvSpPr>
          <p:cNvPr id="9" name="Text 5"/>
          <p:cNvSpPr txBox="1"/>
          <p:nvPr/>
        </p:nvSpPr>
        <p:spPr>
          <a:xfrm>
            <a:off x="7818120" y="2313432"/>
            <a:ext cx="3840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De 30-39-årige er den største aldersgruppe – cirka hver fjerde.</a:t>
            </a:r>
            <a:endParaRPr lang="en-US" sz="1500" dirty="0"/>
          </a:p>
        </p:txBody>
      </p:sp>
      <p:sp>
        <p:nvSpPr>
          <p:cNvPr id="10" name="Halvdelen i de 4 største byer cirkel"/>
          <p:cNvSpPr/>
          <p:nvPr/>
        </p:nvSpPr>
        <p:spPr>
          <a:xfrm>
            <a:off x="7040880" y="33375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Halvdelen i de 4 største byer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2554" y="3469234"/>
            <a:ext cx="285293" cy="285293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818120" y="329184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Halvdelen i de 4 største byer</a:t>
            </a:r>
            <a:endParaRPr lang="en-US" sz="1700" dirty="0"/>
          </a:p>
        </p:txBody>
      </p:sp>
      <p:sp>
        <p:nvSpPr>
          <p:cNvPr id="13" name="Text 8"/>
          <p:cNvSpPr txBox="1"/>
          <p:nvPr/>
        </p:nvSpPr>
        <p:spPr>
          <a:xfrm>
            <a:off x="7818120" y="3685032"/>
            <a:ext cx="3840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København og omegn, Aarhus, Odense og Aalborg.</a:t>
            </a:r>
            <a:endParaRPr lang="en-US" sz="1500" dirty="0"/>
          </a:p>
        </p:txBody>
      </p:sp>
      <p:sp>
        <p:nvSpPr>
          <p:cNvPr id="14" name="Ugetal × 2-2,5 = årstal cirkel"/>
          <p:cNvSpPr/>
          <p:nvPr/>
        </p:nvSpPr>
        <p:spPr>
          <a:xfrm>
            <a:off x="7040880" y="47091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Ugetal × 2-2,5 = årstal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2554" y="4840834"/>
            <a:ext cx="285293" cy="285293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7818120" y="466344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Ugetal × 2-2,5 = årstal</a:t>
            </a:r>
            <a:endParaRPr lang="en-US" sz="1700" dirty="0"/>
          </a:p>
        </p:txBody>
      </p:sp>
      <p:sp>
        <p:nvSpPr>
          <p:cNvPr id="17" name="Text 11"/>
          <p:cNvSpPr txBox="1"/>
          <p:nvPr/>
        </p:nvSpPr>
        <p:spPr>
          <a:xfrm>
            <a:off x="7818120" y="5056632"/>
            <a:ext cx="3840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Stor udskiftning: over et år rammes 12-15.000 personer.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5097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E6E6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  <p:pic>
        <p:nvPicPr>
          <p:cNvPr id="20" name="Billede 19">
            <a:extLst>
              <a:ext uri="{FF2B5EF4-FFF2-40B4-BE49-F238E27FC236}">
                <a16:creationId xmlns:a16="http://schemas.microsoft.com/office/drawing/2014/main" id="{9F74EA62-0636-6BE9-15D1-8F5FDE9EA6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1890432"/>
            <a:ext cx="5763429" cy="470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285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3D0B1D9D-D7D3-4200-BBAB-686E21C753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CB16B452-9C43-4D74-9E19-0FB03248C6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24747" y="1750423"/>
            <a:ext cx="4640422" cy="4099577"/>
          </a:xfrm>
        </p:spPr>
        <p:txBody>
          <a:bodyPr/>
          <a:lstStyle/>
          <a:p>
            <a:pPr marL="285750" indent="-285750">
              <a:buClr>
                <a:schemeClr val="bg1"/>
              </a:buClr>
              <a:buSzPct val="11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da-DK" sz="2200" dirty="0"/>
              <a:t>Når man skal finde vej ud af hjemløshed, så er det afgørende, at der findes boliger, de mennesker der er i hjemløshed har råd til at betale. </a:t>
            </a:r>
          </a:p>
          <a:p>
            <a:pPr marL="285750" indent="-285750">
              <a:buClr>
                <a:schemeClr val="bg1"/>
              </a:buClr>
              <a:buSzPct val="11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endParaRPr lang="da-DK" sz="2200" dirty="0"/>
          </a:p>
          <a:p>
            <a:pPr marL="285750" indent="-285750">
              <a:buClr>
                <a:schemeClr val="bg1"/>
              </a:buClr>
              <a:buSzPct val="11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da-DK" sz="2200" dirty="0"/>
              <a:t>Derfor: Er der boliger, der er til at betale, for borgere i hjemløshed?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111D0D70-ABC5-4EC7-9F73-A75247DC8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Hvorfor er det vigtigt?</a:t>
            </a:r>
          </a:p>
        </p:txBody>
      </p:sp>
      <p:sp>
        <p:nvSpPr>
          <p:cNvPr id="11" name="Pladsholder til tekst 10">
            <a:extLst>
              <a:ext uri="{FF2B5EF4-FFF2-40B4-BE49-F238E27FC236}">
                <a16:creationId xmlns:a16="http://schemas.microsoft.com/office/drawing/2014/main" id="{D3E73DC4-08FD-46ED-923D-08034AAC3D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5" name="Pladsholder til billede 14">
            <a:extLst>
              <a:ext uri="{FF2B5EF4-FFF2-40B4-BE49-F238E27FC236}">
                <a16:creationId xmlns:a16="http://schemas.microsoft.com/office/drawing/2014/main" id="{2E45F34D-6DD8-4F5D-9481-CEBD61E599A6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  <p:pic>
        <p:nvPicPr>
          <p:cNvPr id="3076" name="Picture 4" descr="https://www.vive.dk/media/dofcmq0z/udsat-paa-baenk.jpg?width=1440&amp;height=658&amp;rnd=133132817246370000&amp;mode=crop&amp;quality=80">
            <a:extLst>
              <a:ext uri="{FF2B5EF4-FFF2-40B4-BE49-F238E27FC236}">
                <a16:creationId xmlns:a16="http://schemas.microsoft.com/office/drawing/2014/main" id="{18C67187-BB8D-43D9-89C3-FF135E7D8B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775"/>
          <a:stretch/>
        </p:blipFill>
        <p:spPr bwMode="auto">
          <a:xfrm>
            <a:off x="-1219201" y="-41664"/>
            <a:ext cx="7315201" cy="7077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399926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504DCF77-5C38-4E76-8418-5DC9CEE0E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C00000"/>
                </a:solidFill>
              </a:rPr>
              <a:t>Hvordan svarer vi på spørgsmålet? </a:t>
            </a:r>
          </a:p>
        </p:txBody>
      </p:sp>
      <p:sp>
        <p:nvSpPr>
          <p:cNvPr id="3" name="Pladsholder til tekst 9">
            <a:extLst>
              <a:ext uri="{FF2B5EF4-FFF2-40B4-BE49-F238E27FC236}">
                <a16:creationId xmlns:a16="http://schemas.microsoft.com/office/drawing/2014/main" id="{AB268FA9-2E33-657E-04F2-1C61D09FCF07}"/>
              </a:ext>
            </a:extLst>
          </p:cNvPr>
          <p:cNvSpPr txBox="1">
            <a:spLocks/>
          </p:cNvSpPr>
          <p:nvPr/>
        </p:nvSpPr>
        <p:spPr>
          <a:xfrm>
            <a:off x="428076" y="3957643"/>
            <a:ext cx="3410502" cy="2157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0" tIns="0" rIns="0" bIns="0" rtlCol="0" anchor="t">
            <a:noAutofit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800" kern="1200">
                <a:solidFill>
                  <a:srgbClr val="000000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6032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800" kern="1200">
                <a:solidFill>
                  <a:srgbClr val="000000"/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6350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None/>
              <a:defRPr sz="1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2382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2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5557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b="1" dirty="0"/>
              <a:t>Udbuddet af betalbare boliger</a:t>
            </a:r>
            <a:r>
              <a:rPr lang="da-DK" dirty="0"/>
              <a:t>, der faktisk er tilgængelige for denne gruppe, ved at boligerne bliver ledige.</a:t>
            </a:r>
          </a:p>
          <a:p>
            <a:pPr marL="317500" lvl="1" indent="0">
              <a:buNone/>
            </a:pPr>
            <a:endParaRPr lang="da-DK" dirty="0"/>
          </a:p>
        </p:txBody>
      </p:sp>
      <p:sp>
        <p:nvSpPr>
          <p:cNvPr id="4" name="Pladsholder til tekst 9">
            <a:extLst>
              <a:ext uri="{FF2B5EF4-FFF2-40B4-BE49-F238E27FC236}">
                <a16:creationId xmlns:a16="http://schemas.microsoft.com/office/drawing/2014/main" id="{E2B0087E-074B-07B4-4E65-46BFD0FB1F50}"/>
              </a:ext>
            </a:extLst>
          </p:cNvPr>
          <p:cNvSpPr txBox="1">
            <a:spLocks/>
          </p:cNvSpPr>
          <p:nvPr/>
        </p:nvSpPr>
        <p:spPr>
          <a:xfrm>
            <a:off x="5029209" y="2579511"/>
            <a:ext cx="2900354" cy="23516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0" tIns="0" rIns="0" bIns="0" rtlCol="0" anchor="t">
            <a:noAutofit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800" kern="1200">
                <a:solidFill>
                  <a:srgbClr val="000000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6032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800" kern="1200">
                <a:solidFill>
                  <a:srgbClr val="000000"/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6350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None/>
              <a:defRPr sz="1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2382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2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5557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b="1" dirty="0"/>
              <a:t>Matchet mellem betalingsevne og boligudbud</a:t>
            </a:r>
            <a:r>
              <a:rPr lang="da-DK" dirty="0"/>
              <a:t>, det vil sige balancen mellem, hvad mennesker i hjemløshed kan betale for en bolig og udbuddet af betalbare boliger. </a:t>
            </a:r>
          </a:p>
          <a:p>
            <a:pPr marL="317500" lvl="1" indent="0">
              <a:buFontTx/>
              <a:buNone/>
            </a:pPr>
            <a:endParaRPr lang="da-DK" b="1" dirty="0"/>
          </a:p>
          <a:p>
            <a:pPr lvl="1"/>
            <a:endParaRPr lang="da-DK" dirty="0"/>
          </a:p>
        </p:txBody>
      </p:sp>
      <p:sp>
        <p:nvSpPr>
          <p:cNvPr id="6" name="Pil: højre 5">
            <a:extLst>
              <a:ext uri="{FF2B5EF4-FFF2-40B4-BE49-F238E27FC236}">
                <a16:creationId xmlns:a16="http://schemas.microsoft.com/office/drawing/2014/main" id="{D547BBAD-59A7-2FA2-EBC6-2AAEA01A368B}"/>
              </a:ext>
            </a:extLst>
          </p:cNvPr>
          <p:cNvSpPr/>
          <p:nvPr/>
        </p:nvSpPr>
        <p:spPr>
          <a:xfrm rot="2120834">
            <a:off x="4165013" y="2675156"/>
            <a:ext cx="704553" cy="1035226"/>
          </a:xfrm>
          <a:prstGeom prst="rightArrow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Pil: højre 7">
            <a:extLst>
              <a:ext uri="{FF2B5EF4-FFF2-40B4-BE49-F238E27FC236}">
                <a16:creationId xmlns:a16="http://schemas.microsoft.com/office/drawing/2014/main" id="{694B51EF-442D-57E8-9F20-B1A620339701}"/>
              </a:ext>
            </a:extLst>
          </p:cNvPr>
          <p:cNvSpPr/>
          <p:nvPr/>
        </p:nvSpPr>
        <p:spPr>
          <a:xfrm rot="20281426">
            <a:off x="4098528" y="3878675"/>
            <a:ext cx="751380" cy="1035226"/>
          </a:xfrm>
          <a:prstGeom prst="rightArrow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Pil: pentagon 8">
            <a:extLst>
              <a:ext uri="{FF2B5EF4-FFF2-40B4-BE49-F238E27FC236}">
                <a16:creationId xmlns:a16="http://schemas.microsoft.com/office/drawing/2014/main" id="{9BE95C5C-280C-9183-1C4C-FE388B535679}"/>
              </a:ext>
            </a:extLst>
          </p:cNvPr>
          <p:cNvSpPr/>
          <p:nvPr/>
        </p:nvSpPr>
        <p:spPr>
          <a:xfrm>
            <a:off x="8058145" y="3157534"/>
            <a:ext cx="671512" cy="1042988"/>
          </a:xfrm>
          <a:prstGeom prst="homePlat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3B7484EC-5CD2-C7EC-0867-4DCCB29263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3913" y="1583816"/>
            <a:ext cx="2754991" cy="3745422"/>
          </a:xfrm>
          <a:prstGeom prst="rect">
            <a:avLst/>
          </a:prstGeom>
        </p:spPr>
      </p:pic>
      <p:sp>
        <p:nvSpPr>
          <p:cNvPr id="2" name="Pladsholder til tekst 9">
            <a:extLst>
              <a:ext uri="{FF2B5EF4-FFF2-40B4-BE49-F238E27FC236}">
                <a16:creationId xmlns:a16="http://schemas.microsoft.com/office/drawing/2014/main" id="{256796FD-EA9B-6E05-7A4E-3751CE66C2A7}"/>
              </a:ext>
            </a:extLst>
          </p:cNvPr>
          <p:cNvSpPr txBox="1">
            <a:spLocks/>
          </p:cNvSpPr>
          <p:nvPr/>
        </p:nvSpPr>
        <p:spPr>
          <a:xfrm>
            <a:off x="423313" y="1438272"/>
            <a:ext cx="3410502" cy="2157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0" tIns="0" rIns="0" bIns="0" rtlCol="0" anchor="t">
            <a:noAutofit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800" kern="1200">
                <a:solidFill>
                  <a:srgbClr val="000000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6032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800" kern="1200">
                <a:solidFill>
                  <a:srgbClr val="000000"/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6350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None/>
              <a:defRPr sz="1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2382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2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5557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b="1" dirty="0"/>
              <a:t>Betalingsevnen</a:t>
            </a:r>
            <a:r>
              <a:rPr lang="da-DK" dirty="0"/>
              <a:t> blandt borgere i hjemløshed – dvs. hvor meget de realistisk kan betale for en bolig, når nødvendige udgifter til mad, medicin og andre fornødenheder er dækket</a:t>
            </a:r>
          </a:p>
          <a:p>
            <a:pPr marL="317500" lvl="1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6729980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BEE614DC-C407-C56B-C33D-858729822A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a-DK" dirty="0"/>
          </a:p>
          <a:p>
            <a:r>
              <a:rPr lang="da-DK" dirty="0"/>
              <a:t>Betalingsevnen er ringe for en stor del af borgerne i hjemløshed. </a:t>
            </a:r>
          </a:p>
          <a:p>
            <a:pPr marL="0" indent="0">
              <a:buNone/>
            </a:pPr>
            <a:endParaRPr lang="da-DK" dirty="0"/>
          </a:p>
          <a:p>
            <a:pPr lvl="1"/>
            <a:r>
              <a:rPr lang="da-DK" dirty="0"/>
              <a:t>Selv i det mest optimistiske scenarie for, hvad en borger kan leve for, er der lidt mere end en 1/3, der ikke kan betale en bolig til 3.500 kr. om </a:t>
            </a:r>
            <a:r>
              <a:rPr lang="da-DK" dirty="0" err="1"/>
              <a:t>måneden.nI</a:t>
            </a:r>
            <a:r>
              <a:rPr lang="da-DK" dirty="0"/>
              <a:t> et mere realistisk scenarie er det godt halvdelen.</a:t>
            </a:r>
          </a:p>
          <a:p>
            <a:endParaRPr lang="da-DK" dirty="0"/>
          </a:p>
          <a:p>
            <a:r>
              <a:rPr lang="da-DK" dirty="0"/>
              <a:t>Der er overordnet set meget få boliger set på landsplan, der er billige nok. </a:t>
            </a:r>
          </a:p>
          <a:p>
            <a:endParaRPr lang="da-DK" dirty="0"/>
          </a:p>
          <a:p>
            <a:r>
              <a:rPr lang="da-DK" dirty="0"/>
              <a:t>I nogle kommuner er der billige boliger i et vist omfang, men det er ikke i de kommuner, at de fleste i hjemløshed opholder sig.</a:t>
            </a:r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6A490FE-0795-AC00-17A7-96B7857BB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C00000"/>
                </a:solidFill>
              </a:rPr>
              <a:t>Hovedkonklusioner fra undersøgelsen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944AF42-0DF7-96FE-4AF4-FE665EAFB1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5343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98647A3D-6240-4CF2-8EDB-BB8DCE0B88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6400" y="1565247"/>
            <a:ext cx="8504718" cy="4637144"/>
          </a:xfrm>
        </p:spPr>
        <p:txBody>
          <a:bodyPr/>
          <a:lstStyle/>
          <a:p>
            <a:endParaRPr lang="da-DK" dirty="0"/>
          </a:p>
          <a:p>
            <a:r>
              <a:rPr lang="da-DK" dirty="0"/>
              <a:t>Anslår betalingsevnen ift. husleje</a:t>
            </a:r>
          </a:p>
          <a:p>
            <a:pPr lvl="1"/>
            <a:r>
              <a:rPr lang="da-DK" b="1" dirty="0"/>
              <a:t>Step 1</a:t>
            </a:r>
            <a:r>
              <a:rPr lang="da-DK" dirty="0"/>
              <a:t>: Beregn de anslåede indtægter efter skat</a:t>
            </a:r>
          </a:p>
          <a:p>
            <a:pPr lvl="1"/>
            <a:r>
              <a:rPr lang="da-DK" b="1" dirty="0"/>
              <a:t>Step 2</a:t>
            </a:r>
            <a:r>
              <a:rPr lang="da-DK" dirty="0"/>
              <a:t>: Fastlæg anslåede nødvendige udgifter (fx el, varme, fødevarer, hygiejne, forsikring, telefon mv.) og </a:t>
            </a:r>
            <a:r>
              <a:rPr lang="da-DK" u="sng" dirty="0"/>
              <a:t>ekskl. udgifter til husleje</a:t>
            </a:r>
          </a:p>
          <a:p>
            <a:pPr lvl="2"/>
            <a:r>
              <a:rPr lang="da-DK" dirty="0"/>
              <a:t>	RFF/CASA er udgangspunktet (ca. 7.300 kr.) </a:t>
            </a:r>
            <a:r>
              <a:rPr lang="da-DK" dirty="0">
                <a:sym typeface="Wingdings" panose="05000000000000000000" pitchFamily="2" charset="2"/>
              </a:rPr>
              <a:t> Ydelseskommissionen lidt lavere </a:t>
            </a:r>
            <a:r>
              <a:rPr lang="da-DK" dirty="0"/>
              <a:t>(grundbudget)</a:t>
            </a:r>
          </a:p>
          <a:p>
            <a:pPr lvl="2"/>
            <a:r>
              <a:rPr lang="da-DK" dirty="0"/>
              <a:t>	Mange kommuner 6.500 kr. Enkelte kommuner et lavere beløb, og set ned til 4.500 kr.</a:t>
            </a:r>
          </a:p>
          <a:p>
            <a:pPr lvl="2"/>
            <a:r>
              <a:rPr lang="da-DK" dirty="0"/>
              <a:t>	Vi arbejder med to scenarier: Alm. (6.500 kr.) og optimistisk (4.000 kr.) </a:t>
            </a:r>
          </a:p>
          <a:p>
            <a:pPr lvl="2"/>
            <a:r>
              <a:rPr lang="da-DK" dirty="0"/>
              <a:t>	I det optimistiske scenarie, hvor nødvendige udgifter kun er 4.000 kr. er betalingsevnen større</a:t>
            </a:r>
          </a:p>
          <a:p>
            <a:pPr lvl="1"/>
            <a:r>
              <a:rPr lang="da-DK" b="1" dirty="0"/>
              <a:t>Step 3</a:t>
            </a:r>
            <a:r>
              <a:rPr lang="da-DK" dirty="0"/>
              <a:t>: Betalingsevne ift. husleje = forskellen mellem anslåede indtægter og anslåede nødvendige udgifter</a:t>
            </a:r>
          </a:p>
          <a:p>
            <a:endParaRPr lang="da-DK" dirty="0"/>
          </a:p>
          <a:p>
            <a:r>
              <a:rPr lang="da-DK" dirty="0"/>
              <a:t>Opstiller 14 ”</a:t>
            </a:r>
            <a:r>
              <a:rPr lang="da-DK" dirty="0" err="1"/>
              <a:t>personaer</a:t>
            </a:r>
            <a:r>
              <a:rPr lang="da-DK" dirty="0"/>
              <a:t>” med forskellig betalingsevne</a:t>
            </a:r>
          </a:p>
          <a:p>
            <a:pPr marL="0" indent="0">
              <a:buNone/>
            </a:pPr>
            <a:endParaRPr lang="da-DK" dirty="0"/>
          </a:p>
          <a:p>
            <a:pPr lvl="1"/>
            <a:endParaRPr lang="da-DK" dirty="0"/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FBA41C1-C3FB-4616-8430-C65A8C630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600" dirty="0">
                <a:solidFill>
                  <a:srgbClr val="C00000"/>
                </a:solidFill>
              </a:rPr>
              <a:t>Opgørelse af betalingsevne</a:t>
            </a:r>
            <a:endParaRPr lang="da-DK" dirty="0">
              <a:solidFill>
                <a:srgbClr val="C00000"/>
              </a:solidFill>
            </a:endParaRP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6D71008-3F38-AEF7-F431-CFA4CD0C0B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4EBB63E8-937F-D5F2-1B3D-C05AFE6FE5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419" y="503700"/>
            <a:ext cx="2578498" cy="5114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2CD03DDA-AD08-F601-6DF0-64E4E0EFCE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185" y="1232452"/>
            <a:ext cx="3467584" cy="981212"/>
          </a:xfrm>
          <a:prstGeom prst="rect">
            <a:avLst/>
          </a:prstGeom>
          <a:ln w="254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335240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B768045E-5C3B-4A48-8844-EC6930DCA2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6400" y="1565247"/>
            <a:ext cx="6125075" cy="4284000"/>
          </a:xfrm>
        </p:spPr>
        <p:txBody>
          <a:bodyPr/>
          <a:lstStyle/>
          <a:p>
            <a:endParaRPr lang="da-DK" dirty="0"/>
          </a:p>
          <a:p>
            <a:r>
              <a:rPr lang="da-DK" dirty="0" err="1"/>
              <a:t>Personaernes</a:t>
            </a:r>
            <a:r>
              <a:rPr lang="da-DK" dirty="0"/>
              <a:t> skønnede andele blandt mennesker i hjemløshed på baggrund af kortlægningen af hjemløshed, 2024 samt øvrig viden fra hjemløshedsområdet.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B8482A2-E33E-2D92-DDA0-403B9405A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>
                <a:solidFill>
                  <a:srgbClr val="C00000"/>
                </a:solidFill>
              </a:rPr>
              <a:t>Personaer</a:t>
            </a:r>
            <a:endParaRPr lang="da-DK" dirty="0">
              <a:solidFill>
                <a:srgbClr val="C00000"/>
              </a:solidFill>
            </a:endParaRP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8A9337CB-7C4F-6C3E-CB7A-90729D68E7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4C556F0C-ED7A-0785-FE39-857A59B63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329" y="44068"/>
            <a:ext cx="4705835" cy="607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421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CE6766-6521-8AC4-05BD-2DDAFFB44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C00000"/>
                </a:solidFill>
              </a:rPr>
              <a:t>Disponibel indkomst for </a:t>
            </a:r>
            <a:r>
              <a:rPr lang="da-DK" dirty="0" err="1">
                <a:solidFill>
                  <a:srgbClr val="C00000"/>
                </a:solidFill>
              </a:rPr>
              <a:t>personaer</a:t>
            </a:r>
            <a:endParaRPr lang="da-DK" dirty="0">
              <a:solidFill>
                <a:srgbClr val="C00000"/>
              </a:solidFill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17FBA25D-F142-C503-1E7E-D2C610D3B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389" y="1232451"/>
            <a:ext cx="8552803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47916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CE6766-6521-8AC4-05BD-2DDAFFB44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C00000"/>
                </a:solidFill>
              </a:rPr>
              <a:t>Disponibel indkomst for </a:t>
            </a:r>
            <a:r>
              <a:rPr lang="da-DK" dirty="0" err="1">
                <a:solidFill>
                  <a:srgbClr val="C00000"/>
                </a:solidFill>
              </a:rPr>
              <a:t>personaer</a:t>
            </a:r>
            <a:endParaRPr lang="da-DK" dirty="0">
              <a:solidFill>
                <a:srgbClr val="C00000"/>
              </a:solidFill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87B28A29-984E-BD18-E57F-C78A77145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00" y="1232451"/>
            <a:ext cx="858175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22418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CE6766-6521-8AC4-05BD-2DDAFFB44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C00000"/>
                </a:solidFill>
              </a:rPr>
              <a:t>Disponibel indkomst for </a:t>
            </a:r>
            <a:r>
              <a:rPr lang="da-DK" dirty="0" err="1">
                <a:solidFill>
                  <a:srgbClr val="C00000"/>
                </a:solidFill>
              </a:rPr>
              <a:t>personaer</a:t>
            </a:r>
            <a:endParaRPr lang="da-DK" dirty="0">
              <a:solidFill>
                <a:srgbClr val="C00000"/>
              </a:solidFill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7F17934A-7273-934E-B429-CFF7F88EA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00" y="1223646"/>
            <a:ext cx="8588365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52527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41061D72-D282-45E0-B52D-9C9F025BE3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 err="1"/>
              <a:t>Sdsds</a:t>
            </a:r>
            <a:endParaRPr lang="da-DK" dirty="0"/>
          </a:p>
          <a:p>
            <a:r>
              <a:rPr lang="da-DK" dirty="0"/>
              <a:t>S</a:t>
            </a:r>
          </a:p>
          <a:p>
            <a:r>
              <a:rPr lang="da-DK" dirty="0"/>
              <a:t>D</a:t>
            </a:r>
          </a:p>
          <a:p>
            <a:r>
              <a:rPr lang="da-DK" dirty="0" err="1"/>
              <a:t>Sd</a:t>
            </a:r>
            <a:endParaRPr lang="da-DK" dirty="0"/>
          </a:p>
          <a:p>
            <a:r>
              <a:rPr lang="da-DK" dirty="0"/>
              <a:t>S</a:t>
            </a:r>
          </a:p>
          <a:p>
            <a:endParaRPr lang="da-DK" dirty="0"/>
          </a:p>
        </p:txBody>
      </p:sp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9FF77275-5CA9-4A40-88EE-69C0750FF4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24747" y="2692400"/>
            <a:ext cx="4640422" cy="3157600"/>
          </a:xfrm>
        </p:spPr>
        <p:txBody>
          <a:bodyPr/>
          <a:lstStyle/>
          <a:p>
            <a:pPr marL="285750" indent="-285750">
              <a:buClr>
                <a:schemeClr val="bg1"/>
              </a:buClr>
              <a:buSzPct val="11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da-DK" dirty="0"/>
              <a:t>Bestand</a:t>
            </a:r>
          </a:p>
          <a:p>
            <a:pPr marL="285750" indent="-285750">
              <a:buClr>
                <a:schemeClr val="bg1"/>
              </a:buClr>
              <a:buSzPct val="11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endParaRPr lang="da-DK" dirty="0"/>
          </a:p>
          <a:p>
            <a:pPr marL="285750" indent="-285750">
              <a:buClr>
                <a:schemeClr val="bg1"/>
              </a:buClr>
              <a:buSzPct val="11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da-DK" dirty="0"/>
              <a:t>Genudlejning</a:t>
            </a:r>
          </a:p>
          <a:p>
            <a:endParaRPr lang="da-DK" dirty="0"/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9FB8C20-1F43-4EF6-AF32-2CB65344803B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111D0D70-ABC5-4EC7-9F73-A75247DC8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C00000"/>
                </a:solidFill>
              </a:rPr>
              <a:t>Boligudbud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7DA2559-D642-40FB-B40C-06C76A4D15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8" name="Pladsholder til billede 6">
            <a:extLst>
              <a:ext uri="{FF2B5EF4-FFF2-40B4-BE49-F238E27FC236}">
                <a16:creationId xmlns:a16="http://schemas.microsoft.com/office/drawing/2014/main" id="{C7E6F03C-0139-4528-A198-CDBA8469DE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9" r="14509"/>
          <a:stretch>
            <a:fillRect/>
          </a:stretch>
        </p:blipFill>
        <p:spPr>
          <a:xfrm>
            <a:off x="-1211847" y="0"/>
            <a:ext cx="73078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14737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BF9097-9A23-F18D-E982-CE0C4D29B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400" y="655609"/>
            <a:ext cx="11270813" cy="576843"/>
          </a:xfrm>
        </p:spPr>
        <p:txBody>
          <a:bodyPr/>
          <a:lstStyle/>
          <a:p>
            <a:r>
              <a:rPr lang="da-DK" dirty="0">
                <a:solidFill>
                  <a:srgbClr val="C00000"/>
                </a:solidFill>
              </a:rPr>
              <a:t>Bestanden af boliger opdelt på sektor og område, 2024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9BEADE5B-C256-C0D6-7949-19E54995B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7239" y="1252164"/>
            <a:ext cx="8640381" cy="541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20261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BF9097-9A23-F18D-E982-CE0C4D29B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C00000"/>
                </a:solidFill>
              </a:rPr>
              <a:t>Boliger, husleje og genudlejning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4C8FBD8-C10C-636A-B87C-670C7A7C06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/>
              <a:t>Boligudbuddet opgøres ud fra eksisterende, tilgængelige registerdata i form af Social- og Boligstyrelsens boligstatistiske database, BBR og Boligstøtteregistret</a:t>
            </a:r>
          </a:p>
          <a:p>
            <a:endParaRPr lang="da-DK" dirty="0"/>
          </a:p>
          <a:p>
            <a:r>
              <a:rPr lang="da-DK" dirty="0"/>
              <a:t>Huslejen er opgjort som nettohusleje, dvs. ekskl. omkostninger til forbrug (el, vand og varme).</a:t>
            </a:r>
          </a:p>
          <a:p>
            <a:endParaRPr lang="da-DK" dirty="0"/>
          </a:p>
          <a:p>
            <a:r>
              <a:rPr lang="da-DK" b="1" dirty="0"/>
              <a:t>Genudlejning:</a:t>
            </a:r>
          </a:p>
          <a:p>
            <a:pPr lvl="1"/>
            <a:r>
              <a:rPr lang="da-DK" dirty="0"/>
              <a:t>Ønsker ikke bare at afdække bestanden af betalbare boliger, men også tilgængeligheden. Vi ser derfor på omfanget af boliger, der bliver tilgængelige for genudlejning i løbet af et år</a:t>
            </a:r>
          </a:p>
          <a:p>
            <a:pPr lvl="1"/>
            <a:r>
              <a:rPr lang="da-DK" dirty="0"/>
              <a:t>Kun almene boliger, da det ikke er muligt ud fra eksisterende, tilgængelige registerdata at opgøre antallet af ledige private udlejningsboliger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8351384-8D2B-FCD7-18D6-B626584DE6A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304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7F45C4B-41AE-315F-B37A-8051F89965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2930003"/>
              </p:ext>
            </p:extLst>
          </p:nvPr>
        </p:nvGraphicFramePr>
        <p:xfrm>
          <a:off x="902826" y="2381254"/>
          <a:ext cx="8912687" cy="4335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C55913BD-8AE5-7BE7-8A8C-A226EDA3D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C00000"/>
                </a:solidFill>
              </a:rPr>
              <a:t>Genudlejning </a:t>
            </a:r>
            <a:r>
              <a:rPr lang="da-DK" u="sng" dirty="0">
                <a:solidFill>
                  <a:srgbClr val="C00000"/>
                </a:solidFill>
              </a:rPr>
              <a:t>almene familieboliger </a:t>
            </a:r>
            <a:r>
              <a:rPr lang="da-DK" dirty="0">
                <a:solidFill>
                  <a:srgbClr val="C00000"/>
                </a:solidFill>
              </a:rPr>
              <a:t>m. husleje under 3.500 kr. pr. måned pr. borger i hjemløshed, 2024</a:t>
            </a:r>
          </a:p>
        </p:txBody>
      </p:sp>
    </p:spTree>
    <p:extLst>
      <p:ext uri="{BB962C8B-B14F-4D97-AF65-F5344CB8AC3E}">
        <p14:creationId xmlns:p14="http://schemas.microsoft.com/office/powerpoint/2010/main" val="340101089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899E157F-2B92-8FEC-0FBE-720834835E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6401" y="1565247"/>
            <a:ext cx="5566834" cy="4284000"/>
          </a:xfrm>
        </p:spPr>
        <p:txBody>
          <a:bodyPr/>
          <a:lstStyle/>
          <a:p>
            <a:endParaRPr lang="da-DK" dirty="0"/>
          </a:p>
          <a:p>
            <a:r>
              <a:rPr lang="da-DK" dirty="0"/>
              <a:t>Forskel på, hvor stor en andel at almene familieboliger med en lav husleje udgør af det samlede antal familieboliger og ungdomsboliger forskellige steder i landet. </a:t>
            </a:r>
          </a:p>
          <a:p>
            <a:endParaRPr lang="da-DK" dirty="0"/>
          </a:p>
          <a:p>
            <a:r>
              <a:rPr lang="da-DK" dirty="0"/>
              <a:t>Kortet i  figuren viser andelen af almene familieboliger med en husleje under 3.500 kr. pr. måned ud af det samlede antal almene familieboliger i den enkelte kommune</a:t>
            </a:r>
          </a:p>
          <a:p>
            <a:endParaRPr lang="da-DK" dirty="0"/>
          </a:p>
          <a:p>
            <a:r>
              <a:rPr lang="da-DK" dirty="0"/>
              <a:t>Vi ser lignende forskelle ift. almene ungdomsboliger og private udlejningsboliger. 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7FF896D-471C-9A15-0BF2-F11EA4914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Store forskelle på tværs</a:t>
            </a:r>
            <a:br>
              <a:rPr lang="da-DK" dirty="0"/>
            </a:br>
            <a:r>
              <a:rPr lang="da-DK" dirty="0"/>
              <a:t>af landet</a:t>
            </a:r>
            <a:br>
              <a:rPr lang="da-DK" dirty="0"/>
            </a:b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1B0CC55-2D4C-6FA1-85D5-5D1AB5C184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06E380E8-FBB5-087E-F704-6275F1D65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4861" y="423755"/>
            <a:ext cx="5096586" cy="622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8142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B464F00-4F44-0E16-017A-8F2DBC5BDF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rtl="0">
              <a:lnSpc>
                <a:spcPct val="116000"/>
              </a:lnSpc>
            </a:pPr>
            <a:r>
              <a:rPr lang="da-DK" dirty="0">
                <a:effectLst/>
              </a:rPr>
              <a:t>Der er en </a:t>
            </a:r>
            <a:r>
              <a:rPr lang="da-DK" b="1" dirty="0">
                <a:effectLst/>
              </a:rPr>
              <a:t>stor afstand  mellem betalingsevnen hos borgere i hjemløshed og udbuddet af betalbare boliger</a:t>
            </a:r>
            <a:r>
              <a:rPr lang="da-DK" dirty="0">
                <a:effectLst/>
              </a:rPr>
              <a:t>.</a:t>
            </a:r>
          </a:p>
          <a:p>
            <a:pPr rtl="0">
              <a:lnSpc>
                <a:spcPct val="116000"/>
              </a:lnSpc>
            </a:pPr>
            <a:endParaRPr lang="da-DK" b="1" dirty="0">
              <a:effectLst/>
            </a:endParaRPr>
          </a:p>
          <a:p>
            <a:pPr rtl="0">
              <a:lnSpc>
                <a:spcPct val="116000"/>
              </a:lnSpc>
            </a:pPr>
            <a:r>
              <a:rPr lang="da-DK" b="1" dirty="0">
                <a:effectLst/>
              </a:rPr>
              <a:t>Lidt mere end 1/3 borgere i hjemløshed (37 pct.) har ikke råd til de billigste boliger på markedet, selv i det mest optimistiske økonomiske scenarie. </a:t>
            </a:r>
            <a:r>
              <a:rPr lang="da-DK" dirty="0">
                <a:effectLst/>
              </a:rPr>
              <a:t>I det mere realistiske scenarie er det godt halvdelen, der ikke har råd til de billigste boliger på markedet. </a:t>
            </a:r>
          </a:p>
          <a:p>
            <a:pPr rtl="0">
              <a:lnSpc>
                <a:spcPct val="116000"/>
              </a:lnSpc>
            </a:pPr>
            <a:endParaRPr lang="da-DK" dirty="0">
              <a:effectLst/>
            </a:endParaRPr>
          </a:p>
          <a:p>
            <a:pPr rtl="0">
              <a:lnSpc>
                <a:spcPct val="116000"/>
              </a:lnSpc>
            </a:pPr>
            <a:r>
              <a:rPr lang="da-DK" dirty="0">
                <a:effectLst/>
              </a:rPr>
              <a:t>Der er set over landet som helhed få billige boliger, der er tilgængelige for målgruppen</a:t>
            </a:r>
          </a:p>
          <a:p>
            <a:pPr rtl="0">
              <a:lnSpc>
                <a:spcPct val="116000"/>
              </a:lnSpc>
            </a:pPr>
            <a:endParaRPr lang="da-DK" dirty="0">
              <a:effectLst/>
            </a:endParaRPr>
          </a:p>
          <a:p>
            <a:pPr rtl="0">
              <a:lnSpc>
                <a:spcPct val="116000"/>
              </a:lnSpc>
            </a:pPr>
            <a:r>
              <a:rPr lang="da-DK" dirty="0">
                <a:effectLst/>
              </a:rPr>
              <a:t>Der er </a:t>
            </a:r>
            <a:r>
              <a:rPr lang="da-DK" b="1" dirty="0">
                <a:effectLst/>
              </a:rPr>
              <a:t>forskelle mellem kommunerne</a:t>
            </a:r>
            <a:r>
              <a:rPr lang="da-DK" dirty="0">
                <a:effectLst/>
              </a:rPr>
              <a:t>. Nogle kommuner har nærmest ingen boliger, der er relevante for målgruppen, mens det ser lidt bedre ud andre steder. </a:t>
            </a:r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39BC7D8-C08D-134E-F22E-C42086B19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400" y="655609"/>
            <a:ext cx="11113650" cy="576843"/>
          </a:xfrm>
        </p:spPr>
        <p:txBody>
          <a:bodyPr/>
          <a:lstStyle/>
          <a:p>
            <a:r>
              <a:rPr lang="da-DK" dirty="0">
                <a:solidFill>
                  <a:srgbClr val="C00000"/>
                </a:solidFill>
              </a:rPr>
              <a:t>Er der boliger som mennesker i hjemløshed kan betale?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EFB8937-F81F-92A5-B68C-5025DD7C871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4326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B464F00-4F44-0E16-017A-8F2DBC5BDF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rtl="0">
              <a:lnSpc>
                <a:spcPct val="116000"/>
              </a:lnSpc>
            </a:pPr>
            <a:endParaRPr lang="da-DK" dirty="0"/>
          </a:p>
          <a:p>
            <a:pPr rtl="0">
              <a:lnSpc>
                <a:spcPct val="116000"/>
              </a:lnSpc>
            </a:pPr>
            <a:r>
              <a:rPr lang="da-DK" dirty="0"/>
              <a:t>Ledige boliger til genudlejning er ikke kun forbehold mennesker i hjemløshed</a:t>
            </a:r>
          </a:p>
          <a:p>
            <a:pPr rtl="0">
              <a:lnSpc>
                <a:spcPct val="116000"/>
              </a:lnSpc>
            </a:pPr>
            <a:endParaRPr lang="da-DK" dirty="0"/>
          </a:p>
          <a:p>
            <a:pPr rtl="0">
              <a:lnSpc>
                <a:spcPct val="116000"/>
              </a:lnSpc>
            </a:pPr>
            <a:r>
              <a:rPr lang="da-DK" dirty="0"/>
              <a:t>Almene ungdomsboliger og private udlejningsboliger fylder ikke i det, jeg har præsenteret her i dag</a:t>
            </a:r>
          </a:p>
          <a:p>
            <a:pPr rtl="0">
              <a:lnSpc>
                <a:spcPct val="116000"/>
              </a:lnSpc>
            </a:pPr>
            <a:endParaRPr lang="da-DK" dirty="0"/>
          </a:p>
          <a:p>
            <a:pPr rtl="0">
              <a:lnSpc>
                <a:spcPct val="116000"/>
              </a:lnSpc>
            </a:pPr>
            <a:r>
              <a:rPr lang="da-DK" dirty="0"/>
              <a:t>Ikke alle mennesker i hjemløshed ønsker eller er i stand til at tage imod et tilbud om en bolig</a:t>
            </a:r>
          </a:p>
          <a:p>
            <a:pPr rtl="0">
              <a:lnSpc>
                <a:spcPct val="116000"/>
              </a:lnSpc>
            </a:pPr>
            <a:endParaRPr lang="da-DK" dirty="0"/>
          </a:p>
          <a:p>
            <a:pPr rtl="0">
              <a:lnSpc>
                <a:spcPct val="116000"/>
              </a:lnSpc>
            </a:pPr>
            <a:r>
              <a:rPr lang="da-DK" dirty="0"/>
              <a:t>Ikke altid match mellem boligbehov og den tilbudte bolig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39BC7D8-C08D-134E-F22E-C42086B19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400" y="655609"/>
            <a:ext cx="11113650" cy="576843"/>
          </a:xfrm>
        </p:spPr>
        <p:txBody>
          <a:bodyPr/>
          <a:lstStyle/>
          <a:p>
            <a:r>
              <a:rPr lang="da-DK" dirty="0">
                <a:solidFill>
                  <a:srgbClr val="C00000"/>
                </a:solidFill>
              </a:rPr>
              <a:t>OBS ift. fortolkning af resultaterne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EFB8937-F81F-92A5-B68C-5025DD7C871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5354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26C46D44-98DA-E6BF-ED39-0ACF7F400E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/>
              <a:t>Kontakt:	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EFABEDEF-958F-415B-BB1A-20BCF667C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Tak for ordet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FE489C8-D5D7-F855-C8E9-0348FD2991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a-DK" dirty="0"/>
              <a:t>Jakob Trane Ibsen (JaTi@vive.dk)</a:t>
            </a:r>
          </a:p>
        </p:txBody>
      </p:sp>
      <p:sp>
        <p:nvSpPr>
          <p:cNvPr id="4" name="Pladsholder til billede 3">
            <a:extLst>
              <a:ext uri="{FF2B5EF4-FFF2-40B4-BE49-F238E27FC236}">
                <a16:creationId xmlns:a16="http://schemas.microsoft.com/office/drawing/2014/main" id="{D0D5C41F-42C0-9B5E-1E73-98B1AFDEA21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pic>
        <p:nvPicPr>
          <p:cNvPr id="9" name="Pladsholder til billede 10">
            <a:extLst>
              <a:ext uri="{FF2B5EF4-FFF2-40B4-BE49-F238E27FC236}">
                <a16:creationId xmlns:a16="http://schemas.microsoft.com/office/drawing/2014/main" id="{C597E325-C44E-4E6D-81BE-AD7D0FF53C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0" r="14480"/>
          <a:stretch>
            <a:fillRect/>
          </a:stretch>
        </p:blipFill>
        <p:spPr>
          <a:xfrm>
            <a:off x="5317958" y="234803"/>
            <a:ext cx="6294605" cy="59071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910296295"/>
      </p:ext>
    </p:extLst>
  </p:cSld>
  <p:clrMapOvr>
    <a:masterClrMapping/>
  </p:clrMapOvr>
</p:sld>
</file>

<file path=ppt/theme/theme1.xml><?xml version="1.0" encoding="utf-8"?>
<a:theme xmlns:a="http://schemas.openxmlformats.org/drawingml/2006/main" name="VIVE">
  <a:themeElements>
    <a:clrScheme name="VIVE farve">
      <a:dk1>
        <a:sysClr val="windowText" lastClr="000000"/>
      </a:dk1>
      <a:lt1>
        <a:sysClr val="window" lastClr="FFFFFF"/>
      </a:lt1>
      <a:dk2>
        <a:srgbClr val="F3AE06"/>
      </a:dk2>
      <a:lt2>
        <a:srgbClr val="6E6E6E"/>
      </a:lt2>
      <a:accent1>
        <a:srgbClr val="BF1D30"/>
      </a:accent1>
      <a:accent2>
        <a:srgbClr val="00969D"/>
      </a:accent2>
      <a:accent3>
        <a:srgbClr val="004F9B"/>
      </a:accent3>
      <a:accent4>
        <a:srgbClr val="F3AE06"/>
      </a:accent4>
      <a:accent5>
        <a:srgbClr val="9B9C4D"/>
      </a:accent5>
      <a:accent6>
        <a:srgbClr val="51302E"/>
      </a:accent6>
      <a:hlink>
        <a:srgbClr val="00969D"/>
      </a:hlink>
      <a:folHlink>
        <a:srgbClr val="00969D"/>
      </a:folHlink>
    </a:clrScheme>
    <a:fontScheme name="VIVE fonte">
      <a:majorFont>
        <a:latin typeface="Segoe UI"/>
        <a:ea typeface="Inter"/>
        <a:cs typeface="Inter"/>
      </a:majorFont>
      <a:minorFont>
        <a:latin typeface="Segoe UI"/>
        <a:ea typeface="Inter"/>
        <a:cs typeface="Inte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rgbClr val="0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VIVE præsentation_opdate_slideno.potx" id="{D232E919-0233-43C0-80A7-AA732329FAF8}" vid="{B924EB00-1027-40C1-BC21-D6E55E9CB50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61F2180FD308246982DC069F7580FEB" ma:contentTypeVersion="3" ma:contentTypeDescription="Opret et nyt dokument." ma:contentTypeScope="" ma:versionID="54d80212699cd88f63d84281cfd529e0">
  <xsd:schema xmlns:xsd="http://www.w3.org/2001/XMLSchema" xmlns:xs="http://www.w3.org/2001/XMLSchema" xmlns:p="http://schemas.microsoft.com/office/2006/metadata/properties" xmlns:ns2="81ad7ed1-6848-47f7-bfbb-6b5b8df74046" targetNamespace="http://schemas.microsoft.com/office/2006/metadata/properties" ma:root="true" ma:fieldsID="eb050211a76e5cb3dae9b18e70b2434b" ns2:_="">
    <xsd:import namespace="81ad7ed1-6848-47f7-bfbb-6b5b8df740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ad7ed1-6848-47f7-bfbb-6b5b8df740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C5D2C74-2E1F-4990-97A7-791DBEB5EEBA}"/>
</file>

<file path=customXml/itemProps2.xml><?xml version="1.0" encoding="utf-8"?>
<ds:datastoreItem xmlns:ds="http://schemas.openxmlformats.org/officeDocument/2006/customXml" ds:itemID="{FD11D92C-FE33-47D2-8423-4C3493EFB155}"/>
</file>

<file path=customXml/itemProps3.xml><?xml version="1.0" encoding="utf-8"?>
<ds:datastoreItem xmlns:ds="http://schemas.openxmlformats.org/officeDocument/2006/customXml" ds:itemID="{B1A6A3D3-DDAC-4E54-93BC-D1E21A9F8543}"/>
</file>

<file path=docProps/app.xml><?xml version="1.0" encoding="utf-8"?>
<Properties xmlns="http://schemas.openxmlformats.org/officeDocument/2006/extended-properties" xmlns:vt="http://schemas.openxmlformats.org/officeDocument/2006/docPropsVTypes">
  <Template>VIVE præsentation</Template>
  <TotalTime>1220</TotalTime>
  <Words>939</Words>
  <Application>Microsoft Office PowerPoint</Application>
  <PresentationFormat>Widescreen</PresentationFormat>
  <Paragraphs>113</Paragraphs>
  <Slides>18</Slides>
  <Notes>17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18</vt:i4>
      </vt:variant>
    </vt:vector>
  </HeadingPairs>
  <TitlesOfParts>
    <vt:vector size="25" baseType="lpstr">
      <vt:lpstr>Arial</vt:lpstr>
      <vt:lpstr>Calibri</vt:lpstr>
      <vt:lpstr>Segoe UI</vt:lpstr>
      <vt:lpstr>Segoe UI Light</vt:lpstr>
      <vt:lpstr>Segoe UI Semibold</vt:lpstr>
      <vt:lpstr>Wingdings</vt:lpstr>
      <vt:lpstr>VIVE</vt:lpstr>
      <vt:lpstr>Om betalingsevne og betalbare boliger</vt:lpstr>
      <vt:lpstr>Omkring 6.000 i hjemløshed en given uge – 12-15.000 i løbet af et år</vt:lpstr>
      <vt:lpstr>Hvorfor er det vigtigt?</vt:lpstr>
      <vt:lpstr>Hvordan svarer vi på spørgsmålet? </vt:lpstr>
      <vt:lpstr>Hovedkonklusioner fra undersøgelsen</vt:lpstr>
      <vt:lpstr>Opgørelse af betalingsevne</vt:lpstr>
      <vt:lpstr>Personaer</vt:lpstr>
      <vt:lpstr>Disponibel indkomst for personaer</vt:lpstr>
      <vt:lpstr>Disponibel indkomst for personaer</vt:lpstr>
      <vt:lpstr>Disponibel indkomst for personaer</vt:lpstr>
      <vt:lpstr>Boligudbud</vt:lpstr>
      <vt:lpstr>Bestanden af boliger opdelt på sektor og område, 2024</vt:lpstr>
      <vt:lpstr>Boliger, husleje og genudlejning</vt:lpstr>
      <vt:lpstr>Genudlejning almene familieboliger m. husleje under 3.500 kr. pr. måned pr. borger i hjemløshed, 2024</vt:lpstr>
      <vt:lpstr>Store forskelle på tværs af landet </vt:lpstr>
      <vt:lpstr>Er der boliger som mennesker i hjemløshed kan betale?</vt:lpstr>
      <vt:lpstr>OBS ift. fortolkning af resultaterne</vt:lpstr>
      <vt:lpstr>Tak for ordet</vt:lpstr>
    </vt:vector>
  </TitlesOfParts>
  <Company>Statens 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Jakob Trane Ibsen</dc:creator>
  <dc:description>Skabelon udarbejdet af Word Specialisten v/Helle M. Nielsen</dc:description>
  <cp:lastModifiedBy>Kræn Blume Jensen</cp:lastModifiedBy>
  <cp:revision>37</cp:revision>
  <cp:lastPrinted>2026-05-19T13:03:51Z</cp:lastPrinted>
  <dcterms:created xsi:type="dcterms:W3CDTF">2026-05-19T10:55:58Z</dcterms:created>
  <dcterms:modified xsi:type="dcterms:W3CDTF">2026-10-20T09:42:33Z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0x010100B61F2180FD308246982DC069F7580FEB</vt:lpwstr>
  </property>
</Properties>
</file>